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handoutMasterIdLst>
    <p:handoutMasterId r:id="rId26"/>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9" r:id="rId18"/>
    <p:sldId id="273" r:id="rId19"/>
    <p:sldId id="284" r:id="rId20"/>
    <p:sldId id="283" r:id="rId21"/>
    <p:sldId id="286" r:id="rId22"/>
    <p:sldId id="287" r:id="rId23"/>
    <p:sldId id="288" r:id="rId24"/>
  </p:sldIdLst>
  <p:sldSz cx="18288000" cy="10287000"/>
  <p:notesSz cx="6858000" cy="9144000"/>
  <p:embeddedFontLst>
    <p:embeddedFont>
      <p:font typeface="Corbel" panose="020B0503020204020204" pitchFamily="34" charset="0"/>
      <p:regular r:id="rId27"/>
      <p:bold r:id="rId28"/>
      <p:italic r:id="rId29"/>
      <p:boldItalic r:id="rId30"/>
    </p:embeddedFont>
    <p:embeddedFont>
      <p:font typeface="Franklin Gothic Medium" panose="020B0603020102020204" pitchFamily="34" charset="0"/>
      <p:regular r:id="rId31"/>
      <p: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C84987-BC3B-B945-92D5-EA4C8E06C266}" v="112" dt="2026-06-29T14:43:19.0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5286" autoAdjust="0"/>
    <p:restoredTop sz="43173" autoAdjust="0"/>
  </p:normalViewPr>
  <p:slideViewPr>
    <p:cSldViewPr>
      <p:cViewPr varScale="1">
        <p:scale>
          <a:sx n="48" d="100"/>
          <a:sy n="48" d="100"/>
        </p:scale>
        <p:origin x="944"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99" d="100"/>
          <a:sy n="99" d="100"/>
        </p:scale>
        <p:origin x="3672"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microsoft.com/office/2018/10/relationships/authors" Target="authors.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F167F5ED-DCA5-5162-BE16-4D5FC5DAEAB9}"/>
    <pc:docChg chg="undo custSel modSld modMainMaster">
      <pc:chgData name="Lee, Whitney" userId="42c304cf-7bf0-4354-97f1-ba8873b86299" providerId="ADAL" clId="{F167F5ED-DCA5-5162-BE16-4D5FC5DAEAB9}" dt="2026-06-29T14:43:19.041" v="2174"/>
      <pc:docMkLst>
        <pc:docMk/>
      </pc:docMkLst>
      <pc:sldChg chg="modNotesTx">
        <pc:chgData name="Lee, Whitney" userId="42c304cf-7bf0-4354-97f1-ba8873b86299" providerId="ADAL" clId="{F167F5ED-DCA5-5162-BE16-4D5FC5DAEAB9}" dt="2026-06-25T20:54:29.368" v="952" actId="20577"/>
        <pc:sldMkLst>
          <pc:docMk/>
          <pc:sldMk cId="336364739" sldId="264"/>
        </pc:sldMkLst>
      </pc:sldChg>
      <pc:sldChg chg="modSp mod">
        <pc:chgData name="Lee, Whitney" userId="42c304cf-7bf0-4354-97f1-ba8873b86299" providerId="ADAL" clId="{F167F5ED-DCA5-5162-BE16-4D5FC5DAEAB9}" dt="2026-06-25T20:46:51.761" v="574" actId="947"/>
        <pc:sldMkLst>
          <pc:docMk/>
          <pc:sldMk cId="1472856482" sldId="265"/>
        </pc:sldMkLst>
        <pc:spChg chg="mod">
          <ac:chgData name="Lee, Whitney" userId="42c304cf-7bf0-4354-97f1-ba8873b86299" providerId="ADAL" clId="{F167F5ED-DCA5-5162-BE16-4D5FC5DAEAB9}" dt="2026-06-25T20:46:51.761" v="574" actId="947"/>
          <ac:spMkLst>
            <pc:docMk/>
            <pc:sldMk cId="1472856482" sldId="265"/>
            <ac:spMk id="2" creationId="{27514B45-0AA4-A677-8B7C-AB74AABC06F4}"/>
          </ac:spMkLst>
        </pc:spChg>
      </pc:sldChg>
      <pc:sldChg chg="modSp mod">
        <pc:chgData name="Lee, Whitney" userId="42c304cf-7bf0-4354-97f1-ba8873b86299" providerId="ADAL" clId="{F167F5ED-DCA5-5162-BE16-4D5FC5DAEAB9}" dt="2026-06-25T20:47:30.923" v="580" actId="947"/>
        <pc:sldMkLst>
          <pc:docMk/>
          <pc:sldMk cId="4250189459" sldId="266"/>
        </pc:sldMkLst>
        <pc:spChg chg="mod">
          <ac:chgData name="Lee, Whitney" userId="42c304cf-7bf0-4354-97f1-ba8873b86299" providerId="ADAL" clId="{F167F5ED-DCA5-5162-BE16-4D5FC5DAEAB9}" dt="2026-06-25T20:47:30.923" v="580" actId="947"/>
          <ac:spMkLst>
            <pc:docMk/>
            <pc:sldMk cId="4250189459" sldId="266"/>
            <ac:spMk id="3" creationId="{52E75411-0B3F-EF43-C5EA-751068CFF745}"/>
          </ac:spMkLst>
        </pc:spChg>
      </pc:sldChg>
      <pc:sldChg chg="modSp mod modNotesTx">
        <pc:chgData name="Lee, Whitney" userId="42c304cf-7bf0-4354-97f1-ba8873b86299" providerId="ADAL" clId="{F167F5ED-DCA5-5162-BE16-4D5FC5DAEAB9}" dt="2026-06-25T20:53:45.136" v="867" actId="20577"/>
        <pc:sldMkLst>
          <pc:docMk/>
          <pc:sldMk cId="2940124673" sldId="267"/>
        </pc:sldMkLst>
        <pc:spChg chg="mod">
          <ac:chgData name="Lee, Whitney" userId="42c304cf-7bf0-4354-97f1-ba8873b86299" providerId="ADAL" clId="{F167F5ED-DCA5-5162-BE16-4D5FC5DAEAB9}" dt="2026-06-25T20:49:22.823" v="648" actId="20577"/>
          <ac:spMkLst>
            <pc:docMk/>
            <pc:sldMk cId="2940124673" sldId="267"/>
            <ac:spMk id="5" creationId="{FB67BC36-FF11-8150-B054-E3F014E098FD}"/>
          </ac:spMkLst>
        </pc:spChg>
      </pc:sldChg>
      <pc:sldChg chg="modSp mod modNotesTx">
        <pc:chgData name="Lee, Whitney" userId="42c304cf-7bf0-4354-97f1-ba8873b86299" providerId="ADAL" clId="{F167F5ED-DCA5-5162-BE16-4D5FC5DAEAB9}" dt="2026-06-25T20:59:51.308" v="1041" actId="20577"/>
        <pc:sldMkLst>
          <pc:docMk/>
          <pc:sldMk cId="3734570181" sldId="268"/>
        </pc:sldMkLst>
        <pc:spChg chg="mod">
          <ac:chgData name="Lee, Whitney" userId="42c304cf-7bf0-4354-97f1-ba8873b86299" providerId="ADAL" clId="{F167F5ED-DCA5-5162-BE16-4D5FC5DAEAB9}" dt="2026-06-25T20:58:02.677" v="974"/>
          <ac:spMkLst>
            <pc:docMk/>
            <pc:sldMk cId="3734570181" sldId="268"/>
            <ac:spMk id="5" creationId="{FB67BC36-FF11-8150-B054-E3F014E098FD}"/>
          </ac:spMkLst>
        </pc:spChg>
        <pc:spChg chg="mod">
          <ac:chgData name="Lee, Whitney" userId="42c304cf-7bf0-4354-97f1-ba8873b86299" providerId="ADAL" clId="{F167F5ED-DCA5-5162-BE16-4D5FC5DAEAB9}" dt="2026-06-25T20:58:46.356" v="1010" actId="20577"/>
          <ac:spMkLst>
            <pc:docMk/>
            <pc:sldMk cId="3734570181" sldId="268"/>
            <ac:spMk id="6" creationId="{F0007A59-C0AE-7C55-2754-C92195DFE286}"/>
          </ac:spMkLst>
        </pc:spChg>
        <pc:spChg chg="mod">
          <ac:chgData name="Lee, Whitney" userId="42c304cf-7bf0-4354-97f1-ba8873b86299" providerId="ADAL" clId="{F167F5ED-DCA5-5162-BE16-4D5FC5DAEAB9}" dt="2026-06-25T20:58:36.831" v="996" actId="20577"/>
          <ac:spMkLst>
            <pc:docMk/>
            <pc:sldMk cId="3734570181" sldId="268"/>
            <ac:spMk id="7" creationId="{1CFCE852-AEAB-9DE9-6936-21CAFE062AD6}"/>
          </ac:spMkLst>
        </pc:spChg>
      </pc:sldChg>
      <pc:sldChg chg="modSp mod modNotesTx">
        <pc:chgData name="Lee, Whitney" userId="42c304cf-7bf0-4354-97f1-ba8873b86299" providerId="ADAL" clId="{F167F5ED-DCA5-5162-BE16-4D5FC5DAEAB9}" dt="2026-06-25T21:12:29.129" v="1206" actId="20577"/>
        <pc:sldMkLst>
          <pc:docMk/>
          <pc:sldMk cId="1294655604" sldId="269"/>
        </pc:sldMkLst>
        <pc:spChg chg="mod">
          <ac:chgData name="Lee, Whitney" userId="42c304cf-7bf0-4354-97f1-ba8873b86299" providerId="ADAL" clId="{F167F5ED-DCA5-5162-BE16-4D5FC5DAEAB9}" dt="2026-06-25T21:10:51.402" v="1189" actId="20577"/>
          <ac:spMkLst>
            <pc:docMk/>
            <pc:sldMk cId="1294655604" sldId="269"/>
            <ac:spMk id="4" creationId="{89677ECE-FE3D-A8A6-03A9-2F04A0A9F2DE}"/>
          </ac:spMkLst>
        </pc:spChg>
        <pc:spChg chg="mod">
          <ac:chgData name="Lee, Whitney" userId="42c304cf-7bf0-4354-97f1-ba8873b86299" providerId="ADAL" clId="{F167F5ED-DCA5-5162-BE16-4D5FC5DAEAB9}" dt="2026-06-25T21:10:31.134" v="1167" actId="20577"/>
          <ac:spMkLst>
            <pc:docMk/>
            <pc:sldMk cId="1294655604" sldId="269"/>
            <ac:spMk id="5" creationId="{FB67BC36-FF11-8150-B054-E3F014E098FD}"/>
          </ac:spMkLst>
        </pc:spChg>
      </pc:sldChg>
      <pc:sldChg chg="modSp mod modNotesTx">
        <pc:chgData name="Lee, Whitney" userId="42c304cf-7bf0-4354-97f1-ba8873b86299" providerId="ADAL" clId="{F167F5ED-DCA5-5162-BE16-4D5FC5DAEAB9}" dt="2026-06-25T21:23:35.684" v="1537" actId="20577"/>
        <pc:sldMkLst>
          <pc:docMk/>
          <pc:sldMk cId="3663860457" sldId="270"/>
        </pc:sldMkLst>
        <pc:spChg chg="mod">
          <ac:chgData name="Lee, Whitney" userId="42c304cf-7bf0-4354-97f1-ba8873b86299" providerId="ADAL" clId="{F167F5ED-DCA5-5162-BE16-4D5FC5DAEAB9}" dt="2026-06-25T21:21:52.570" v="1460" actId="20577"/>
          <ac:spMkLst>
            <pc:docMk/>
            <pc:sldMk cId="3663860457" sldId="270"/>
            <ac:spMk id="4" creationId="{89677ECE-FE3D-A8A6-03A9-2F04A0A9F2DE}"/>
          </ac:spMkLst>
        </pc:spChg>
        <pc:spChg chg="mod">
          <ac:chgData name="Lee, Whitney" userId="42c304cf-7bf0-4354-97f1-ba8873b86299" providerId="ADAL" clId="{F167F5ED-DCA5-5162-BE16-4D5FC5DAEAB9}" dt="2026-06-25T21:21:57.970" v="1474" actId="20577"/>
          <ac:spMkLst>
            <pc:docMk/>
            <pc:sldMk cId="3663860457" sldId="270"/>
            <ac:spMk id="5" creationId="{FB67BC36-FF11-8150-B054-E3F014E098FD}"/>
          </ac:spMkLst>
        </pc:spChg>
        <pc:spChg chg="mod">
          <ac:chgData name="Lee, Whitney" userId="42c304cf-7bf0-4354-97f1-ba8873b86299" providerId="ADAL" clId="{F167F5ED-DCA5-5162-BE16-4D5FC5DAEAB9}" dt="2026-06-25T21:22:19.285" v="1513" actId="20577"/>
          <ac:spMkLst>
            <pc:docMk/>
            <pc:sldMk cId="3663860457" sldId="270"/>
            <ac:spMk id="6" creationId="{F0007A59-C0AE-7C55-2754-C92195DFE286}"/>
          </ac:spMkLst>
        </pc:spChg>
        <pc:spChg chg="mod">
          <ac:chgData name="Lee, Whitney" userId="42c304cf-7bf0-4354-97f1-ba8873b86299" providerId="ADAL" clId="{F167F5ED-DCA5-5162-BE16-4D5FC5DAEAB9}" dt="2026-06-25T21:22:05.803" v="1497" actId="20577"/>
          <ac:spMkLst>
            <pc:docMk/>
            <pc:sldMk cId="3663860457" sldId="270"/>
            <ac:spMk id="7" creationId="{1CFCE852-AEAB-9DE9-6936-21CAFE062AD6}"/>
          </ac:spMkLst>
        </pc:spChg>
      </pc:sldChg>
      <pc:sldChg chg="modSp mod modNotesTx">
        <pc:chgData name="Lee, Whitney" userId="42c304cf-7bf0-4354-97f1-ba8873b86299" providerId="ADAL" clId="{F167F5ED-DCA5-5162-BE16-4D5FC5DAEAB9}" dt="2026-06-25T21:28:32.526" v="1649" actId="20577"/>
        <pc:sldMkLst>
          <pc:docMk/>
          <pc:sldMk cId="2340130936" sldId="271"/>
        </pc:sldMkLst>
        <pc:spChg chg="mod">
          <ac:chgData name="Lee, Whitney" userId="42c304cf-7bf0-4354-97f1-ba8873b86299" providerId="ADAL" clId="{F167F5ED-DCA5-5162-BE16-4D5FC5DAEAB9}" dt="2026-06-25T21:26:35.071" v="1641" actId="20577"/>
          <ac:spMkLst>
            <pc:docMk/>
            <pc:sldMk cId="2340130936" sldId="271"/>
            <ac:spMk id="4" creationId="{89677ECE-FE3D-A8A6-03A9-2F04A0A9F2DE}"/>
          </ac:spMkLst>
        </pc:spChg>
        <pc:spChg chg="mod">
          <ac:chgData name="Lee, Whitney" userId="42c304cf-7bf0-4354-97f1-ba8873b86299" providerId="ADAL" clId="{F167F5ED-DCA5-5162-BE16-4D5FC5DAEAB9}" dt="2026-06-25T21:25:49.863" v="1591" actId="20577"/>
          <ac:spMkLst>
            <pc:docMk/>
            <pc:sldMk cId="2340130936" sldId="271"/>
            <ac:spMk id="5" creationId="{FB67BC36-FF11-8150-B054-E3F014E098FD}"/>
          </ac:spMkLst>
        </pc:spChg>
      </pc:sldChg>
      <pc:sldChg chg="modSp mod modNotesTx">
        <pc:chgData name="Lee, Whitney" userId="42c304cf-7bf0-4354-97f1-ba8873b86299" providerId="ADAL" clId="{F167F5ED-DCA5-5162-BE16-4D5FC5DAEAB9}" dt="2026-06-29T14:36:36.503" v="1847" actId="20577"/>
        <pc:sldMkLst>
          <pc:docMk/>
          <pc:sldMk cId="2515943933" sldId="272"/>
        </pc:sldMkLst>
        <pc:spChg chg="mod">
          <ac:chgData name="Lee, Whitney" userId="42c304cf-7bf0-4354-97f1-ba8873b86299" providerId="ADAL" clId="{F167F5ED-DCA5-5162-BE16-4D5FC5DAEAB9}" dt="2026-06-25T21:33:38.511" v="1784"/>
          <ac:spMkLst>
            <pc:docMk/>
            <pc:sldMk cId="2515943933" sldId="272"/>
            <ac:spMk id="4" creationId="{89677ECE-FE3D-A8A6-03A9-2F04A0A9F2DE}"/>
          </ac:spMkLst>
        </pc:spChg>
        <pc:spChg chg="mod">
          <ac:chgData name="Lee, Whitney" userId="42c304cf-7bf0-4354-97f1-ba8873b86299" providerId="ADAL" clId="{F167F5ED-DCA5-5162-BE16-4D5FC5DAEAB9}" dt="2026-06-25T21:33:20.607" v="1782" actId="20577"/>
          <ac:spMkLst>
            <pc:docMk/>
            <pc:sldMk cId="2515943933" sldId="272"/>
            <ac:spMk id="5" creationId="{FB67BC36-FF11-8150-B054-E3F014E098FD}"/>
          </ac:spMkLst>
        </pc:spChg>
        <pc:spChg chg="mod">
          <ac:chgData name="Lee, Whitney" userId="42c304cf-7bf0-4354-97f1-ba8873b86299" providerId="ADAL" clId="{F167F5ED-DCA5-5162-BE16-4D5FC5DAEAB9}" dt="2026-06-25T21:33:56.964" v="1820" actId="20577"/>
          <ac:spMkLst>
            <pc:docMk/>
            <pc:sldMk cId="2515943933" sldId="272"/>
            <ac:spMk id="6" creationId="{F0007A59-C0AE-7C55-2754-C92195DFE286}"/>
          </ac:spMkLst>
        </pc:spChg>
        <pc:spChg chg="mod">
          <ac:chgData name="Lee, Whitney" userId="42c304cf-7bf0-4354-97f1-ba8873b86299" providerId="ADAL" clId="{F167F5ED-DCA5-5162-BE16-4D5FC5DAEAB9}" dt="2026-06-25T21:33:46.347" v="1799" actId="20577"/>
          <ac:spMkLst>
            <pc:docMk/>
            <pc:sldMk cId="2515943933" sldId="272"/>
            <ac:spMk id="7" creationId="{1CFCE852-AEAB-9DE9-6936-21CAFE062AD6}"/>
          </ac:spMkLst>
        </pc:spChg>
      </pc:sldChg>
      <pc:sldChg chg="modSp mod">
        <pc:chgData name="Lee, Whitney" userId="42c304cf-7bf0-4354-97f1-ba8873b86299" providerId="ADAL" clId="{F167F5ED-DCA5-5162-BE16-4D5FC5DAEAB9}" dt="2026-06-29T14:40:10.440" v="2073" actId="20577"/>
        <pc:sldMkLst>
          <pc:docMk/>
          <pc:sldMk cId="4159353120" sldId="273"/>
        </pc:sldMkLst>
        <pc:spChg chg="mod">
          <ac:chgData name="Lee, Whitney" userId="42c304cf-7bf0-4354-97f1-ba8873b86299" providerId="ADAL" clId="{F167F5ED-DCA5-5162-BE16-4D5FC5DAEAB9}" dt="2026-06-29T14:40:10.440" v="2073" actId="20577"/>
          <ac:spMkLst>
            <pc:docMk/>
            <pc:sldMk cId="4159353120" sldId="273"/>
            <ac:spMk id="2" creationId="{B19A42F2-53C9-3143-2F80-8C7D3D5FFE3C}"/>
          </ac:spMkLst>
        </pc:spChg>
      </pc:sldChg>
      <pc:sldChg chg="modSp mod modNotesTx">
        <pc:chgData name="Lee, Whitney" userId="42c304cf-7bf0-4354-97f1-ba8873b86299" providerId="ADAL" clId="{F167F5ED-DCA5-5162-BE16-4D5FC5DAEAB9}" dt="2026-06-25T20:57:33.560" v="954" actId="20577"/>
        <pc:sldMkLst>
          <pc:docMk/>
          <pc:sldMk cId="593240637" sldId="276"/>
        </pc:sldMkLst>
        <pc:spChg chg="mod">
          <ac:chgData name="Lee, Whitney" userId="42c304cf-7bf0-4354-97f1-ba8873b86299" providerId="ADAL" clId="{F167F5ED-DCA5-5162-BE16-4D5FC5DAEAB9}" dt="2026-06-25T20:53:27.102" v="866" actId="20577"/>
          <ac:spMkLst>
            <pc:docMk/>
            <pc:sldMk cId="593240637" sldId="276"/>
            <ac:spMk id="4" creationId="{ECC82F32-4CA5-5ACC-C7E4-CE13521B95DE}"/>
          </ac:spMkLst>
        </pc:spChg>
      </pc:sldChg>
      <pc:sldChg chg="modSp mod modNotesTx">
        <pc:chgData name="Lee, Whitney" userId="42c304cf-7bf0-4354-97f1-ba8873b86299" providerId="ADAL" clId="{F167F5ED-DCA5-5162-BE16-4D5FC5DAEAB9}" dt="2026-06-25T21:02:59.399" v="1151" actId="20577"/>
        <pc:sldMkLst>
          <pc:docMk/>
          <pc:sldMk cId="3031513542" sldId="277"/>
        </pc:sldMkLst>
        <pc:spChg chg="mod">
          <ac:chgData name="Lee, Whitney" userId="42c304cf-7bf0-4354-97f1-ba8873b86299" providerId="ADAL" clId="{F167F5ED-DCA5-5162-BE16-4D5FC5DAEAB9}" dt="2026-06-25T21:02:59.399" v="1151" actId="20577"/>
          <ac:spMkLst>
            <pc:docMk/>
            <pc:sldMk cId="3031513542" sldId="277"/>
            <ac:spMk id="2" creationId="{5901AE7E-0EA7-0335-10CC-7D4247FBC080}"/>
          </ac:spMkLst>
        </pc:spChg>
      </pc:sldChg>
      <pc:sldChg chg="modSp mod">
        <pc:chgData name="Lee, Whitney" userId="42c304cf-7bf0-4354-97f1-ba8873b86299" providerId="ADAL" clId="{F167F5ED-DCA5-5162-BE16-4D5FC5DAEAB9}" dt="2026-06-25T21:20:43.105" v="1445" actId="1076"/>
        <pc:sldMkLst>
          <pc:docMk/>
          <pc:sldMk cId="1853337807" sldId="278"/>
        </pc:sldMkLst>
        <pc:spChg chg="mod">
          <ac:chgData name="Lee, Whitney" userId="42c304cf-7bf0-4354-97f1-ba8873b86299" providerId="ADAL" clId="{F167F5ED-DCA5-5162-BE16-4D5FC5DAEAB9}" dt="2026-06-25T21:20:43.105" v="1445" actId="1076"/>
          <ac:spMkLst>
            <pc:docMk/>
            <pc:sldMk cId="1853337807" sldId="278"/>
            <ac:spMk id="3" creationId="{DBFC6CAD-4787-D29C-9066-E19B93CFC3EC}"/>
          </ac:spMkLst>
        </pc:spChg>
      </pc:sldChg>
      <pc:sldChg chg="addSp delSp modSp mod">
        <pc:chgData name="Lee, Whitney" userId="42c304cf-7bf0-4354-97f1-ba8873b86299" providerId="ADAL" clId="{F167F5ED-DCA5-5162-BE16-4D5FC5DAEAB9}" dt="2026-06-25T21:25:35.927" v="1572" actId="1076"/>
        <pc:sldMkLst>
          <pc:docMk/>
          <pc:sldMk cId="463717971" sldId="279"/>
        </pc:sldMkLst>
        <pc:spChg chg="mod">
          <ac:chgData name="Lee, Whitney" userId="42c304cf-7bf0-4354-97f1-ba8873b86299" providerId="ADAL" clId="{F167F5ED-DCA5-5162-BE16-4D5FC5DAEAB9}" dt="2026-06-25T21:25:35.927" v="1572" actId="1076"/>
          <ac:spMkLst>
            <pc:docMk/>
            <pc:sldMk cId="463717971" sldId="279"/>
            <ac:spMk id="2" creationId="{01A54E2C-C814-73DF-E414-610880B284E1}"/>
          </ac:spMkLst>
        </pc:spChg>
      </pc:sldChg>
      <pc:sldChg chg="modSp mod modNotesTx">
        <pc:chgData name="Lee, Whitney" userId="42c304cf-7bf0-4354-97f1-ba8873b86299" providerId="ADAL" clId="{F167F5ED-DCA5-5162-BE16-4D5FC5DAEAB9}" dt="2026-06-25T21:32:56.936" v="1763" actId="20577"/>
        <pc:sldMkLst>
          <pc:docMk/>
          <pc:sldMk cId="843645801" sldId="280"/>
        </pc:sldMkLst>
        <pc:spChg chg="mod">
          <ac:chgData name="Lee, Whitney" userId="42c304cf-7bf0-4354-97f1-ba8873b86299" providerId="ADAL" clId="{F167F5ED-DCA5-5162-BE16-4D5FC5DAEAB9}" dt="2026-06-25T21:32:56.936" v="1763" actId="20577"/>
          <ac:spMkLst>
            <pc:docMk/>
            <pc:sldMk cId="843645801" sldId="280"/>
            <ac:spMk id="2" creationId="{77A00FE0-84CA-CA79-4B3C-49D299CD952E}"/>
          </ac:spMkLst>
        </pc:spChg>
      </pc:sldChg>
      <pc:sldChg chg="modSp mod modNotesTx">
        <pc:chgData name="Lee, Whitney" userId="42c304cf-7bf0-4354-97f1-ba8873b86299" providerId="ADAL" clId="{F167F5ED-DCA5-5162-BE16-4D5FC5DAEAB9}" dt="2026-06-25T20:45:02.761" v="531" actId="20577"/>
        <pc:sldMkLst>
          <pc:docMk/>
          <pc:sldMk cId="4294521893" sldId="282"/>
        </pc:sldMkLst>
        <pc:spChg chg="mod">
          <ac:chgData name="Lee, Whitney" userId="42c304cf-7bf0-4354-97f1-ba8873b86299" providerId="ADAL" clId="{F167F5ED-DCA5-5162-BE16-4D5FC5DAEAB9}" dt="2026-06-25T20:32:39.390" v="365" actId="20577"/>
          <ac:spMkLst>
            <pc:docMk/>
            <pc:sldMk cId="4294521893" sldId="282"/>
            <ac:spMk id="3" creationId="{05E30743-A9B7-4FA5-2AAA-8384488C2CB8}"/>
          </ac:spMkLst>
        </pc:spChg>
        <pc:spChg chg="mod">
          <ac:chgData name="Lee, Whitney" userId="42c304cf-7bf0-4354-97f1-ba8873b86299" providerId="ADAL" clId="{F167F5ED-DCA5-5162-BE16-4D5FC5DAEAB9}" dt="2026-06-24T15:08:44.839" v="330" actId="1076"/>
          <ac:spMkLst>
            <pc:docMk/>
            <pc:sldMk cId="4294521893" sldId="282"/>
            <ac:spMk id="4" creationId="{E7D41ED7-86E6-A096-0235-1756E32ED234}"/>
          </ac:spMkLst>
        </pc:spChg>
      </pc:sldChg>
      <pc:sldChg chg="modSp mod">
        <pc:chgData name="Lee, Whitney" userId="42c304cf-7bf0-4354-97f1-ba8873b86299" providerId="ADAL" clId="{F167F5ED-DCA5-5162-BE16-4D5FC5DAEAB9}" dt="2026-06-29T14:41:02.608" v="2172" actId="20577"/>
        <pc:sldMkLst>
          <pc:docMk/>
          <pc:sldMk cId="2091008181" sldId="284"/>
        </pc:sldMkLst>
        <pc:spChg chg="mod">
          <ac:chgData name="Lee, Whitney" userId="42c304cf-7bf0-4354-97f1-ba8873b86299" providerId="ADAL" clId="{F167F5ED-DCA5-5162-BE16-4D5FC5DAEAB9}" dt="2026-06-29T14:41:02.608" v="2172" actId="20577"/>
          <ac:spMkLst>
            <pc:docMk/>
            <pc:sldMk cId="2091008181" sldId="284"/>
            <ac:spMk id="2" creationId="{CB0310C8-E13E-49A6-E8B7-87D9E7A3C0EA}"/>
          </ac:spMkLst>
        </pc:spChg>
        <pc:spChg chg="mod">
          <ac:chgData name="Lee, Whitney" userId="42c304cf-7bf0-4354-97f1-ba8873b86299" providerId="ADAL" clId="{F167F5ED-DCA5-5162-BE16-4D5FC5DAEAB9}" dt="2026-06-29T14:40:48.660" v="2100" actId="1076"/>
          <ac:spMkLst>
            <pc:docMk/>
            <pc:sldMk cId="2091008181" sldId="284"/>
            <ac:spMk id="3" creationId="{0F76A27E-B194-9A4C-902F-1B6661D4C273}"/>
          </ac:spMkLst>
        </pc:spChg>
      </pc:sldChg>
      <pc:sldChg chg="modSp mod">
        <pc:chgData name="Lee, Whitney" userId="42c304cf-7bf0-4354-97f1-ba8873b86299" providerId="ADAL" clId="{F167F5ED-DCA5-5162-BE16-4D5FC5DAEAB9}" dt="2026-06-29T14:37:48.941" v="2047" actId="20577"/>
        <pc:sldMkLst>
          <pc:docMk/>
          <pc:sldMk cId="58486150" sldId="289"/>
        </pc:sldMkLst>
        <pc:spChg chg="mod">
          <ac:chgData name="Lee, Whitney" userId="42c304cf-7bf0-4354-97f1-ba8873b86299" providerId="ADAL" clId="{F167F5ED-DCA5-5162-BE16-4D5FC5DAEAB9}" dt="2026-06-29T14:37:48.941" v="2047" actId="20577"/>
          <ac:spMkLst>
            <pc:docMk/>
            <pc:sldMk cId="58486150" sldId="289"/>
            <ac:spMk id="2" creationId="{77A00FE0-84CA-CA79-4B3C-49D299CD952E}"/>
          </ac:spMkLst>
        </pc:spChg>
      </pc:sldChg>
      <pc:sldMasterChg chg="modSldLayout">
        <pc:chgData name="Lee, Whitney" userId="42c304cf-7bf0-4354-97f1-ba8873b86299" providerId="ADAL" clId="{F167F5ED-DCA5-5162-BE16-4D5FC5DAEAB9}" dt="2026-06-29T14:43:19.041" v="2174"/>
        <pc:sldMasterMkLst>
          <pc:docMk/>
          <pc:sldMasterMk cId="0" sldId="2147483648"/>
        </pc:sldMasterMkLst>
        <pc:sldLayoutChg chg="addSp delSp modSp mod">
          <pc:chgData name="Lee, Whitney" userId="42c304cf-7bf0-4354-97f1-ba8873b86299" providerId="ADAL" clId="{F167F5ED-DCA5-5162-BE16-4D5FC5DAEAB9}" dt="2026-06-29T14:43:19.041" v="2174"/>
          <pc:sldLayoutMkLst>
            <pc:docMk/>
            <pc:sldMasterMk cId="0" sldId="2147483648"/>
            <pc:sldLayoutMk cId="0" sldId="2147483655"/>
          </pc:sldLayoutMkLst>
          <pc:spChg chg="mod">
            <ac:chgData name="Lee, Whitney" userId="42c304cf-7bf0-4354-97f1-ba8873b86299" providerId="ADAL" clId="{F167F5ED-DCA5-5162-BE16-4D5FC5DAEAB9}" dt="2026-06-23T21:36:14.885" v="199" actId="20577"/>
            <ac:spMkLst>
              <pc:docMk/>
              <pc:sldMasterMk cId="0" sldId="2147483648"/>
              <pc:sldLayoutMk cId="0" sldId="2147483655"/>
              <ac:spMk id="2" creationId="{C9E04C85-0156-04FF-9795-0E6674715B97}"/>
            </ac:spMkLst>
          </pc:spChg>
          <pc:spChg chg="add mod">
            <ac:chgData name="Lee, Whitney" userId="42c304cf-7bf0-4354-97f1-ba8873b86299" providerId="ADAL" clId="{F167F5ED-DCA5-5162-BE16-4D5FC5DAEAB9}" dt="2026-06-29T14:43:19.041" v="2174"/>
            <ac:spMkLst>
              <pc:docMk/>
              <pc:sldMasterMk cId="0" sldId="2147483648"/>
              <pc:sldLayoutMk cId="0" sldId="2147483655"/>
              <ac:spMk id="4" creationId="{A455CF10-1CAB-C732-C446-A0B781C75A0F}"/>
            </ac:spMkLst>
          </pc:spChg>
          <pc:spChg chg="mod">
            <ac:chgData name="Lee, Whitney" userId="42c304cf-7bf0-4354-97f1-ba8873b86299" providerId="ADAL" clId="{F167F5ED-DCA5-5162-BE16-4D5FC5DAEAB9}" dt="2026-06-23T20:18:10.978" v="45" actId="207"/>
            <ac:spMkLst>
              <pc:docMk/>
              <pc:sldMasterMk cId="0" sldId="2147483648"/>
              <pc:sldLayoutMk cId="0" sldId="2147483655"/>
              <ac:spMk id="25" creationId="{50BD88EE-D5CF-B090-CE5C-F677E3785791}"/>
            </ac:spMkLst>
          </pc:spChg>
          <pc:spChg chg="mod">
            <ac:chgData name="Lee, Whitney" userId="42c304cf-7bf0-4354-97f1-ba8873b86299" providerId="ADAL" clId="{F167F5ED-DCA5-5162-BE16-4D5FC5DAEAB9}" dt="2026-06-23T20:18:13.633" v="46" actId="207"/>
            <ac:spMkLst>
              <pc:docMk/>
              <pc:sldMasterMk cId="0" sldId="2147483648"/>
              <pc:sldLayoutMk cId="0" sldId="2147483655"/>
              <ac:spMk id="26" creationId="{01E1A838-AF9A-AF89-FEBA-BBFDCD7D9C37}"/>
            </ac:spMkLst>
          </pc:spChg>
          <pc:spChg chg="mod">
            <ac:chgData name="Lee, Whitney" userId="42c304cf-7bf0-4354-97f1-ba8873b86299" providerId="ADAL" clId="{F167F5ED-DCA5-5162-BE16-4D5FC5DAEAB9}" dt="2026-06-23T21:36:05.784" v="189" actId="20577"/>
            <ac:spMkLst>
              <pc:docMk/>
              <pc:sldMasterMk cId="0" sldId="2147483648"/>
              <pc:sldLayoutMk cId="0" sldId="2147483655"/>
              <ac:spMk id="28" creationId="{1331D084-E92B-4FFC-53E0-E01C57234024}"/>
            </ac:spMkLst>
          </pc:spChg>
          <pc:spChg chg="del">
            <ac:chgData name="Lee, Whitney" userId="42c304cf-7bf0-4354-97f1-ba8873b86299" providerId="ADAL" clId="{F167F5ED-DCA5-5162-BE16-4D5FC5DAEAB9}" dt="2026-06-29T14:43:16.777" v="2173" actId="478"/>
            <ac:spMkLst>
              <pc:docMk/>
              <pc:sldMasterMk cId="0" sldId="2147483648"/>
              <pc:sldLayoutMk cId="0" sldId="2147483655"/>
              <ac:spMk id="29" creationId="{6A1C884D-2AD7-44F9-2BEF-3C43F4733792}"/>
            </ac:spMkLst>
          </pc:spChg>
          <pc:spChg chg="mod">
            <ac:chgData name="Lee, Whitney" userId="42c304cf-7bf0-4354-97f1-ba8873b86299" providerId="ADAL" clId="{F167F5ED-DCA5-5162-BE16-4D5FC5DAEAB9}" dt="2026-06-23T21:36:19.257" v="201" actId="20577"/>
            <ac:spMkLst>
              <pc:docMk/>
              <pc:sldMasterMk cId="0" sldId="2147483648"/>
              <pc:sldLayoutMk cId="0" sldId="2147483655"/>
              <ac:spMk id="30" creationId="{C5CB4FDB-18EC-C6B5-6626-2046052DF8E0}"/>
            </ac:spMkLst>
          </pc:spChg>
          <pc:picChg chg="add mod">
            <ac:chgData name="Lee, Whitney" userId="42c304cf-7bf0-4354-97f1-ba8873b86299" providerId="ADAL" clId="{F167F5ED-DCA5-5162-BE16-4D5FC5DAEAB9}" dt="2026-06-23T18:06:43.055" v="1" actId="167"/>
            <ac:picMkLst>
              <pc:docMk/>
              <pc:sldMasterMk cId="0" sldId="2147483648"/>
              <pc:sldLayoutMk cId="0" sldId="2147483655"/>
              <ac:picMk id="5" creationId="{200462B2-1341-CB40-8AA9-6BE9FEC5F99F}"/>
            </ac:picMkLst>
          </pc:picChg>
        </pc:sldLayoutChg>
        <pc:sldLayoutChg chg="modSp mod">
          <pc:chgData name="Lee, Whitney" userId="42c304cf-7bf0-4354-97f1-ba8873b86299" providerId="ADAL" clId="{F167F5ED-DCA5-5162-BE16-4D5FC5DAEAB9}" dt="2026-06-23T20:18:44.652" v="50"/>
          <pc:sldLayoutMkLst>
            <pc:docMk/>
            <pc:sldMasterMk cId="0" sldId="2147483648"/>
            <pc:sldLayoutMk cId="3993272336" sldId="2147483659"/>
          </pc:sldLayoutMkLst>
          <pc:spChg chg="mod">
            <ac:chgData name="Lee, Whitney" userId="42c304cf-7bf0-4354-97f1-ba8873b86299" providerId="ADAL" clId="{F167F5ED-DCA5-5162-BE16-4D5FC5DAEAB9}" dt="2026-06-23T20:18:36.779" v="49" actId="207"/>
            <ac:spMkLst>
              <pc:docMk/>
              <pc:sldMasterMk cId="0" sldId="2147483648"/>
              <pc:sldLayoutMk cId="3993272336" sldId="2147483659"/>
              <ac:spMk id="8" creationId="{3F610FF4-2B60-ABC1-FB94-125F76CF7806}"/>
            </ac:spMkLst>
          </pc:spChg>
          <pc:picChg chg="mod">
            <ac:chgData name="Lee, Whitney" userId="42c304cf-7bf0-4354-97f1-ba8873b86299" providerId="ADAL" clId="{F167F5ED-DCA5-5162-BE16-4D5FC5DAEAB9}" dt="2026-06-23T20:18:44.652" v="50"/>
            <ac:picMkLst>
              <pc:docMk/>
              <pc:sldMasterMk cId="0" sldId="2147483648"/>
              <pc:sldLayoutMk cId="3993272336" sldId="2147483659"/>
              <ac:picMk id="3" creationId="{A0BDA4DC-1B83-6A00-C0BD-058CC744263B}"/>
            </ac:picMkLst>
          </pc:picChg>
        </pc:sldLayoutChg>
        <pc:sldLayoutChg chg="modSp mod">
          <pc:chgData name="Lee, Whitney" userId="42c304cf-7bf0-4354-97f1-ba8873b86299" providerId="ADAL" clId="{F167F5ED-DCA5-5162-BE16-4D5FC5DAEAB9}" dt="2026-06-23T21:36:25.524" v="203" actId="20577"/>
          <pc:sldLayoutMkLst>
            <pc:docMk/>
            <pc:sldMasterMk cId="0" sldId="2147483648"/>
            <pc:sldLayoutMk cId="1379526535" sldId="2147483670"/>
          </pc:sldLayoutMkLst>
          <pc:spChg chg="mod">
            <ac:chgData name="Lee, Whitney" userId="42c304cf-7bf0-4354-97f1-ba8873b86299" providerId="ADAL" clId="{F167F5ED-DCA5-5162-BE16-4D5FC5DAEAB9}" dt="2026-06-23T21:36:25.524" v="203" actId="20577"/>
            <ac:spMkLst>
              <pc:docMk/>
              <pc:sldMasterMk cId="0" sldId="2147483648"/>
              <pc:sldLayoutMk cId="1379526535" sldId="2147483670"/>
              <ac:spMk id="7" creationId="{E0327DF5-3827-77F9-7042-1AD30E5E25EE}"/>
            </ac:spMkLst>
          </pc:spChg>
          <pc:spChg chg="mod">
            <ac:chgData name="Lee, Whitney" userId="42c304cf-7bf0-4354-97f1-ba8873b86299" providerId="ADAL" clId="{F167F5ED-DCA5-5162-BE16-4D5FC5DAEAB9}" dt="2026-06-23T20:19:36.847" v="54" actId="207"/>
            <ac:spMkLst>
              <pc:docMk/>
              <pc:sldMasterMk cId="0" sldId="2147483648"/>
              <pc:sldLayoutMk cId="1379526535" sldId="2147483670"/>
              <ac:spMk id="8" creationId="{3F610FF4-2B60-ABC1-FB94-125F76CF7806}"/>
            </ac:spMkLst>
          </pc:spChg>
          <pc:picChg chg="mod">
            <ac:chgData name="Lee, Whitney" userId="42c304cf-7bf0-4354-97f1-ba8873b86299" providerId="ADAL" clId="{F167F5ED-DCA5-5162-BE16-4D5FC5DAEAB9}" dt="2026-06-23T20:19:04.965" v="53"/>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F167F5ED-DCA5-5162-BE16-4D5FC5DAEAB9}" dt="2026-06-23T20:19:54.599" v="57" actId="207"/>
          <pc:sldLayoutMkLst>
            <pc:docMk/>
            <pc:sldMasterMk cId="0" sldId="2147483648"/>
            <pc:sldLayoutMk cId="3117666292" sldId="2147483671"/>
          </pc:sldLayoutMkLst>
          <pc:spChg chg="mod">
            <ac:chgData name="Lee, Whitney" userId="42c304cf-7bf0-4354-97f1-ba8873b86299" providerId="ADAL" clId="{F167F5ED-DCA5-5162-BE16-4D5FC5DAEAB9}" dt="2026-06-23T20:19:54.599" v="57" actId="207"/>
            <ac:spMkLst>
              <pc:docMk/>
              <pc:sldMasterMk cId="0" sldId="2147483648"/>
              <pc:sldLayoutMk cId="3117666292" sldId="2147483671"/>
              <ac:spMk id="2" creationId="{30871E02-E8F8-41F3-D680-70C207A5A57D}"/>
            </ac:spMkLst>
          </pc:spChg>
          <pc:spChg chg="mod">
            <ac:chgData name="Lee, Whitney" userId="42c304cf-7bf0-4354-97f1-ba8873b86299" providerId="ADAL" clId="{F167F5ED-DCA5-5162-BE16-4D5FC5DAEAB9}" dt="2026-06-23T20:19:51.539" v="56" actId="207"/>
            <ac:spMkLst>
              <pc:docMk/>
              <pc:sldMasterMk cId="0" sldId="2147483648"/>
              <pc:sldLayoutMk cId="3117666292" sldId="2147483671"/>
              <ac:spMk id="4" creationId="{1716F096-317B-FE5B-CA00-165FA955B9A2}"/>
            </ac:spMkLst>
          </pc:spChg>
          <pc:picChg chg="mod">
            <ac:chgData name="Lee, Whitney" userId="42c304cf-7bf0-4354-97f1-ba8873b86299" providerId="ADAL" clId="{F167F5ED-DCA5-5162-BE16-4D5FC5DAEAB9}" dt="2026-06-23T20:19:48.543" v="55"/>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F167F5ED-DCA5-5162-BE16-4D5FC5DAEAB9}" dt="2026-06-23T20:18:56.278" v="52"/>
          <pc:sldLayoutMkLst>
            <pc:docMk/>
            <pc:sldMasterMk cId="0" sldId="2147483648"/>
            <pc:sldLayoutMk cId="2105013169" sldId="2147483672"/>
          </pc:sldLayoutMkLst>
          <pc:spChg chg="mod">
            <ac:chgData name="Lee, Whitney" userId="42c304cf-7bf0-4354-97f1-ba8873b86299" providerId="ADAL" clId="{F167F5ED-DCA5-5162-BE16-4D5FC5DAEAB9}" dt="2026-06-23T20:18:50.714" v="51" actId="207"/>
            <ac:spMkLst>
              <pc:docMk/>
              <pc:sldMasterMk cId="0" sldId="2147483648"/>
              <pc:sldLayoutMk cId="2105013169" sldId="2147483672"/>
              <ac:spMk id="8" creationId="{3F610FF4-2B60-ABC1-FB94-125F76CF7806}"/>
            </ac:spMkLst>
          </pc:spChg>
          <pc:picChg chg="mod">
            <ac:chgData name="Lee, Whitney" userId="42c304cf-7bf0-4354-97f1-ba8873b86299" providerId="ADAL" clId="{F167F5ED-DCA5-5162-BE16-4D5FC5DAEAB9}" dt="2026-06-23T20:18:56.278" v="52"/>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F167F5ED-DCA5-5162-BE16-4D5FC5DAEAB9}" dt="2026-06-23T20:20:12.136" v="59"/>
          <pc:sldLayoutMkLst>
            <pc:docMk/>
            <pc:sldMasterMk cId="0" sldId="2147483648"/>
            <pc:sldLayoutMk cId="2411421136" sldId="2147483673"/>
          </pc:sldLayoutMkLst>
          <pc:spChg chg="mod">
            <ac:chgData name="Lee, Whitney" userId="42c304cf-7bf0-4354-97f1-ba8873b86299" providerId="ADAL" clId="{F167F5ED-DCA5-5162-BE16-4D5FC5DAEAB9}" dt="2026-06-23T20:20:04.244" v="58" actId="207"/>
            <ac:spMkLst>
              <pc:docMk/>
              <pc:sldMasterMk cId="0" sldId="2147483648"/>
              <pc:sldLayoutMk cId="2411421136" sldId="2147483673"/>
              <ac:spMk id="8" creationId="{3F610FF4-2B60-ABC1-FB94-125F76CF7806}"/>
            </ac:spMkLst>
          </pc:spChg>
          <pc:picChg chg="mod">
            <ac:chgData name="Lee, Whitney" userId="42c304cf-7bf0-4354-97f1-ba8873b86299" providerId="ADAL" clId="{F167F5ED-DCA5-5162-BE16-4D5FC5DAEAB9}" dt="2026-06-23T20:20:12.136" v="59"/>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F167F5ED-DCA5-5162-BE16-4D5FC5DAEAB9}" dt="2026-06-23T20:20:22.877" v="61" actId="207"/>
          <pc:sldLayoutMkLst>
            <pc:docMk/>
            <pc:sldMasterMk cId="0" sldId="2147483648"/>
            <pc:sldLayoutMk cId="1652537508" sldId="2147483674"/>
          </pc:sldLayoutMkLst>
          <pc:spChg chg="mod">
            <ac:chgData name="Lee, Whitney" userId="42c304cf-7bf0-4354-97f1-ba8873b86299" providerId="ADAL" clId="{F167F5ED-DCA5-5162-BE16-4D5FC5DAEAB9}" dt="2026-06-23T20:20:22.877" v="61" actId="207"/>
            <ac:spMkLst>
              <pc:docMk/>
              <pc:sldMasterMk cId="0" sldId="2147483648"/>
              <pc:sldLayoutMk cId="1652537508" sldId="2147483674"/>
              <ac:spMk id="4" creationId="{1716F096-317B-FE5B-CA00-165FA955B9A2}"/>
            </ac:spMkLst>
          </pc:spChg>
          <pc:picChg chg="mod">
            <ac:chgData name="Lee, Whitney" userId="42c304cf-7bf0-4354-97f1-ba8873b86299" providerId="ADAL" clId="{F167F5ED-DCA5-5162-BE16-4D5FC5DAEAB9}" dt="2026-06-23T20:20:19.351" v="60"/>
            <ac:picMkLst>
              <pc:docMk/>
              <pc:sldMasterMk cId="0" sldId="2147483648"/>
              <pc:sldLayoutMk cId="1652537508" sldId="2147483674"/>
              <ac:picMk id="3" creationId="{AB3C75D2-AE5B-6F7C-E508-B0FE8C83E626}"/>
            </ac:picMkLst>
          </pc:picChg>
        </pc:sldLayoutChg>
      </pc:sldMasterChg>
      <pc:sldMasterChg chg="modSp mod modSldLayout">
        <pc:chgData name="Lee, Whitney" userId="42c304cf-7bf0-4354-97f1-ba8873b86299" providerId="ADAL" clId="{F167F5ED-DCA5-5162-BE16-4D5FC5DAEAB9}" dt="2026-06-25T20:45:42.499" v="563" actId="20577"/>
        <pc:sldMasterMkLst>
          <pc:docMk/>
          <pc:sldMasterMk cId="2113399045" sldId="2147483660"/>
        </pc:sldMasterMkLst>
        <pc:spChg chg="mod">
          <ac:chgData name="Lee, Whitney" userId="42c304cf-7bf0-4354-97f1-ba8873b86299" providerId="ADAL" clId="{F167F5ED-DCA5-5162-BE16-4D5FC5DAEAB9}" dt="2026-06-23T20:20:28.260" v="62" actId="207"/>
          <ac:spMkLst>
            <pc:docMk/>
            <pc:sldMasterMk cId="2113399045" sldId="2147483660"/>
            <ac:spMk id="2" creationId="{5D072836-95B9-C12B-588A-DCB348C5FD2E}"/>
          </ac:spMkLst>
        </pc:spChg>
        <pc:spChg chg="mod">
          <ac:chgData name="Lee, Whitney" userId="42c304cf-7bf0-4354-97f1-ba8873b86299" providerId="ADAL" clId="{F167F5ED-DCA5-5162-BE16-4D5FC5DAEAB9}" dt="2026-06-23T21:36:37.706" v="229" actId="20577"/>
          <ac:spMkLst>
            <pc:docMk/>
            <pc:sldMasterMk cId="2113399045" sldId="2147483660"/>
            <ac:spMk id="3" creationId="{D702BAF9-6071-A275-BF21-8ABEC3F128DE}"/>
          </ac:spMkLst>
        </pc:spChg>
        <pc:sldLayoutChg chg="modSp mod">
          <pc:chgData name="Lee, Whitney" userId="42c304cf-7bf0-4354-97f1-ba8873b86299" providerId="ADAL" clId="{F167F5ED-DCA5-5162-BE16-4D5FC5DAEAB9}" dt="2026-06-25T20:45:42.499" v="563" actId="20577"/>
          <pc:sldLayoutMkLst>
            <pc:docMk/>
            <pc:sldMasterMk cId="2113399045" sldId="2147483660"/>
            <pc:sldLayoutMk cId="2923927821" sldId="2147483662"/>
          </pc:sldLayoutMkLst>
          <pc:spChg chg="mod">
            <ac:chgData name="Lee, Whitney" userId="42c304cf-7bf0-4354-97f1-ba8873b86299" providerId="ADAL" clId="{F167F5ED-DCA5-5162-BE16-4D5FC5DAEAB9}" dt="2026-06-23T20:20:43.155" v="66" actId="207"/>
            <ac:spMkLst>
              <pc:docMk/>
              <pc:sldMasterMk cId="2113399045" sldId="2147483660"/>
              <pc:sldLayoutMk cId="2923927821" sldId="2147483662"/>
              <ac:spMk id="5" creationId="{58E2D9B1-3898-B316-3EDC-AEC29AB664E9}"/>
            </ac:spMkLst>
          </pc:spChg>
          <pc:spChg chg="mod">
            <ac:chgData name="Lee, Whitney" userId="42c304cf-7bf0-4354-97f1-ba8873b86299" providerId="ADAL" clId="{F167F5ED-DCA5-5162-BE16-4D5FC5DAEAB9}" dt="2026-06-25T20:45:42.499" v="563"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F167F5ED-DCA5-5162-BE16-4D5FC5DAEAB9}" dt="2026-06-23T20:20:40.126" v="65"/>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F167F5ED-DCA5-5162-BE16-4D5FC5DAEAB9}" dt="2026-06-23T21:36:53.060" v="257" actId="20577"/>
          <pc:sldLayoutMkLst>
            <pc:docMk/>
            <pc:sldMasterMk cId="2113399045" sldId="2147483660"/>
            <pc:sldLayoutMk cId="3347925749" sldId="2147483663"/>
          </pc:sldLayoutMkLst>
          <pc:spChg chg="mod">
            <ac:chgData name="Lee, Whitney" userId="42c304cf-7bf0-4354-97f1-ba8873b86299" providerId="ADAL" clId="{F167F5ED-DCA5-5162-BE16-4D5FC5DAEAB9}" dt="2026-06-23T21:36:53.060" v="257"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F167F5ED-DCA5-5162-BE16-4D5FC5DAEAB9}" dt="2026-06-23T20:20:47.354" v="67" actId="207"/>
            <ac:spMkLst>
              <pc:docMk/>
              <pc:sldMasterMk cId="2113399045" sldId="2147483660"/>
              <pc:sldLayoutMk cId="3347925749" sldId="2147483663"/>
              <ac:spMk id="4" creationId="{0D0F253A-4A72-0DF3-0607-465164E042D8}"/>
            </ac:spMkLst>
          </pc:spChg>
          <pc:picChg chg="mod modCrop">
            <ac:chgData name="Lee, Whitney" userId="42c304cf-7bf0-4354-97f1-ba8873b86299" providerId="ADAL" clId="{F167F5ED-DCA5-5162-BE16-4D5FC5DAEAB9}" dt="2026-06-23T19:37:13.284" v="44" actId="18131"/>
            <ac:picMkLst>
              <pc:docMk/>
              <pc:sldMasterMk cId="2113399045" sldId="2147483660"/>
              <pc:sldLayoutMk cId="3347925749" sldId="2147483663"/>
              <ac:picMk id="3" creationId="{F82A4142-97E0-C575-3355-153C03D1A191}"/>
            </ac:picMkLst>
          </pc:picChg>
        </pc:sldLayoutChg>
        <pc:sldLayoutChg chg="addSp delSp modSp mod">
          <pc:chgData name="Lee, Whitney" userId="42c304cf-7bf0-4354-97f1-ba8873b86299" providerId="ADAL" clId="{F167F5ED-DCA5-5162-BE16-4D5FC5DAEAB9}" dt="2026-06-23T20:21:36.317" v="130" actId="207"/>
          <pc:sldLayoutMkLst>
            <pc:docMk/>
            <pc:sldMasterMk cId="2113399045" sldId="2147483660"/>
            <pc:sldLayoutMk cId="126326423" sldId="2147483664"/>
          </pc:sldLayoutMkLst>
          <pc:spChg chg="mod">
            <ac:chgData name="Lee, Whitney" userId="42c304cf-7bf0-4354-97f1-ba8873b86299" providerId="ADAL" clId="{F167F5ED-DCA5-5162-BE16-4D5FC5DAEAB9}" dt="2026-06-23T20:21:36.317" v="130" actId="207"/>
            <ac:spMkLst>
              <pc:docMk/>
              <pc:sldMasterMk cId="2113399045" sldId="2147483660"/>
              <pc:sldLayoutMk cId="126326423" sldId="2147483664"/>
              <ac:spMk id="4" creationId="{1716F096-317B-FE5B-CA00-165FA955B9A2}"/>
            </ac:spMkLst>
          </pc:spChg>
          <pc:picChg chg="add mod">
            <ac:chgData name="Lee, Whitney" userId="42c304cf-7bf0-4354-97f1-ba8873b86299" providerId="ADAL" clId="{F167F5ED-DCA5-5162-BE16-4D5FC5DAEAB9}" dt="2026-06-23T18:07:03.684" v="4" actId="167"/>
            <ac:picMkLst>
              <pc:docMk/>
              <pc:sldMasterMk cId="2113399045" sldId="2147483660"/>
              <pc:sldLayoutMk cId="126326423" sldId="2147483664"/>
              <ac:picMk id="3" creationId="{8EC0BD42-35FE-EC74-19DE-B6D4C96F3C63}"/>
            </ac:picMkLst>
          </pc:picChg>
        </pc:sldLayoutChg>
        <pc:sldLayoutChg chg="modSp mod">
          <pc:chgData name="Lee, Whitney" userId="42c304cf-7bf0-4354-97f1-ba8873b86299" providerId="ADAL" clId="{F167F5ED-DCA5-5162-BE16-4D5FC5DAEAB9}" dt="2026-06-23T21:37:17.243" v="289" actId="1076"/>
          <pc:sldLayoutMkLst>
            <pc:docMk/>
            <pc:sldMasterMk cId="2113399045" sldId="2147483660"/>
            <pc:sldLayoutMk cId="2291955193" sldId="2147483668"/>
          </pc:sldLayoutMkLst>
          <pc:spChg chg="mod">
            <ac:chgData name="Lee, Whitney" userId="42c304cf-7bf0-4354-97f1-ba8873b86299" providerId="ADAL" clId="{F167F5ED-DCA5-5162-BE16-4D5FC5DAEAB9}" dt="2026-06-23T21:37:17.243" v="289" actId="1076"/>
            <ac:spMkLst>
              <pc:docMk/>
              <pc:sldMasterMk cId="2113399045" sldId="2147483660"/>
              <pc:sldLayoutMk cId="2291955193" sldId="2147483668"/>
              <ac:spMk id="2" creationId="{3A31D424-BB70-4637-4E55-1FDED185A759}"/>
            </ac:spMkLst>
          </pc:spChg>
          <pc:spChg chg="mod">
            <ac:chgData name="Lee, Whitney" userId="42c304cf-7bf0-4354-97f1-ba8873b86299" providerId="ADAL" clId="{F167F5ED-DCA5-5162-BE16-4D5FC5DAEAB9}" dt="2026-06-23T20:20:52.621" v="68" actId="207"/>
            <ac:spMkLst>
              <pc:docMk/>
              <pc:sldMasterMk cId="2113399045" sldId="2147483660"/>
              <pc:sldLayoutMk cId="2291955193" sldId="2147483668"/>
              <ac:spMk id="4" creationId="{0D0F253A-4A72-0DF3-0607-465164E042D8}"/>
            </ac:spMkLst>
          </pc:spChg>
          <pc:picChg chg="mod modCrop">
            <ac:chgData name="Lee, Whitney" userId="42c304cf-7bf0-4354-97f1-ba8873b86299" providerId="ADAL" clId="{F167F5ED-DCA5-5162-BE16-4D5FC5DAEAB9}" dt="2026-06-23T19:37:01.791" v="42"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F167F5ED-DCA5-5162-BE16-4D5FC5DAEAB9}" dt="2026-06-23T21:37:30.561" v="303" actId="20577"/>
          <pc:sldLayoutMkLst>
            <pc:docMk/>
            <pc:sldMasterMk cId="2113399045" sldId="2147483660"/>
            <pc:sldLayoutMk cId="3645915490" sldId="2147483669"/>
          </pc:sldLayoutMkLst>
          <pc:spChg chg="mod">
            <ac:chgData name="Lee, Whitney" userId="42c304cf-7bf0-4354-97f1-ba8873b86299" providerId="ADAL" clId="{F167F5ED-DCA5-5162-BE16-4D5FC5DAEAB9}" dt="2026-06-23T20:20:57.585" v="69" actId="207"/>
            <ac:spMkLst>
              <pc:docMk/>
              <pc:sldMasterMk cId="2113399045" sldId="2147483660"/>
              <pc:sldLayoutMk cId="3645915490" sldId="2147483669"/>
              <ac:spMk id="4" creationId="{0D0F253A-4A72-0DF3-0607-465164E042D8}"/>
            </ac:spMkLst>
          </pc:spChg>
          <pc:spChg chg="mod">
            <ac:chgData name="Lee, Whitney" userId="42c304cf-7bf0-4354-97f1-ba8873b86299" providerId="ADAL" clId="{F167F5ED-DCA5-5162-BE16-4D5FC5DAEAB9}" dt="2026-06-23T21:37:30.561" v="303" actId="20577"/>
            <ac:spMkLst>
              <pc:docMk/>
              <pc:sldMasterMk cId="2113399045" sldId="2147483660"/>
              <pc:sldLayoutMk cId="3645915490" sldId="2147483669"/>
              <ac:spMk id="5" creationId="{A6EAD622-361E-E05A-7C09-F7BE95C7625C}"/>
            </ac:spMkLst>
          </pc:spChg>
          <pc:picChg chg="mod">
            <ac:chgData name="Lee, Whitney" userId="42c304cf-7bf0-4354-97f1-ba8873b86299" providerId="ADAL" clId="{F167F5ED-DCA5-5162-BE16-4D5FC5DAEAB9}" dt="2026-06-23T20:21:15.969" v="128"/>
            <ac:picMkLst>
              <pc:docMk/>
              <pc:sldMasterMk cId="2113399045" sldId="2147483660"/>
              <pc:sldLayoutMk cId="3645915490" sldId="2147483669"/>
              <ac:picMk id="2" creationId="{33EE96A4-18DC-F751-6A4F-BED681B5925D}"/>
            </ac:picMkLst>
          </pc:picChg>
        </pc:sldLayoutChg>
        <pc:sldLayoutChg chg="modSp mod">
          <pc:chgData name="Lee, Whitney" userId="42c304cf-7bf0-4354-97f1-ba8873b86299" providerId="ADAL" clId="{F167F5ED-DCA5-5162-BE16-4D5FC5DAEAB9}" dt="2026-06-23T20:21:52.880" v="132"/>
          <pc:sldLayoutMkLst>
            <pc:docMk/>
            <pc:sldMasterMk cId="2113399045" sldId="2147483660"/>
            <pc:sldLayoutMk cId="1243331843" sldId="2147483675"/>
          </pc:sldLayoutMkLst>
          <pc:spChg chg="mod">
            <ac:chgData name="Lee, Whitney" userId="42c304cf-7bf0-4354-97f1-ba8873b86299" providerId="ADAL" clId="{F167F5ED-DCA5-5162-BE16-4D5FC5DAEAB9}" dt="2026-06-23T20:21:45.805" v="131" actId="207"/>
            <ac:spMkLst>
              <pc:docMk/>
              <pc:sldMasterMk cId="2113399045" sldId="2147483660"/>
              <pc:sldLayoutMk cId="1243331843" sldId="2147483675"/>
              <ac:spMk id="8" creationId="{3F610FF4-2B60-ABC1-FB94-125F76CF7806}"/>
            </ac:spMkLst>
          </pc:spChg>
          <pc:picChg chg="mod">
            <ac:chgData name="Lee, Whitney" userId="42c304cf-7bf0-4354-97f1-ba8873b86299" providerId="ADAL" clId="{F167F5ED-DCA5-5162-BE16-4D5FC5DAEAB9}" dt="2026-06-23T20:21:52.880" v="132"/>
            <ac:picMkLst>
              <pc:docMk/>
              <pc:sldMasterMk cId="2113399045" sldId="2147483660"/>
              <pc:sldLayoutMk cId="1243331843" sldId="2147483675"/>
              <ac:picMk id="3" creationId="{A0BDA4DC-1B83-6A00-C0BD-058CC744263B}"/>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6/30/26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6/30/26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the saying goes, those who fail to learn from history are doomed to repeat it. A golf scramble typically involves four players on a team. After each turn, the captain chooses the best shot of the team, and they all play their next turn from that location. Usually, the best putter of the group goes last so they can learn from the putts of the weaker players before them. Being able to see if the ball rolls a certain direction on the green helps them “learn from history” so they aren’t “doomed to repeat it.”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Starter—Rock, Rock, Rock</a:t>
            </a:r>
          </a:p>
          <a:p>
            <a:r>
              <a:rPr lang="en-US" sz="1200" i="1" kern="1200" dirty="0">
                <a:solidFill>
                  <a:schemeClr val="tx1"/>
                </a:solidFill>
                <a:effectLst/>
                <a:latin typeface="+mn-lt"/>
                <a:ea typeface="+mn-ea"/>
                <a:cs typeface="+mn-cs"/>
              </a:rPr>
              <a:t>Before class, choose a student to be your helper with this game. Secretly ask them to play “rock” during each round of rock-paper-scissors. When it’s time to play the game, call up your helper and ask other students to play rounds of rock-paper-scissors against him or her. Eventually, the students will learn that your helper always plays “rock” and will begin playing “paper” to win. The point is for the students to learn from the player’s history, so they aren’t “doomed” to lose. </a:t>
            </a:r>
            <a:endParaRPr lang="en-US" sz="1200" kern="1200" dirty="0">
              <a:solidFill>
                <a:schemeClr val="tx1"/>
              </a:solidFill>
              <a:effectLst/>
              <a:latin typeface="+mn-lt"/>
              <a:ea typeface="+mn-ea"/>
              <a:cs typeface="+mn-cs"/>
            </a:endParaRPr>
          </a:p>
          <a:p>
            <a:pPr>
              <a:buNone/>
            </a:pPr>
            <a:endParaRPr lang="en-US" dirty="0">
              <a:effectLst/>
            </a:endParaRPr>
          </a:p>
          <a:p>
            <a:r>
              <a:rPr lang="en-US" sz="1200" kern="1200" dirty="0">
                <a:solidFill>
                  <a:schemeClr val="tx1"/>
                </a:solidFill>
                <a:effectLst/>
                <a:latin typeface="+mn-lt"/>
                <a:ea typeface="+mn-ea"/>
                <a:cs typeface="+mn-cs"/>
              </a:rPr>
              <a:t>The southern kingdom of Judah repeated most of the mistakes of the northern kingdom of Israel. Instead of realizing they should change to avoid exile, Judah kept breaking the covenant. They committed the same sins as Israel. Soon, they would suffer the same consequences.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Israel fell to Assyria around 722 BC. After nearly 100 years, Babylon replaced Assyria as the dominant empire in that part of the world. Then, around 603 BC, Babylon invaded Jerusalem, the capital of Judah. Babylon installed puppet kings over Judah for the next few years, until Zedekiah decided to rebel. Spoiler alert: It did not go well. In 587–586 BC, David’s line of kings ended, Jerusalem fell, and God’s temple was left in ruins.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Resource Packet Item 1: Assyrian and Babylonian Exiles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Students can use this map to trace the Assyrian and Babylonian exiles.</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2 Kings 25:13–21</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The Babylonians broke up the bronze pillars in front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Temple, the bronze water carts, and the great bronze basin called the Sea, and they carried all the bronze away to Babylon. </a:t>
            </a:r>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They also took all the ash buckets, shovels, lamp snuffers, ladles, and all the other bronze articles used for making sacrifices at the Temple. </a:t>
            </a:r>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The captain of the guard also took the incense burners and basins, and all the other articles made of pure gold or silver.</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The weight of the bronze from the two pillars, the Sea, and the water carts was too great to be measured. These things had been made for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Temple in the days of Solomon. </a:t>
            </a:r>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Each of the pillars was 27 feet tall. The bronze capital on top of each pillar was 7 1⁄2 feet high and was decorated with a network of bronze pomegranates all the way around.</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Nebuzaradan, the captain of the guard, took with him as prisoners Seraiah the high priest, Zephaniah the priest of the second rank, and the three chief gatekeepers. </a:t>
            </a:r>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And from among the people still hiding in the city, he took an officer who had been in charge of the Judean army; five of the king’s personal advisers; the army commander’s chief secretary, who was in charge of recruitment; and sixty other citizens. </a:t>
            </a:r>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Nebuzaradan, the captain of the guard, took them all to the king of Babylon at Riblah. </a:t>
            </a:r>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And there at Riblah, in the land of Hamath, the king of Babylon had them all put to death. So the people of Judah were sent into exile from their land.</a:t>
            </a:r>
          </a:p>
          <a:p>
            <a:pPr algn="l">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And the pillars of brass that were in the house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and the bases, and the </a:t>
            </a:r>
            <a:r>
              <a:rPr lang="en-US" sz="1200" b="0" i="0" kern="1200" dirty="0" err="1">
                <a:solidFill>
                  <a:schemeClr val="tx1"/>
                </a:solidFill>
                <a:effectLst/>
                <a:latin typeface="+mn-lt"/>
                <a:ea typeface="+mn-ea"/>
                <a:cs typeface="+mn-cs"/>
              </a:rPr>
              <a:t>brasen</a:t>
            </a:r>
            <a:r>
              <a:rPr lang="en-US" sz="1200" b="0" i="0" kern="1200" dirty="0">
                <a:solidFill>
                  <a:schemeClr val="tx1"/>
                </a:solidFill>
                <a:effectLst/>
                <a:latin typeface="+mn-lt"/>
                <a:ea typeface="+mn-ea"/>
                <a:cs typeface="+mn-cs"/>
              </a:rPr>
              <a:t> sea that was in the house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did the Chaldees break in pieces, and carried the brass of them to Babylon.</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And the pots, and the shovels, and the snuffers, and the spoons, and all the vessels of brass wherewith they ministered, took they away.</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And the firepans, and the bowls, and such things as were of gold, in gold, and of silver, in silver, the captain of the guard took away.</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The two pillars, one sea, and the bases which Solomon had made for the house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 brass of all these vessels was without weight.</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The height of the one pillar was eighteen cubits, and the chapiter upon it was brass: and the height of the chapiter three cubits; and the wreathen work, and pomegranates upon the chapiter round about, all of brass: and like unto these had the second pillar with wreathen work.</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And the captain of the guard took Seraiah the chief priest, and Zephaniah the second priest, and the three keepers of the door:</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And out of the city he took an officer that was set over the men of war, and five men of them that were in the king's presence, which were found in the city, and the principal scribe of the host, which mustered the people of the land, and threescore men of the people of the land that were found in the city:</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And Nebuzaradan captain of the guard took these, and brought them to the king of Babylon to Riblah:</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And the king of Babylon smote them, and slew them at Riblah in the land of Hamath. So Judah was carried away out of their land.</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2 Chronicles 36:14–16</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Likewise, all the leaders of the priests and the people became more and more unfaithful. They followed all the pagan practices of the surrounding nations, desecrating the Temple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that had been consecrated in Jerusalem.</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 God of their ancestors, repeatedly sent his prophets to warn them, for he had compassion on his people and his Temple. </a:t>
            </a:r>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But the people mocked these messengers of God and despised their words. They scoffed at the prophets until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anger could no longer be restrained and nothing could be done.</a:t>
            </a:r>
          </a:p>
          <a:p>
            <a:pPr>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Moreover all the chief of the priests, and the people, transgressed very much after all the abominations of the heathen; and polluted the house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which he had hallowed in Jerusalem.</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And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God of their fathers sent to them by his messengers, rising up betimes, and sending; because he had compassion on his people, and on his dwelling place:</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But they mocked the messengers of God, and despised his words, and misused his prophets, until the wrath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arose against his people, till there was no remedy.</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2: The Prophet Habakkuk</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information sheet includes details about the life and work of Habakkuk, who prophesied in Judah during the years leading up to the Babylonian exile.</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rPr>
              <a:t>2 Chronicles 36:17–21</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So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brought the king of Babylon against them. The Babylonians killed Judah’s young men, even chasing after them into the Temple. They had no pity on the people, killing both young men and young women, the old and the infirm. God handed all of them over to Nebuchadnezzar. </a:t>
            </a:r>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The king took home to Babylon all the articles, large and small, used in the Temple of God, and the treasures from both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Temple and from the palace of the king and his officials. </a:t>
            </a:r>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Then his army burned the Temple of God, tore down the walls of Jerusalem, burned all the palaces, and completely destroyed everything of value. </a:t>
            </a:r>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The few who survived were taken as exiles to Babylon, and they became servants to the king and his sons until the kingdom of Persia came to power.</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So the message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spoken through Jeremiah was fulfilled. The land finally enjoyed its Sabbath rest, lying desolate until the seventy years were fulfilled, just as the prophet had said.</a:t>
            </a:r>
          </a:p>
          <a:p>
            <a:pPr>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Therefore he brought upon them the king of the Chaldees, who slew their young men with the sword in the house of their sanctuary, and had no compassion upon young man or maiden, old man, or him that stooped for age: he gave them all into his hand.</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And all the vessels of the house of God, great and small, and the treasures of the house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and the treasures of the king, and of his princes; all these he brought to Babylon.</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And they burnt the house of God, and brake down the wall of Jerusalem, and burnt all the palaces thereof with fire, and destroyed all the goodly vessels thereof.</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And them that had escaped from the sword carried he away to Babylon; where they were servants to him and his sons until the reign of the kingdom of Persia:</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To fulfil the word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by the mouth of Jeremiah, until the land had enjoyed her sabbaths: for as long as she lay desolate she kept sabbath, to fulfil threescore and ten years.</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3: How Can We Sing?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compare excerpts from Psalm 137 and Acts 16, reflecting on how Christians might respond to displacement and suffering. </a:t>
            </a:r>
          </a:p>
          <a:p>
            <a:pPr>
              <a:buNone/>
            </a:pPr>
            <a:endParaRPr lang="en-US" dirty="0">
              <a:solidFill>
                <a:srgbClr val="141413"/>
              </a:solidFill>
              <a:effectLst/>
              <a:latin typeface="Helvetica" pitchFamily="2" charset="0"/>
            </a:endParaRPr>
          </a:p>
          <a:p>
            <a:pPr>
              <a:buNone/>
            </a:pPr>
            <a:endParaRPr lang="en-US" dirty="0">
              <a:solidFill>
                <a:srgbClr val="141413"/>
              </a:solidFill>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r>
              <a:rPr lang="en-US" sz="1200" kern="1200" dirty="0">
                <a:solidFill>
                  <a:schemeClr val="tx1"/>
                </a:solidFill>
                <a:effectLst/>
                <a:latin typeface="+mn-lt"/>
                <a:ea typeface="+mn-ea"/>
                <a:cs typeface="+mn-cs"/>
              </a:rPr>
              <a:t>Jesus came so we could “have life, and have it to the full” (John 10:10, NIV). He knows we can only reach our full potential as image-bearers when we reject every idol and fully surrender to Him. We are His partners in building God’s kingdom on earth, and as we follow Him, we spread His justice and wholeness into people’s lives. Busyness and excess may be status symbols to the world, but God offers much better gifts: rest, peace, and contentment. </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5507190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dirty="0">
                <a:solidFill>
                  <a:srgbClr val="141413"/>
                </a:solidFill>
                <a:effectLst/>
                <a:latin typeface="Helvetica" pitchFamily="2" charset="0"/>
              </a:rPr>
              <a:t>2 Kings 24:18 through 25:21; 2 Chronicles 36:11–21 </a:t>
            </a:r>
          </a:p>
          <a:p>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survey the historical background of Judah’s fall. </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recognize the theme of Exile throughout Scripture. </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incorporate a rhythm of rest in their lives. </a:t>
            </a:r>
            <a:endParaRPr lang="en-US" dirty="0"/>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2 Kings 24:18 through 25:2</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Zedekiah was twenty-one years old when he became king, and he reigned in Jerusalem eleven years. His mother was Hamutal, the daughter of Jeremiah from Libnah. </a:t>
            </a:r>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But Zedekiah did what was evil in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sight, just as Jehoiakim had done. </a:t>
            </a:r>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These things happened because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anger against the people of Jerusalem and Judah, until he finally banished them from his presence and sent them into exile. Zedekiah rebelled against the king of Babylon.</a:t>
            </a:r>
          </a:p>
          <a:p>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25</a:t>
            </a:r>
            <a:r>
              <a:rPr lang="en-US" sz="1200" b="1"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So on January 15, during the ninth year of Zedekiah’s reign, King Nebuchadnezzar of Babylon led his entire army against Jerusalem. They surrounded the city and built siege ramps against its walls.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Jerusalem was kept under siege until the eleventh year of King Zedekiah’s reign.</a:t>
            </a:r>
          </a:p>
          <a:p>
            <a:pPr algn="l">
              <a:buNone/>
            </a:pPr>
            <a:endParaRPr lang="en-US" dirty="0">
              <a:effectLst/>
            </a:endParaRPr>
          </a:p>
          <a:p>
            <a:r>
              <a:rPr lang="en-US" b="1" dirty="0">
                <a:effectLst/>
              </a:rPr>
              <a:t>King James Version</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Zedekiah was twenty and one years old when he began to reign, and he reigned eleven years in Jerusalem. And his mother's name was Hamutal, the daughter of Jeremiah of Libnah.</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And he did that which was evil in the sight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according to all that Jehoiakim had done.</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For through the anger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it came to pass in Jerusalem and Judah, until he had cast them out from his presence, that Zedekiah rebelled against the king of Babylon.</a:t>
            </a:r>
          </a:p>
          <a:p>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And it came to pass in the ninth year of his reign, in the tenth month, in the tenth day of the month, that Nebuchadnezzar king of Babylon came, he, and all his host, against Jerusalem, and pitched against it; and they built forts against it round about.</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And the city was besieged unto the eleventh year of king Zedekiah.</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endParaRPr lang="en-US" dirty="0">
              <a:solidFill>
                <a:srgbClr val="141413"/>
              </a:solidFill>
              <a:effectLst/>
              <a:latin typeface="Helvetica" pitchFamily="2"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2 Kings 25:3–7</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By July 18 in the eleventh year of Zedekiah’s reign, the famine in the city had become very severe, and the last of the food was entirely gone.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Then a section of the city wall was broken down. Since the city was surrounded by the Babylonians, the soldiers waited for nightfall and escaped through the gate between the two walls behind the king’s garden. Then they headed toward the Jordan Valley. </a:t>
            </a: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But the Babylonian troops chased the king and overtook him on the plains of Jericho, for his men had all deserted him and scattered.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They captured the king and took him to the king of Babylon at Riblah, where they pronounced judgment upon Zedekiah. </a:t>
            </a:r>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They made Zedekiah watch as they slaughtered his sons. Then they gouged out Zedekiah’s eyes, bound him in bronze chains, and led him away to Babylon.</a:t>
            </a:r>
          </a:p>
          <a:p>
            <a:pPr algn="l">
              <a:buNone/>
            </a:pPr>
            <a:endParaRPr lang="en-US" dirty="0"/>
          </a:p>
          <a:p>
            <a:r>
              <a:rPr lang="en-US" b="1" dirty="0">
                <a:effectLst/>
              </a:rPr>
              <a:t>King James Version </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And on the ninth day of the fourth month the famine prevailed in the city, and there was no bread for the people of the land.</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And the city was broken up, and all the men of war fled by night by the way of the gate between two walls, which is by the king's garden: (now the Chaldees were against the city round about:) and the king went the way toward the plain.</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And the army of the Chaldees pursued after the king, and overtook him in the plains of Jericho: and all his army were scattered from him.</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So they took the king, and brought him up to the king of Babylon to Riblah; and they gave judgment upon him.</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And they slew the sons of Zedekiah before his eyes, and put out the eyes of Zedekiah, and bound him with fetters of brass, and carried him to Babylon.</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FF0000"/>
                </a:solidFill>
                <a:effectLst/>
                <a:highlight>
                  <a:srgbClr val="FFFF00"/>
                </a:highlight>
              </a:rPr>
              <a:t>2 Kings 25:8–12</a:t>
            </a:r>
          </a:p>
          <a:p>
            <a:endParaRPr lang="en-US" b="1" dirty="0">
              <a:solidFill>
                <a:srgbClr val="FF0000"/>
              </a:solidFill>
              <a:effectLst/>
              <a:highlight>
                <a:srgbClr val="FFFF00"/>
              </a:highlight>
            </a:endParaRPr>
          </a:p>
          <a:p>
            <a:r>
              <a:rPr lang="en-US" b="1" i="0" dirty="0">
                <a:solidFill>
                  <a:srgbClr val="FF0000"/>
                </a:solidFill>
                <a:highlight>
                  <a:srgbClr val="FFFF00"/>
                </a:highlight>
              </a:rPr>
              <a:t>New Living Translation</a:t>
            </a:r>
            <a:endParaRPr lang="en-US" b="1" i="0" dirty="0">
              <a:solidFill>
                <a:srgbClr val="FF0000"/>
              </a:solidFill>
              <a:effectLst/>
              <a:highlight>
                <a:srgbClr val="FFFF00"/>
              </a:highlight>
            </a:endParaRPr>
          </a:p>
          <a:p>
            <a:pPr algn="l">
              <a:buNone/>
            </a:pPr>
            <a:r>
              <a:rPr lang="en-US" sz="1200" b="1" i="0" u="none" strike="noStrike" kern="1200" baseline="30000" dirty="0">
                <a:solidFill>
                  <a:schemeClr val="tx1"/>
                </a:solidFill>
                <a:effectLst/>
                <a:latin typeface="+mn-lt"/>
                <a:ea typeface="+mn-ea"/>
                <a:cs typeface="+mn-cs"/>
              </a:rPr>
              <a:t>8 </a:t>
            </a:r>
            <a:r>
              <a:rPr lang="en-US" sz="1200" b="0" i="0" u="none" strike="noStrike" kern="1200" dirty="0">
                <a:solidFill>
                  <a:schemeClr val="tx1"/>
                </a:solidFill>
                <a:effectLst/>
                <a:latin typeface="+mn-lt"/>
                <a:ea typeface="+mn-ea"/>
                <a:cs typeface="+mn-cs"/>
              </a:rPr>
              <a:t>On August 14 of that year, which was the nineteenth year of King Nebuchadnezzar’s reign, Nebuzaradan, the captain of the guard and an official of the Babylonian king, arrived in Jerusalem. </a:t>
            </a:r>
            <a:r>
              <a:rPr lang="en-US" sz="1200" b="1" i="0" u="none" strike="noStrike" kern="1200" baseline="30000" dirty="0">
                <a:solidFill>
                  <a:schemeClr val="tx1"/>
                </a:solidFill>
                <a:effectLst/>
                <a:latin typeface="+mn-lt"/>
                <a:ea typeface="+mn-ea"/>
                <a:cs typeface="+mn-cs"/>
              </a:rPr>
              <a:t>9 </a:t>
            </a:r>
            <a:r>
              <a:rPr lang="en-US" sz="1200" b="0" i="0" u="none" strike="noStrike" kern="1200" dirty="0">
                <a:solidFill>
                  <a:schemeClr val="tx1"/>
                </a:solidFill>
                <a:effectLst/>
                <a:latin typeface="+mn-lt"/>
                <a:ea typeface="+mn-ea"/>
                <a:cs typeface="+mn-cs"/>
              </a:rPr>
              <a:t>He burned down the Temple of the Lord, the royal palace, and all the houses of Jerusalem. He destroyed all the important buildings in the city. </a:t>
            </a:r>
            <a:r>
              <a:rPr lang="en-US" sz="1200" b="1" i="0" u="none" strike="noStrike" kern="1200" baseline="30000" dirty="0">
                <a:solidFill>
                  <a:schemeClr val="tx1"/>
                </a:solidFill>
                <a:effectLst/>
                <a:latin typeface="+mn-lt"/>
                <a:ea typeface="+mn-ea"/>
                <a:cs typeface="+mn-cs"/>
              </a:rPr>
              <a:t>10 </a:t>
            </a:r>
            <a:r>
              <a:rPr lang="en-US" sz="1200" b="0" i="0" u="none" strike="noStrike" kern="1200" dirty="0">
                <a:solidFill>
                  <a:schemeClr val="tx1"/>
                </a:solidFill>
                <a:effectLst/>
                <a:latin typeface="+mn-lt"/>
                <a:ea typeface="+mn-ea"/>
                <a:cs typeface="+mn-cs"/>
              </a:rPr>
              <a:t>Then he supervised the entire Babylonian army as they tore down the walls of Jerusalem on every side. </a:t>
            </a:r>
            <a:r>
              <a:rPr lang="en-US" sz="1200" b="1" i="0" u="none" strike="noStrike" kern="1200" baseline="30000" dirty="0">
                <a:solidFill>
                  <a:schemeClr val="tx1"/>
                </a:solidFill>
                <a:effectLst/>
                <a:latin typeface="+mn-lt"/>
                <a:ea typeface="+mn-ea"/>
                <a:cs typeface="+mn-cs"/>
              </a:rPr>
              <a:t>11 </a:t>
            </a:r>
            <a:r>
              <a:rPr lang="en-US" sz="1200" b="0" i="0" u="none" strike="noStrike" kern="1200" dirty="0">
                <a:solidFill>
                  <a:schemeClr val="tx1"/>
                </a:solidFill>
                <a:effectLst/>
                <a:latin typeface="+mn-lt"/>
                <a:ea typeface="+mn-ea"/>
                <a:cs typeface="+mn-cs"/>
              </a:rPr>
              <a:t>Then Nebuzaradan, the captain of the guard, took as exiles the rest of the people who remained in the city, the defectors who had declared their allegiance to the king of Babylon, and the rest of the population. </a:t>
            </a:r>
            <a:r>
              <a:rPr lang="en-US" sz="1200" b="1" i="0" u="none" strike="noStrike" kern="1200" baseline="30000" dirty="0">
                <a:solidFill>
                  <a:schemeClr val="tx1"/>
                </a:solidFill>
                <a:effectLst/>
                <a:latin typeface="+mn-lt"/>
                <a:ea typeface="+mn-ea"/>
                <a:cs typeface="+mn-cs"/>
              </a:rPr>
              <a:t>12 </a:t>
            </a:r>
            <a:r>
              <a:rPr lang="en-US" sz="1200" b="0" i="0" u="none" strike="noStrike" kern="1200" dirty="0">
                <a:solidFill>
                  <a:schemeClr val="tx1"/>
                </a:solidFill>
                <a:effectLst/>
                <a:latin typeface="+mn-lt"/>
                <a:ea typeface="+mn-ea"/>
                <a:cs typeface="+mn-cs"/>
              </a:rPr>
              <a:t>But the captain of the guard allowed some of the poorest people to stay behind to care for the vineyards and fields.</a:t>
            </a:r>
          </a:p>
          <a:p>
            <a:pPr algn="l">
              <a:buNone/>
            </a:pPr>
            <a:endParaRPr lang="en-US" dirty="0">
              <a:solidFill>
                <a:srgbClr val="FF0000"/>
              </a:solidFill>
              <a:highlight>
                <a:srgbClr val="FFFF00"/>
              </a:highlight>
            </a:endParaRPr>
          </a:p>
          <a:p>
            <a:r>
              <a:rPr lang="en-US" b="1" i="0" dirty="0">
                <a:solidFill>
                  <a:srgbClr val="FF0000"/>
                </a:solidFill>
                <a:effectLst/>
                <a:highlight>
                  <a:srgbClr val="FFFF00"/>
                </a:highlight>
              </a:rPr>
              <a:t>King James Version</a:t>
            </a:r>
          </a:p>
          <a:p>
            <a:r>
              <a:rPr lang="en-US" sz="1200" b="1" i="0" u="none" strike="noStrike" kern="1200" baseline="30000" dirty="0">
                <a:solidFill>
                  <a:schemeClr val="tx1"/>
                </a:solidFill>
                <a:effectLst/>
                <a:latin typeface="+mn-lt"/>
                <a:ea typeface="+mn-ea"/>
                <a:cs typeface="+mn-cs"/>
              </a:rPr>
              <a:t>8 </a:t>
            </a:r>
            <a:r>
              <a:rPr lang="en-US" sz="1200" b="0" i="0" u="none" strike="noStrike" kern="1200" dirty="0">
                <a:solidFill>
                  <a:schemeClr val="tx1"/>
                </a:solidFill>
                <a:effectLst/>
                <a:latin typeface="+mn-lt"/>
                <a:ea typeface="+mn-ea"/>
                <a:cs typeface="+mn-cs"/>
              </a:rPr>
              <a:t>And in the fifth month, on the seventh day of the month, which is the nineteenth year of king Nebuchadnezzar king of Babylon, came Nebuzaradan, captain of the guard, a servant of the king of Babylon, unto Jerusalem:</a:t>
            </a:r>
          </a:p>
          <a:p>
            <a:r>
              <a:rPr lang="en-US" sz="1200" b="1" i="0" u="none" strike="noStrike" kern="1200" baseline="30000" dirty="0">
                <a:solidFill>
                  <a:schemeClr val="tx1"/>
                </a:solidFill>
                <a:effectLst/>
                <a:latin typeface="+mn-lt"/>
                <a:ea typeface="+mn-ea"/>
                <a:cs typeface="+mn-cs"/>
              </a:rPr>
              <a:t>9 </a:t>
            </a:r>
            <a:r>
              <a:rPr lang="en-US" sz="1200" b="0" i="0" u="none" strike="noStrike" kern="1200" dirty="0">
                <a:solidFill>
                  <a:schemeClr val="tx1"/>
                </a:solidFill>
                <a:effectLst/>
                <a:latin typeface="+mn-lt"/>
                <a:ea typeface="+mn-ea"/>
                <a:cs typeface="+mn-cs"/>
              </a:rPr>
              <a:t>And he burnt the house of the Lord, and the king's house, and all the houses of Jerusalem, and every great man's house burnt he with fire.</a:t>
            </a:r>
          </a:p>
          <a:p>
            <a:r>
              <a:rPr lang="en-US" sz="1200" b="1" i="0" u="none" strike="noStrike" kern="1200" baseline="30000" dirty="0">
                <a:solidFill>
                  <a:schemeClr val="tx1"/>
                </a:solidFill>
                <a:effectLst/>
                <a:latin typeface="+mn-lt"/>
                <a:ea typeface="+mn-ea"/>
                <a:cs typeface="+mn-cs"/>
              </a:rPr>
              <a:t>10 </a:t>
            </a:r>
            <a:r>
              <a:rPr lang="en-US" sz="1200" b="0" i="0" u="none" strike="noStrike" kern="1200" dirty="0">
                <a:solidFill>
                  <a:schemeClr val="tx1"/>
                </a:solidFill>
                <a:effectLst/>
                <a:latin typeface="+mn-lt"/>
                <a:ea typeface="+mn-ea"/>
                <a:cs typeface="+mn-cs"/>
              </a:rPr>
              <a:t>And all the army of the Chaldees, that were with the captain of the guard, brake down the walls of Jerusalem round about.</a:t>
            </a:r>
          </a:p>
          <a:p>
            <a:r>
              <a:rPr lang="en-US" sz="1200" b="1" i="0" u="none" strike="noStrike" kern="1200" baseline="30000" dirty="0">
                <a:solidFill>
                  <a:schemeClr val="tx1"/>
                </a:solidFill>
                <a:effectLst/>
                <a:latin typeface="+mn-lt"/>
                <a:ea typeface="+mn-ea"/>
                <a:cs typeface="+mn-cs"/>
              </a:rPr>
              <a:t>11 </a:t>
            </a:r>
            <a:r>
              <a:rPr lang="en-US" sz="1200" b="0" i="0" u="none" strike="noStrike" kern="1200" dirty="0">
                <a:solidFill>
                  <a:schemeClr val="tx1"/>
                </a:solidFill>
                <a:effectLst/>
                <a:latin typeface="+mn-lt"/>
                <a:ea typeface="+mn-ea"/>
                <a:cs typeface="+mn-cs"/>
              </a:rPr>
              <a:t>Now the rest of the people that were left in the city, and the fugitives that fell away to the king of Babylon, with the remnant of the multitude, did Nebuzaradan the captain of the guard carry away.</a:t>
            </a:r>
          </a:p>
          <a:p>
            <a:r>
              <a:rPr lang="en-US" sz="1200" b="1" i="0" u="none" strike="noStrike" kern="1200" baseline="30000" dirty="0">
                <a:solidFill>
                  <a:schemeClr val="tx1"/>
                </a:solidFill>
                <a:effectLst/>
                <a:latin typeface="+mn-lt"/>
                <a:ea typeface="+mn-ea"/>
                <a:cs typeface="+mn-cs"/>
              </a:rPr>
              <a:t>12 </a:t>
            </a:r>
            <a:r>
              <a:rPr lang="en-US" sz="1200" b="0" i="0" u="none" strike="noStrike" kern="1200" dirty="0">
                <a:solidFill>
                  <a:schemeClr val="tx1"/>
                </a:solidFill>
                <a:effectLst/>
                <a:latin typeface="+mn-lt"/>
                <a:ea typeface="+mn-ea"/>
                <a:cs typeface="+mn-cs"/>
              </a:rPr>
              <a:t>But the captain of the guard left of the poor of the land to be vinedressers and husbandmen.</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200462B2-1341-CB40-8AA9-6BE9FEC5F99F}"/>
              </a:ext>
            </a:extLst>
          </p:cNvPr>
          <p:cNvPicPr>
            <a:picLocks noChangeAspect="1"/>
          </p:cNvPicPr>
          <p:nvPr userDrawn="1"/>
        </p:nvPicPr>
        <p:blipFill>
          <a:blip r:embed="rId2">
            <a:extLst>
              <a:ext uri="{28A0092B-C50C-407E-A947-70E740481C1C}">
                <a14:useLocalDpi xmlns:a14="http://schemas.microsoft.com/office/drawing/2010/main" val="0"/>
              </a:ext>
            </a:extLst>
          </a:blip>
          <a:srcRect l="237" t="38847" r="-237" b="15855"/>
          <a:stretch>
            <a:fillRect/>
          </a:stretch>
        </p:blipFill>
        <p:spPr>
          <a:xfrm>
            <a:off x="914400"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83454D"/>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FALL 2026—UNIT 1</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254689" y="6388740"/>
            <a:ext cx="5406665" cy="2629718"/>
            <a:chOff x="1088830" y="6309984"/>
            <a:chExt cx="5603348" cy="2629718"/>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233638" y="6309984"/>
              <a:ext cx="5458540" cy="1468607"/>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HISTORY OF ISRAEL AND</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088830" y="8112744"/>
              <a:ext cx="560334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JUDAH</a:t>
              </a:r>
            </a:p>
          </p:txBody>
        </p:sp>
      </p:grpSp>
      <p:sp>
        <p:nvSpPr>
          <p:cNvPr id="4" name="TextBox 7">
            <a:extLst>
              <a:ext uri="{FF2B5EF4-FFF2-40B4-BE49-F238E27FC236}">
                <a16:creationId xmlns:a16="http://schemas.microsoft.com/office/drawing/2014/main" id="{A455CF10-1CAB-C732-C446-A0B781C75A0F}"/>
              </a:ext>
            </a:extLst>
          </p:cNvPr>
          <p:cNvSpPr txBox="1"/>
          <p:nvPr userDrawn="1"/>
        </p:nvSpPr>
        <p:spPr>
          <a:xfrm>
            <a:off x="7482261" y="6579221"/>
            <a:ext cx="9417929" cy="2154436"/>
          </a:xfrm>
          <a:prstGeom prst="rect">
            <a:avLst/>
          </a:prstGeom>
        </p:spPr>
        <p:txBody>
          <a:bodyPr wrap="square" lIns="0" tIns="0" rIns="0" bIns="0" rtlCol="0" anchor="t">
            <a:spAutoFit/>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2800" i="1" kern="1200" spc="169" dirty="0">
                <a:solidFill>
                  <a:srgbClr val="1C2327"/>
                </a:solidFill>
                <a:latin typeface="Corbel" panose="020B0503020204020204" pitchFamily="34" charset="0"/>
                <a:ea typeface="+mn-ea"/>
                <a:cs typeface="+mn-cs"/>
              </a:rPr>
              <a:t>As we study the rise and fall of Israel’s monarchy, we will see how God sovereignly worked through Israel’s history to show His own covenant loyalty as well as humanity’s desperate need for a Savior—someone who could be a perfect mediator between sinful people and the holy God. </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3454D">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3454D">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405632" y="4165600"/>
              <a:ext cx="3226943" cy="1693028"/>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2 CHRONICLES 36:16</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965" t="6584" r="7611" b="6584"/>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ZEDEKIAH: JUDAH’S LAST KING</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8236" t="2874" r="22726" b="7271"/>
          <a:stretch>
            <a:fillRect/>
          </a:stretch>
        </p:blipFill>
        <p:spPr>
          <a:xfrm>
            <a:off x="1066800" y="1104487"/>
            <a:ext cx="7647760"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8677275" y="3440167"/>
            <a:ext cx="93726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JERUSALEM’S DESTRUCTION</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EE96A4-18DC-F751-6A4F-BED681B5925D}"/>
              </a:ext>
            </a:extLst>
          </p:cNvPr>
          <p:cNvPicPr>
            <a:picLocks noChangeAspect="1"/>
          </p:cNvPicPr>
          <p:nvPr userDrawn="1"/>
        </p:nvPicPr>
        <p:blipFill>
          <a:blip r:embed="rId2">
            <a:extLst>
              <a:ext uri="{BEBA8EAE-BF5A-486C-A8C5-ECC9F3942E4B}">
                <a14:imgProps xmlns:a14="http://schemas.microsoft.com/office/drawing/2010/main">
                  <a14:imgLayer r:embed="rId3">
                    <a14:imgEffect>
                      <a14:colorTemperature colorTemp="4643"/>
                    </a14:imgEffect>
                  </a14:imgLayer>
                </a14:imgProps>
              </a:ext>
              <a:ext uri="{28A0092B-C50C-407E-A947-70E740481C1C}">
                <a14:useLocalDpi xmlns:a14="http://schemas.microsoft.com/office/drawing/2010/main" val="0"/>
              </a:ext>
            </a:extLst>
          </a:blip>
          <a:srcRect l="16947" r="16947"/>
          <a:stretch/>
        </p:blipFill>
        <p:spPr>
          <a:xfrm>
            <a:off x="997105" y="1104900"/>
            <a:ext cx="768016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3454D"/>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a:t>
            </a:r>
            <a:r>
              <a:rPr lang="en-US" sz="5400" cap="all" baseline="0">
                <a:solidFill>
                  <a:srgbClr val="FFFFFF"/>
                </a:solidFill>
                <a:latin typeface="Franklin Gothic Medium" panose="020B0603020102020204" pitchFamily="34" charset="0"/>
              </a:rPr>
              <a:t>WHY JUDAH FELL</a:t>
            </a:r>
            <a:endParaRPr lang="en-US" sz="5400" cap="all" baseline="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EC0BD42-35FE-EC74-19DE-B6D4C96F3C63}"/>
              </a:ext>
            </a:extLst>
          </p:cNvPr>
          <p:cNvPicPr>
            <a:picLocks noChangeAspect="1"/>
          </p:cNvPicPr>
          <p:nvPr userDrawn="1"/>
        </p:nvPicPr>
        <p:blipFill>
          <a:blip r:embed="rId2">
            <a:extLst>
              <a:ext uri="{28A0092B-C50C-407E-A947-70E740481C1C}">
                <a14:useLocalDpi xmlns:a14="http://schemas.microsoft.com/office/drawing/2010/main" val="0"/>
              </a:ext>
            </a:extLst>
          </a:blip>
          <a:srcRect l="18021" r="18021"/>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3454D"/>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3454D"/>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15500"/>
            <a:ext cx="11091481" cy="397738"/>
          </a:xfrm>
          <a:prstGeom prst="rect">
            <a:avLst/>
          </a:prstGeom>
          <a:solidFill>
            <a:srgbClr val="83454D"/>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5—THE KINGDOM OF JUDAH FALLS</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381000" y="3695700"/>
            <a:ext cx="9601200" cy="4047262"/>
          </a:xfrm>
          <a:prstGeom prst="rect">
            <a:avLst/>
          </a:prstGeom>
        </p:spPr>
        <p:txBody>
          <a:bodyPr wrap="square" lIns="0" tIns="0" rIns="0" bIns="0" rtlCol="0" anchor="t">
            <a:spAutoFit/>
          </a:bodyPr>
          <a:lstStyle/>
          <a:p>
            <a:pPr marL="845820" indent="-571500">
              <a:spcAft>
                <a:spcPts val="1800"/>
              </a:spcAft>
              <a:buFont typeface="Arial" panose="020B0604020202020204" pitchFamily="34" charset="0"/>
              <a:buChar char="•"/>
            </a:pPr>
            <a:r>
              <a:rPr lang="en-US" sz="3100" dirty="0">
                <a:solidFill>
                  <a:schemeClr val="bg1">
                    <a:lumMod val="95000"/>
                  </a:schemeClr>
                </a:solidFill>
                <a:latin typeface="Corbel" panose="020B0503020204020204" pitchFamily="34" charset="0"/>
                <a:ea typeface="Palatino" pitchFamily="2" charset="77"/>
                <a:cs typeface="Calibri" panose="020F0502020204030204" pitchFamily="34" charset="0"/>
              </a:rPr>
              <a:t>The sacrificial system and temple traditions that developed throughout Israel’s history collapsed within a matter of days when Jerusalem fell to Babylon. Why do you think God allowed this to happen?</a:t>
            </a:r>
          </a:p>
          <a:p>
            <a:pPr marL="834390" indent="-560070">
              <a:spcAft>
                <a:spcPts val="1800"/>
              </a:spcAft>
              <a:buFont typeface="Arial" panose="020B0604020202020204" pitchFamily="34" charset="0"/>
              <a:buChar char="•"/>
            </a:pPr>
            <a:r>
              <a:rPr lang="en-US" sz="3100" dirty="0">
                <a:solidFill>
                  <a:schemeClr val="bg1">
                    <a:lumMod val="95000"/>
                  </a:schemeClr>
                </a:solidFill>
                <a:latin typeface="Corbel" panose="020B0503020204020204" pitchFamily="34" charset="0"/>
                <a:ea typeface="Palatino" pitchFamily="2" charset="77"/>
                <a:cs typeface="Calibri" panose="020F0502020204030204" pitchFamily="34" charset="0"/>
              </a:rPr>
              <a:t>Read Psalm 137:1–4. In what ways are Christians experiencing a form of exile now? How can we “sing the songs of the L</a:t>
            </a:r>
            <a:r>
              <a:rPr lang="en-US" sz="3100" cap="small" dirty="0">
                <a:solidFill>
                  <a:schemeClr val="bg1">
                    <a:lumMod val="95000"/>
                  </a:schemeClr>
                </a:solidFill>
                <a:latin typeface="Corbel" panose="020B0503020204020204" pitchFamily="34" charset="0"/>
                <a:ea typeface="Palatino" pitchFamily="2" charset="77"/>
                <a:cs typeface="Calibri" panose="020F0502020204030204" pitchFamily="34" charset="0"/>
              </a:rPr>
              <a:t>ord</a:t>
            </a:r>
            <a:r>
              <a:rPr lang="en-US" sz="3100" dirty="0">
                <a:solidFill>
                  <a:schemeClr val="bg1">
                    <a:lumMod val="95000"/>
                  </a:schemeClr>
                </a:solidFill>
                <a:latin typeface="Corbel" panose="020B0503020204020204" pitchFamily="34" charset="0"/>
                <a:ea typeface="Palatino" pitchFamily="2" charset="77"/>
                <a:cs typeface="Calibri" panose="020F0502020204030204" pitchFamily="34" charset="0"/>
              </a:rPr>
              <a:t>” until we reach our eternal home?</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Kings 25:8–12</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CITY FALLS</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Kings 25:13–21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DESECRATION AND EXILE</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14400" y="3695700"/>
            <a:ext cx="9144000" cy="3939540"/>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rPr>
              <a:t>Many chapters in the Old Testament describe the construction of God’s dwelling places—first the tabernacle and then the temple. Still more chapters are devoted to prophetic warnings about what would happen if God’s people did not repent. Yet in only a few verses here in 2 Kings 25, judgment swiftly falls and the temple is utterly destroyed. What lessons can we learn from this? </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Chronicles 36:14–16</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BROKEN COVENANT</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838200" y="3695700"/>
            <a:ext cx="9067800" cy="412420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Read Micah 6:8. How do we find the right balance between justice and mercy?</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Second Chronicles was likely written about 100 years after the exile. How might this explain the author’s tone when describing Jerusalem’s destruction? </a:t>
            </a:r>
          </a:p>
          <a:p>
            <a:pPr marL="834390" indent="-560070">
              <a:spcAft>
                <a:spcPts val="1800"/>
              </a:spcAft>
              <a:buFont typeface="Arial" panose="020B0604020202020204" pitchFamily="34" charset="0"/>
              <a:buChar char="•"/>
            </a:pPr>
            <a:endPar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Chronicles 36:14–16</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BROKEN COVENANT</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Chronicles 36:17–21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DEVASTATED LAND</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848100"/>
            <a:ext cx="9067800" cy="2693045"/>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God’s people should practice rhythms of rest?</a:t>
            </a:r>
          </a:p>
          <a:p>
            <a:pPr marL="834390" indent="-560070">
              <a:spcAft>
                <a:spcPts val="1800"/>
              </a:spcAft>
              <a:buFont typeface="Arial" panose="020B0604020202020204" pitchFamily="34" charset="0"/>
              <a:buChar char="•"/>
            </a:pPr>
            <a:r>
              <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rPr>
              <a:t>Why are numbers and dates in the Bible difficult for us to understand. Do they still matter? If so, how?</a:t>
            </a:r>
          </a:p>
        </p:txBody>
      </p:sp>
    </p:spTree>
    <p:extLst>
      <p:ext uri="{BB962C8B-B14F-4D97-AF65-F5344CB8AC3E}">
        <p14:creationId xmlns:p14="http://schemas.microsoft.com/office/powerpoint/2010/main" val="58486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752600" y="3009900"/>
            <a:ext cx="6858000" cy="6894195"/>
          </a:xfrm>
          <a:prstGeom prst="rect">
            <a:avLst/>
          </a:prstGeom>
        </p:spPr>
        <p:txBody>
          <a:bodyPr wrap="square" lIns="0" tIns="0" rIns="0" bIns="0" rtlCol="0" anchor="t">
            <a:spAutoFit/>
          </a:bodyPr>
          <a:lstStyle/>
          <a:p>
            <a:pPr marL="571500" indent="-571500">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Think of any “exiles” in your church family or circle of friends—whether immigrants, widows, single parents, foster kids, college students, or anyone else who might feel out of place or far from home. Look for tangible ways to extend kindness and hospitality to them this week. </a:t>
            </a:r>
          </a:p>
          <a:p>
            <a:pPr marL="571500" indent="-571500">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Intentionally incorporate a rhythm of rest into a busy aspect of your life. If you’re worried about the effects of taking a break, trust God to provide whatever is needed. </a:t>
            </a:r>
          </a:p>
          <a:p>
            <a:pPr marL="571500" indent="-571500">
              <a:buFont typeface="Arial" panose="020B0604020202020204" pitchFamily="34" charset="0"/>
              <a:buChar char="•"/>
            </a:pPr>
            <a:endParaRPr lang="en-US" sz="3200" dirty="0">
              <a:solidFill>
                <a:schemeClr val="bg1"/>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290155" cy="2046714"/>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We all need to be saved from the captivity and effects of sin.</a:t>
            </a:r>
          </a:p>
          <a:p>
            <a:pPr>
              <a:spcAft>
                <a:spcPts val="3000"/>
              </a:spcAft>
            </a:pPr>
            <a:endParaRPr lang="en-US" sz="3600" i="1" dirty="0">
              <a:solidFill>
                <a:schemeClr val="bg1">
                  <a:lumMod val="95000"/>
                </a:schemeClr>
              </a:solidFill>
              <a:latin typeface="Corbel" panose="020B0503020204020204" pitchFamily="34" charset="0"/>
            </a:endParaRPr>
          </a:p>
        </p:txBody>
      </p:sp>
      <p:sp>
        <p:nvSpPr>
          <p:cNvPr id="3" name="TextBox 2">
            <a:extLst>
              <a:ext uri="{FF2B5EF4-FFF2-40B4-BE49-F238E27FC236}">
                <a16:creationId xmlns:a16="http://schemas.microsoft.com/office/drawing/2014/main" id="{0F76A27E-B194-9A4C-902F-1B6661D4C273}"/>
              </a:ext>
            </a:extLst>
          </p:cNvPr>
          <p:cNvSpPr txBox="1"/>
          <p:nvPr/>
        </p:nvSpPr>
        <p:spPr>
          <a:xfrm>
            <a:off x="9689193" y="3771900"/>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6</a:t>
            </a:r>
            <a:br>
              <a:rPr lang="en-US" sz="4400" i="0" dirty="0">
                <a:solidFill>
                  <a:schemeClr val="bg1">
                    <a:lumMod val="95000"/>
                  </a:schemeClr>
                </a:solidFill>
                <a:latin typeface="Franklin Gothic Medium" panose="020B0603020102020204" pitchFamily="34" charset="0"/>
              </a:rPr>
            </a:br>
            <a:r>
              <a:rPr lang="en-US" sz="4400" i="0" dirty="0">
                <a:solidFill>
                  <a:schemeClr val="bg1">
                    <a:lumMod val="95000"/>
                  </a:schemeClr>
                </a:solidFill>
                <a:latin typeface="Franklin Gothic Medium" panose="020B0603020102020204" pitchFamily="34" charset="0"/>
              </a:rPr>
              <a:t>RETURNING FROM CAPTIVITY</a:t>
            </a: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905500"/>
            <a:ext cx="8067395" cy="553998"/>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Rejecting God leads to destruction.</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76101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5</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THE KINGDOM OF JUDAH FALLS</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324600" y="2324100"/>
            <a:ext cx="8686800" cy="5052858"/>
          </a:xfrm>
          <a:prstGeom prst="rect">
            <a:avLst/>
          </a:prstGeom>
        </p:spPr>
        <p:txBody>
          <a:bodyPr wrap="square" lIns="0" tIns="0" rIns="0" bIns="0" rtlCol="0" anchor="ctr">
            <a:spAutoFit/>
          </a:bodyPr>
          <a:lstStyle/>
          <a:p>
            <a:pPr>
              <a:lnSpc>
                <a:spcPts val="6599"/>
              </a:lnSpc>
            </a:pPr>
            <a:r>
              <a:rPr lang="en-US" sz="5200" dirty="0">
                <a:solidFill>
                  <a:srgbClr val="FFFFFF"/>
                </a:solidFill>
                <a:latin typeface="Corbel" panose="020B0503020204020204" pitchFamily="34" charset="0"/>
              </a:rPr>
              <a:t>They mocked the messengers of God, and despised his words, and misused his prophets, until the wrath of the L</a:t>
            </a:r>
            <a:r>
              <a:rPr lang="en-US" sz="5200" cap="small" dirty="0">
                <a:solidFill>
                  <a:srgbClr val="FFFFFF"/>
                </a:solidFill>
                <a:latin typeface="Corbel" panose="020B0503020204020204" pitchFamily="34" charset="0"/>
              </a:rPr>
              <a:t>ord</a:t>
            </a:r>
            <a:r>
              <a:rPr lang="en-US" sz="5200" dirty="0">
                <a:solidFill>
                  <a:srgbClr val="FFFFFF"/>
                </a:solidFill>
                <a:latin typeface="Corbel" panose="020B0503020204020204" pitchFamily="34" charset="0"/>
              </a:rPr>
              <a:t> arose against his people, till there was no remedy. (</a:t>
            </a:r>
            <a:r>
              <a:rPr lang="en-US" sz="5200" cap="small" dirty="0" err="1">
                <a:solidFill>
                  <a:srgbClr val="FFFFFF"/>
                </a:solidFill>
                <a:latin typeface="Corbel" panose="020B0503020204020204" pitchFamily="34" charset="0"/>
              </a:rPr>
              <a:t>kjv</a:t>
            </a:r>
            <a:r>
              <a:rPr lang="en-US" sz="5200" dirty="0">
                <a:solidFill>
                  <a:srgbClr val="FFFFFF"/>
                </a:solidFill>
                <a:latin typeface="Corbel" panose="020B0503020204020204" pitchFamily="34" charset="0"/>
              </a:rPr>
              <a:t>)</a:t>
            </a:r>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2251547"/>
            <a:ext cx="8763000" cy="5029197"/>
          </a:xfrm>
          <a:prstGeom prst="rect">
            <a:avLst/>
          </a:prstGeom>
        </p:spPr>
        <p:txBody>
          <a:bodyPr wrap="square" lIns="0" tIns="0" rIns="0" bIns="0" rtlCol="0" anchor="ctr">
            <a:spAutoFit/>
          </a:bodyPr>
          <a:lstStyle/>
          <a:p>
            <a:pPr>
              <a:lnSpc>
                <a:spcPts val="6599"/>
              </a:lnSpc>
            </a:pPr>
            <a:r>
              <a:rPr lang="en-US" sz="4800" dirty="0">
                <a:solidFill>
                  <a:srgbClr val="FFFFFF"/>
                </a:solidFill>
                <a:latin typeface="Corbel" panose="020B0503020204020204" pitchFamily="34" charset="0"/>
              </a:rPr>
              <a:t>The people mocked these messengers of God and despised their words. They scoffed at the prophets until the L</a:t>
            </a:r>
            <a:r>
              <a:rPr lang="en-US" sz="4800" cap="small" dirty="0">
                <a:solidFill>
                  <a:srgbClr val="FFFFFF"/>
                </a:solidFill>
                <a:latin typeface="Corbel" panose="020B0503020204020204" pitchFamily="34" charset="0"/>
              </a:rPr>
              <a:t>ord</a:t>
            </a:r>
            <a:r>
              <a:rPr lang="en-US" sz="4800" dirty="0">
                <a:solidFill>
                  <a:srgbClr val="FFFFFF"/>
                </a:solidFill>
                <a:latin typeface="Corbel" panose="020B0503020204020204" pitchFamily="34" charset="0"/>
              </a:rPr>
              <a:t>’s anger could no longer be restrained and nothing could be done. (</a:t>
            </a:r>
            <a:r>
              <a:rPr lang="en-US" sz="4800" cap="small" dirty="0" err="1">
                <a:solidFill>
                  <a:srgbClr val="FFFFFF"/>
                </a:solidFill>
                <a:latin typeface="Corbel" panose="020B0503020204020204" pitchFamily="34" charset="0"/>
              </a:rPr>
              <a:t>nlt</a:t>
            </a:r>
            <a:r>
              <a:rPr lang="en-US" sz="4800" dirty="0">
                <a:solidFill>
                  <a:srgbClr val="FFFFFF"/>
                </a:solidFill>
                <a:latin typeface="Corbel" panose="020B0503020204020204" pitchFamily="34" charset="0"/>
              </a:rPr>
              <a:t>)</a:t>
            </a:r>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1461939"/>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PITIFUL REBELLION</a:t>
            </a:r>
          </a:p>
          <a:p>
            <a:pPr>
              <a:lnSpc>
                <a:spcPts val="3840"/>
              </a:lnSpc>
            </a:pPr>
            <a:r>
              <a:rPr lang="en-US" sz="3200" spc="160" dirty="0">
                <a:solidFill>
                  <a:srgbClr val="FFFFFF"/>
                </a:solidFill>
                <a:latin typeface="Franklin Gothic Medium" panose="020B0603020102020204" pitchFamily="34" charset="0"/>
              </a:rPr>
              <a:t>2 Kings 24:18 through 25:2</a:t>
            </a:r>
          </a:p>
          <a:p>
            <a:pPr>
              <a:lnSpc>
                <a:spcPts val="3840"/>
              </a:lnSpc>
            </a:pP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991600" cy="221599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Zedekiah’s story illustrates the importance of listening to God when He speaks. When have you heard from God? How did you respond? What was the result?</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PITIFUL REBELLION</a:t>
            </a:r>
          </a:p>
          <a:p>
            <a:pPr>
              <a:lnSpc>
                <a:spcPts val="3840"/>
              </a:lnSpc>
            </a:pPr>
            <a:r>
              <a:rPr lang="en-US" sz="3200" spc="160" dirty="0">
                <a:solidFill>
                  <a:srgbClr val="FFFFFF"/>
                </a:solidFill>
                <a:latin typeface="Franklin Gothic Medium" panose="020B0603020102020204" pitchFamily="34" charset="0"/>
              </a:rPr>
              <a:t>2 Kings 24:18 through 25:2</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Kings 25:3–7</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JUDAH’S MONARCHY ENDS</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95700"/>
            <a:ext cx="88392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should Christians hold on to faith and hope while waiting for God’s promises to be fulfilled?</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1036887"/>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Kings 25:8-12</a:t>
            </a:r>
          </a:p>
          <a:p>
            <a:pPr>
              <a:lnSpc>
                <a:spcPts val="4160"/>
              </a:lnSpc>
            </a:pPr>
            <a:endParaRPr lang="en-US" sz="32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CITY FALLS</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21307</TotalTime>
  <Words>3483</Words>
  <Application>Microsoft Macintosh PowerPoint</Application>
  <PresentationFormat>Custom</PresentationFormat>
  <Paragraphs>168</Paragraphs>
  <Slides>22</Slides>
  <Notes>21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22</vt:i4>
      </vt:variant>
    </vt:vector>
  </HeadingPairs>
  <TitlesOfParts>
    <vt:vector size="29" baseType="lpstr">
      <vt:lpstr>Franklin Gothic Medium</vt:lpstr>
      <vt:lpstr>Arial</vt:lpstr>
      <vt:lpstr>Corbel</vt:lpstr>
      <vt:lpstr>Calibri</vt:lpstr>
      <vt:lpstr>Helvetica</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Alfred, Hannah</cp:lastModifiedBy>
  <cp:revision>3</cp:revision>
  <dcterms:created xsi:type="dcterms:W3CDTF">2025-03-27T13:22:57Z</dcterms:created>
  <dcterms:modified xsi:type="dcterms:W3CDTF">2026-06-30T15:41:05Z</dcterms:modified>
  <dc:identifier>DAEvRMTdTXk</dc:identifier>
</cp:coreProperties>
</file>