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notesMasterIdLst>
    <p:notesMasterId r:id="rId26"/>
  </p:notesMasterIdLst>
  <p:handoutMasterIdLst>
    <p:handoutMasterId r:id="rId27"/>
  </p:handoutMasterIdLst>
  <p:sldIdLst>
    <p:sldId id="264" r:id="rId3"/>
    <p:sldId id="282" r:id="rId4"/>
    <p:sldId id="265" r:id="rId5"/>
    <p:sldId id="266" r:id="rId6"/>
    <p:sldId id="267" r:id="rId7"/>
    <p:sldId id="276" r:id="rId8"/>
    <p:sldId id="268" r:id="rId9"/>
    <p:sldId id="277" r:id="rId10"/>
    <p:sldId id="292" r:id="rId11"/>
    <p:sldId id="269" r:id="rId12"/>
    <p:sldId id="278" r:id="rId13"/>
    <p:sldId id="270" r:id="rId14"/>
    <p:sldId id="279" r:id="rId15"/>
    <p:sldId id="271" r:id="rId16"/>
    <p:sldId id="280" r:id="rId17"/>
    <p:sldId id="272" r:id="rId18"/>
    <p:sldId id="289" r:id="rId19"/>
    <p:sldId id="273" r:id="rId20"/>
    <p:sldId id="284" r:id="rId21"/>
    <p:sldId id="283" r:id="rId22"/>
    <p:sldId id="286" r:id="rId23"/>
    <p:sldId id="287" r:id="rId24"/>
    <p:sldId id="288" r:id="rId25"/>
  </p:sldIdLst>
  <p:sldSz cx="18288000" cy="10287000"/>
  <p:notesSz cx="6858000" cy="9144000"/>
  <p:embeddedFontLst>
    <p:embeddedFont>
      <p:font typeface="Corbel" panose="020B0503020204020204" pitchFamily="34" charset="0"/>
      <p:regular r:id="rId28"/>
      <p:bold r:id="rId29"/>
      <p:italic r:id="rId30"/>
      <p:boldItalic r:id="rId31"/>
    </p:embeddedFont>
    <p:embeddedFont>
      <p:font typeface="Franklin Gothic Medium" panose="020B0603020102020204" pitchFamily="34" charset="0"/>
      <p:regular r:id="rId32"/>
      <p:italic r:id="rId3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FE0EC8-0926-4D13-D929-D05C2193E10D}" name="Hightower, Liz" initials="HL" userId="S::lhightower@gcag.net::ef375895-1adf-4f93-a0c5-6a6b622a2a2b"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83454D"/>
    <a:srgbClr val="8B3A2E"/>
    <a:srgbClr val="006E97"/>
    <a:srgbClr val="1C2327"/>
    <a:srgbClr val="B97B44"/>
    <a:srgbClr val="000000"/>
    <a:srgbClr val="D6A951"/>
    <a:srgbClr val="EC9C55"/>
    <a:srgbClr val="FFFAEC"/>
    <a:srgbClr val="6945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CFFDFA7-4F41-D248-849E-E626114F09D2}" v="606" dt="2026-06-29T14:42:33.95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420" autoAdjust="0"/>
    <p:restoredTop sz="53499" autoAdjust="0"/>
  </p:normalViewPr>
  <p:slideViewPr>
    <p:cSldViewPr>
      <p:cViewPr varScale="1">
        <p:scale>
          <a:sx n="69" d="100"/>
          <a:sy n="69" d="100"/>
        </p:scale>
        <p:origin x="440" y="216"/>
      </p:cViewPr>
      <p:guideLst>
        <p:guide orient="horz" pos="2160"/>
        <p:guide pos="2880"/>
      </p:guideLst>
    </p:cSldViewPr>
  </p:slideViewPr>
  <p:outlineViewPr>
    <p:cViewPr>
      <p:scale>
        <a:sx n="33" d="100"/>
        <a:sy n="33" d="100"/>
      </p:scale>
      <p:origin x="0" y="0"/>
    </p:cViewPr>
  </p:outlineViewPr>
  <p:notesTextViewPr>
    <p:cViewPr>
      <p:scale>
        <a:sx n="114" d="100"/>
        <a:sy n="114" d="100"/>
      </p:scale>
      <p:origin x="0" y="0"/>
    </p:cViewPr>
  </p:notesTextViewPr>
  <p:sorterViewPr>
    <p:cViewPr>
      <p:scale>
        <a:sx n="80" d="100"/>
        <a:sy n="80" d="100"/>
      </p:scale>
      <p:origin x="0" y="0"/>
    </p:cViewPr>
  </p:sorterViewPr>
  <p:notesViewPr>
    <p:cSldViewPr>
      <p:cViewPr varScale="1">
        <p:scale>
          <a:sx n="95" d="100"/>
          <a:sy n="95" d="100"/>
        </p:scale>
        <p:origin x="3912" y="18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9" Type="http://schemas.microsoft.com/office/2015/10/relationships/revisionInfo" Target="revisionInfo.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6.fntdata"/><Relationship Id="rId38" Type="http://schemas.microsoft.com/office/2016/11/relationships/changesInfo" Target="changesInfos/changesInfo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5.fntdata"/><Relationship Id="rId37" Type="http://schemas.openxmlformats.org/officeDocument/2006/relationships/tableStyles" Target="tableStyles.xml"/><Relationship Id="rId40" Type="http://schemas.microsoft.com/office/2018/10/relationships/authors" Target="author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font" Target="fonts/font1.fntdata"/><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4.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handoutMaster" Target="handoutMasters/handoutMaster1.xml"/><Relationship Id="rId30" Type="http://schemas.openxmlformats.org/officeDocument/2006/relationships/font" Target="fonts/font3.fntdata"/><Relationship Id="rId35"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ee, Whitney" userId="42c304cf-7bf0-4354-97f1-ba8873b86299" providerId="ADAL" clId="{F167F5ED-DCA5-5162-BE16-4D5FC5DAEAB9}"/>
    <pc:docChg chg="undo custSel addSld delSld modSld sldOrd modMainMaster">
      <pc:chgData name="Lee, Whitney" userId="42c304cf-7bf0-4354-97f1-ba8873b86299" providerId="ADAL" clId="{F167F5ED-DCA5-5162-BE16-4D5FC5DAEAB9}" dt="2026-06-29T14:42:33.951" v="2433"/>
      <pc:docMkLst>
        <pc:docMk/>
      </pc:docMkLst>
      <pc:sldChg chg="modNotesTx">
        <pc:chgData name="Lee, Whitney" userId="42c304cf-7bf0-4354-97f1-ba8873b86299" providerId="ADAL" clId="{F167F5ED-DCA5-5162-BE16-4D5FC5DAEAB9}" dt="2026-06-25T18:52:12.338" v="950" actId="20577"/>
        <pc:sldMkLst>
          <pc:docMk/>
          <pc:sldMk cId="336364739" sldId="264"/>
        </pc:sldMkLst>
      </pc:sldChg>
      <pc:sldChg chg="modSp mod">
        <pc:chgData name="Lee, Whitney" userId="42c304cf-7bf0-4354-97f1-ba8873b86299" providerId="ADAL" clId="{F167F5ED-DCA5-5162-BE16-4D5FC5DAEAB9}" dt="2026-06-25T19:43:22.370" v="1172" actId="14100"/>
        <pc:sldMkLst>
          <pc:docMk/>
          <pc:sldMk cId="1472856482" sldId="265"/>
        </pc:sldMkLst>
        <pc:spChg chg="mod">
          <ac:chgData name="Lee, Whitney" userId="42c304cf-7bf0-4354-97f1-ba8873b86299" providerId="ADAL" clId="{F167F5ED-DCA5-5162-BE16-4D5FC5DAEAB9}" dt="2026-06-25T19:43:22.370" v="1172" actId="14100"/>
          <ac:spMkLst>
            <pc:docMk/>
            <pc:sldMk cId="1472856482" sldId="265"/>
            <ac:spMk id="2" creationId="{27514B45-0AA4-A677-8B7C-AB74AABC06F4}"/>
          </ac:spMkLst>
        </pc:spChg>
      </pc:sldChg>
      <pc:sldChg chg="modSp mod">
        <pc:chgData name="Lee, Whitney" userId="42c304cf-7bf0-4354-97f1-ba8873b86299" providerId="ADAL" clId="{F167F5ED-DCA5-5162-BE16-4D5FC5DAEAB9}" dt="2026-06-25T19:44:37.992" v="1198" actId="14100"/>
        <pc:sldMkLst>
          <pc:docMk/>
          <pc:sldMk cId="4250189459" sldId="266"/>
        </pc:sldMkLst>
        <pc:spChg chg="mod">
          <ac:chgData name="Lee, Whitney" userId="42c304cf-7bf0-4354-97f1-ba8873b86299" providerId="ADAL" clId="{F167F5ED-DCA5-5162-BE16-4D5FC5DAEAB9}" dt="2026-06-25T19:44:37.992" v="1198" actId="14100"/>
          <ac:spMkLst>
            <pc:docMk/>
            <pc:sldMk cId="4250189459" sldId="266"/>
            <ac:spMk id="3" creationId="{52E75411-0B3F-EF43-C5EA-751068CFF745}"/>
          </ac:spMkLst>
        </pc:spChg>
      </pc:sldChg>
      <pc:sldChg chg="modSp mod modNotesTx">
        <pc:chgData name="Lee, Whitney" userId="42c304cf-7bf0-4354-97f1-ba8873b86299" providerId="ADAL" clId="{F167F5ED-DCA5-5162-BE16-4D5FC5DAEAB9}" dt="2026-06-25T19:47:57.623" v="1301" actId="20577"/>
        <pc:sldMkLst>
          <pc:docMk/>
          <pc:sldMk cId="2940124673" sldId="267"/>
        </pc:sldMkLst>
        <pc:spChg chg="mod">
          <ac:chgData name="Lee, Whitney" userId="42c304cf-7bf0-4354-97f1-ba8873b86299" providerId="ADAL" clId="{F167F5ED-DCA5-5162-BE16-4D5FC5DAEAB9}" dt="2026-06-25T19:46:07.700" v="1257" actId="20577"/>
          <ac:spMkLst>
            <pc:docMk/>
            <pc:sldMk cId="2940124673" sldId="267"/>
            <ac:spMk id="5" creationId="{FB67BC36-FF11-8150-B054-E3F014E098FD}"/>
          </ac:spMkLst>
        </pc:spChg>
      </pc:sldChg>
      <pc:sldChg chg="modSp mod modNotesTx">
        <pc:chgData name="Lee, Whitney" userId="42c304cf-7bf0-4354-97f1-ba8873b86299" providerId="ADAL" clId="{F167F5ED-DCA5-5162-BE16-4D5FC5DAEAB9}" dt="2026-06-25T20:06:12.023" v="1379" actId="20577"/>
        <pc:sldMkLst>
          <pc:docMk/>
          <pc:sldMk cId="3734570181" sldId="268"/>
        </pc:sldMkLst>
        <pc:spChg chg="mod">
          <ac:chgData name="Lee, Whitney" userId="42c304cf-7bf0-4354-97f1-ba8873b86299" providerId="ADAL" clId="{F167F5ED-DCA5-5162-BE16-4D5FC5DAEAB9}" dt="2026-06-25T19:49:54.748" v="1331" actId="20577"/>
          <ac:spMkLst>
            <pc:docMk/>
            <pc:sldMk cId="3734570181" sldId="268"/>
            <ac:spMk id="5" creationId="{FB67BC36-FF11-8150-B054-E3F014E098FD}"/>
          </ac:spMkLst>
        </pc:spChg>
        <pc:spChg chg="mod">
          <ac:chgData name="Lee, Whitney" userId="42c304cf-7bf0-4354-97f1-ba8873b86299" providerId="ADAL" clId="{F167F5ED-DCA5-5162-BE16-4D5FC5DAEAB9}" dt="2026-06-25T19:50:09.673" v="1362" actId="20577"/>
          <ac:spMkLst>
            <pc:docMk/>
            <pc:sldMk cId="3734570181" sldId="268"/>
            <ac:spMk id="6" creationId="{F0007A59-C0AE-7C55-2754-C92195DFE286}"/>
          </ac:spMkLst>
        </pc:spChg>
        <pc:spChg chg="mod">
          <ac:chgData name="Lee, Whitney" userId="42c304cf-7bf0-4354-97f1-ba8873b86299" providerId="ADAL" clId="{F167F5ED-DCA5-5162-BE16-4D5FC5DAEAB9}" dt="2026-06-25T19:50:00.342" v="1348" actId="20577"/>
          <ac:spMkLst>
            <pc:docMk/>
            <pc:sldMk cId="3734570181" sldId="268"/>
            <ac:spMk id="7" creationId="{1CFCE852-AEAB-9DE9-6936-21CAFE062AD6}"/>
          </ac:spMkLst>
        </pc:spChg>
      </pc:sldChg>
      <pc:sldChg chg="modSp mod modNotesTx">
        <pc:chgData name="Lee, Whitney" userId="42c304cf-7bf0-4354-97f1-ba8873b86299" providerId="ADAL" clId="{F167F5ED-DCA5-5162-BE16-4D5FC5DAEAB9}" dt="2026-06-25T20:14:04.002" v="1466" actId="20577"/>
        <pc:sldMkLst>
          <pc:docMk/>
          <pc:sldMk cId="1294655604" sldId="269"/>
        </pc:sldMkLst>
        <pc:spChg chg="mod">
          <ac:chgData name="Lee, Whitney" userId="42c304cf-7bf0-4354-97f1-ba8873b86299" providerId="ADAL" clId="{F167F5ED-DCA5-5162-BE16-4D5FC5DAEAB9}" dt="2026-06-25T20:11:49.779" v="1447" actId="20577"/>
          <ac:spMkLst>
            <pc:docMk/>
            <pc:sldMk cId="1294655604" sldId="269"/>
            <ac:spMk id="4" creationId="{89677ECE-FE3D-A8A6-03A9-2F04A0A9F2DE}"/>
          </ac:spMkLst>
        </pc:spChg>
        <pc:spChg chg="mod">
          <ac:chgData name="Lee, Whitney" userId="42c304cf-7bf0-4354-97f1-ba8873b86299" providerId="ADAL" clId="{F167F5ED-DCA5-5162-BE16-4D5FC5DAEAB9}" dt="2026-06-25T20:08:19.142" v="1431" actId="20577"/>
          <ac:spMkLst>
            <pc:docMk/>
            <pc:sldMk cId="1294655604" sldId="269"/>
            <ac:spMk id="5" creationId="{FB67BC36-FF11-8150-B054-E3F014E098FD}"/>
          </ac:spMkLst>
        </pc:spChg>
      </pc:sldChg>
      <pc:sldChg chg="modSp mod modNotesTx">
        <pc:chgData name="Lee, Whitney" userId="42c304cf-7bf0-4354-97f1-ba8873b86299" providerId="ADAL" clId="{F167F5ED-DCA5-5162-BE16-4D5FC5DAEAB9}" dt="2026-06-25T20:17:23.671" v="1539" actId="20577"/>
        <pc:sldMkLst>
          <pc:docMk/>
          <pc:sldMk cId="3663860457" sldId="270"/>
        </pc:sldMkLst>
        <pc:spChg chg="mod">
          <ac:chgData name="Lee, Whitney" userId="42c304cf-7bf0-4354-97f1-ba8873b86299" providerId="ADAL" clId="{F167F5ED-DCA5-5162-BE16-4D5FC5DAEAB9}" dt="2026-06-25T20:15:46.271" v="1467"/>
          <ac:spMkLst>
            <pc:docMk/>
            <pc:sldMk cId="3663860457" sldId="270"/>
            <ac:spMk id="4" creationId="{89677ECE-FE3D-A8A6-03A9-2F04A0A9F2DE}"/>
          </ac:spMkLst>
        </pc:spChg>
        <pc:spChg chg="mod">
          <ac:chgData name="Lee, Whitney" userId="42c304cf-7bf0-4354-97f1-ba8873b86299" providerId="ADAL" clId="{F167F5ED-DCA5-5162-BE16-4D5FC5DAEAB9}" dt="2026-06-25T20:15:51.914" v="1488" actId="20577"/>
          <ac:spMkLst>
            <pc:docMk/>
            <pc:sldMk cId="3663860457" sldId="270"/>
            <ac:spMk id="5" creationId="{FB67BC36-FF11-8150-B054-E3F014E098FD}"/>
          </ac:spMkLst>
        </pc:spChg>
        <pc:spChg chg="mod">
          <ac:chgData name="Lee, Whitney" userId="42c304cf-7bf0-4354-97f1-ba8873b86299" providerId="ADAL" clId="{F167F5ED-DCA5-5162-BE16-4D5FC5DAEAB9}" dt="2026-06-25T20:16:35.671" v="1520" actId="20577"/>
          <ac:spMkLst>
            <pc:docMk/>
            <pc:sldMk cId="3663860457" sldId="270"/>
            <ac:spMk id="6" creationId="{F0007A59-C0AE-7C55-2754-C92195DFE286}"/>
          </ac:spMkLst>
        </pc:spChg>
        <pc:spChg chg="mod">
          <ac:chgData name="Lee, Whitney" userId="42c304cf-7bf0-4354-97f1-ba8873b86299" providerId="ADAL" clId="{F167F5ED-DCA5-5162-BE16-4D5FC5DAEAB9}" dt="2026-06-25T20:16:25.305" v="1502" actId="20577"/>
          <ac:spMkLst>
            <pc:docMk/>
            <pc:sldMk cId="3663860457" sldId="270"/>
            <ac:spMk id="7" creationId="{1CFCE852-AEAB-9DE9-6936-21CAFE062AD6}"/>
          </ac:spMkLst>
        </pc:spChg>
      </pc:sldChg>
      <pc:sldChg chg="modSp mod modNotesTx">
        <pc:chgData name="Lee, Whitney" userId="42c304cf-7bf0-4354-97f1-ba8873b86299" providerId="ADAL" clId="{F167F5ED-DCA5-5162-BE16-4D5FC5DAEAB9}" dt="2026-06-25T20:20:20.822" v="1959" actId="20577"/>
        <pc:sldMkLst>
          <pc:docMk/>
          <pc:sldMk cId="2340130936" sldId="271"/>
        </pc:sldMkLst>
        <pc:spChg chg="mod">
          <ac:chgData name="Lee, Whitney" userId="42c304cf-7bf0-4354-97f1-ba8873b86299" providerId="ADAL" clId="{F167F5ED-DCA5-5162-BE16-4D5FC5DAEAB9}" dt="2026-06-25T20:20:05.854" v="1921" actId="20577"/>
          <ac:spMkLst>
            <pc:docMk/>
            <pc:sldMk cId="2340130936" sldId="271"/>
            <ac:spMk id="4" creationId="{89677ECE-FE3D-A8A6-03A9-2F04A0A9F2DE}"/>
          </ac:spMkLst>
        </pc:spChg>
        <pc:spChg chg="mod">
          <ac:chgData name="Lee, Whitney" userId="42c304cf-7bf0-4354-97f1-ba8873b86299" providerId="ADAL" clId="{F167F5ED-DCA5-5162-BE16-4D5FC5DAEAB9}" dt="2026-06-25T20:19:52.759" v="1905" actId="20577"/>
          <ac:spMkLst>
            <pc:docMk/>
            <pc:sldMk cId="2340130936" sldId="271"/>
            <ac:spMk id="5" creationId="{FB67BC36-FF11-8150-B054-E3F014E098FD}"/>
          </ac:spMkLst>
        </pc:spChg>
      </pc:sldChg>
      <pc:sldChg chg="modSp mod modNotesTx">
        <pc:chgData name="Lee, Whitney" userId="42c304cf-7bf0-4354-97f1-ba8873b86299" providerId="ADAL" clId="{F167F5ED-DCA5-5162-BE16-4D5FC5DAEAB9}" dt="2026-06-25T20:23:36.920" v="2309" actId="20577"/>
        <pc:sldMkLst>
          <pc:docMk/>
          <pc:sldMk cId="2515943933" sldId="272"/>
        </pc:sldMkLst>
        <pc:spChg chg="mod">
          <ac:chgData name="Lee, Whitney" userId="42c304cf-7bf0-4354-97f1-ba8873b86299" providerId="ADAL" clId="{F167F5ED-DCA5-5162-BE16-4D5FC5DAEAB9}" dt="2026-06-25T20:22:57.849" v="2214"/>
          <ac:spMkLst>
            <pc:docMk/>
            <pc:sldMk cId="2515943933" sldId="272"/>
            <ac:spMk id="4" creationId="{89677ECE-FE3D-A8A6-03A9-2F04A0A9F2DE}"/>
          </ac:spMkLst>
        </pc:spChg>
        <pc:spChg chg="mod">
          <ac:chgData name="Lee, Whitney" userId="42c304cf-7bf0-4354-97f1-ba8873b86299" providerId="ADAL" clId="{F167F5ED-DCA5-5162-BE16-4D5FC5DAEAB9}" dt="2026-06-25T20:23:02.797" v="2242" actId="20577"/>
          <ac:spMkLst>
            <pc:docMk/>
            <pc:sldMk cId="2515943933" sldId="272"/>
            <ac:spMk id="5" creationId="{FB67BC36-FF11-8150-B054-E3F014E098FD}"/>
          </ac:spMkLst>
        </pc:spChg>
        <pc:spChg chg="mod">
          <ac:chgData name="Lee, Whitney" userId="42c304cf-7bf0-4354-97f1-ba8873b86299" providerId="ADAL" clId="{F167F5ED-DCA5-5162-BE16-4D5FC5DAEAB9}" dt="2026-06-25T20:23:27.672" v="2293" actId="20577"/>
          <ac:spMkLst>
            <pc:docMk/>
            <pc:sldMk cId="2515943933" sldId="272"/>
            <ac:spMk id="6" creationId="{F0007A59-C0AE-7C55-2754-C92195DFE286}"/>
          </ac:spMkLst>
        </pc:spChg>
        <pc:spChg chg="mod">
          <ac:chgData name="Lee, Whitney" userId="42c304cf-7bf0-4354-97f1-ba8873b86299" providerId="ADAL" clId="{F167F5ED-DCA5-5162-BE16-4D5FC5DAEAB9}" dt="2026-06-25T20:23:15.964" v="2271" actId="20577"/>
          <ac:spMkLst>
            <pc:docMk/>
            <pc:sldMk cId="2515943933" sldId="272"/>
            <ac:spMk id="7" creationId="{1CFCE852-AEAB-9DE9-6936-21CAFE062AD6}"/>
          </ac:spMkLst>
        </pc:spChg>
      </pc:sldChg>
      <pc:sldChg chg="modSp mod">
        <pc:chgData name="Lee, Whitney" userId="42c304cf-7bf0-4354-97f1-ba8873b86299" providerId="ADAL" clId="{F167F5ED-DCA5-5162-BE16-4D5FC5DAEAB9}" dt="2026-06-25T20:31:29.445" v="2367" actId="1076"/>
        <pc:sldMkLst>
          <pc:docMk/>
          <pc:sldMk cId="4159353120" sldId="273"/>
        </pc:sldMkLst>
        <pc:spChg chg="mod">
          <ac:chgData name="Lee, Whitney" userId="42c304cf-7bf0-4354-97f1-ba8873b86299" providerId="ADAL" clId="{F167F5ED-DCA5-5162-BE16-4D5FC5DAEAB9}" dt="2026-06-25T20:31:29.445" v="2367" actId="1076"/>
          <ac:spMkLst>
            <pc:docMk/>
            <pc:sldMk cId="4159353120" sldId="273"/>
            <ac:spMk id="2" creationId="{B19A42F2-53C9-3143-2F80-8C7D3D5FFE3C}"/>
          </ac:spMkLst>
        </pc:spChg>
      </pc:sldChg>
      <pc:sldChg chg="modSp mod">
        <pc:chgData name="Lee, Whitney" userId="42c304cf-7bf0-4354-97f1-ba8873b86299" providerId="ADAL" clId="{F167F5ED-DCA5-5162-BE16-4D5FC5DAEAB9}" dt="2026-06-25T19:49:10.757" v="1306" actId="20577"/>
        <pc:sldMkLst>
          <pc:docMk/>
          <pc:sldMk cId="593240637" sldId="276"/>
        </pc:sldMkLst>
        <pc:spChg chg="mod">
          <ac:chgData name="Lee, Whitney" userId="42c304cf-7bf0-4354-97f1-ba8873b86299" providerId="ADAL" clId="{F167F5ED-DCA5-5162-BE16-4D5FC5DAEAB9}" dt="2026-06-25T19:49:10.757" v="1306" actId="20577"/>
          <ac:spMkLst>
            <pc:docMk/>
            <pc:sldMk cId="593240637" sldId="276"/>
            <ac:spMk id="4" creationId="{ECC82F32-4CA5-5ACC-C7E4-CE13521B95DE}"/>
          </ac:spMkLst>
        </pc:spChg>
      </pc:sldChg>
      <pc:sldChg chg="modSp mod">
        <pc:chgData name="Lee, Whitney" userId="42c304cf-7bf0-4354-97f1-ba8873b86299" providerId="ADAL" clId="{F167F5ED-DCA5-5162-BE16-4D5FC5DAEAB9}" dt="2026-06-25T20:07:00.604" v="1409" actId="20577"/>
        <pc:sldMkLst>
          <pc:docMk/>
          <pc:sldMk cId="3031513542" sldId="277"/>
        </pc:sldMkLst>
        <pc:spChg chg="mod">
          <ac:chgData name="Lee, Whitney" userId="42c304cf-7bf0-4354-97f1-ba8873b86299" providerId="ADAL" clId="{F167F5ED-DCA5-5162-BE16-4D5FC5DAEAB9}" dt="2026-06-25T20:07:00.604" v="1409" actId="20577"/>
          <ac:spMkLst>
            <pc:docMk/>
            <pc:sldMk cId="3031513542" sldId="277"/>
            <ac:spMk id="2" creationId="{5901AE7E-0EA7-0335-10CC-7D4247FBC080}"/>
          </ac:spMkLst>
        </pc:spChg>
      </pc:sldChg>
      <pc:sldChg chg="modSp mod">
        <pc:chgData name="Lee, Whitney" userId="42c304cf-7bf0-4354-97f1-ba8873b86299" providerId="ADAL" clId="{F167F5ED-DCA5-5162-BE16-4D5FC5DAEAB9}" dt="2026-06-25T20:19:26.388" v="1874" actId="1076"/>
        <pc:sldMkLst>
          <pc:docMk/>
          <pc:sldMk cId="463717971" sldId="279"/>
        </pc:sldMkLst>
        <pc:spChg chg="mod">
          <ac:chgData name="Lee, Whitney" userId="42c304cf-7bf0-4354-97f1-ba8873b86299" providerId="ADAL" clId="{F167F5ED-DCA5-5162-BE16-4D5FC5DAEAB9}" dt="2026-06-25T20:19:26.388" v="1874" actId="1076"/>
          <ac:spMkLst>
            <pc:docMk/>
            <pc:sldMk cId="463717971" sldId="279"/>
            <ac:spMk id="2" creationId="{01A54E2C-C814-73DF-E414-610880B284E1}"/>
          </ac:spMkLst>
        </pc:spChg>
      </pc:sldChg>
      <pc:sldChg chg="modSp mod modNotesTx">
        <pc:chgData name="Lee, Whitney" userId="42c304cf-7bf0-4354-97f1-ba8873b86299" providerId="ADAL" clId="{F167F5ED-DCA5-5162-BE16-4D5FC5DAEAB9}" dt="2026-06-25T20:22:25.102" v="2213" actId="20577"/>
        <pc:sldMkLst>
          <pc:docMk/>
          <pc:sldMk cId="843645801" sldId="280"/>
        </pc:sldMkLst>
        <pc:spChg chg="mod">
          <ac:chgData name="Lee, Whitney" userId="42c304cf-7bf0-4354-97f1-ba8873b86299" providerId="ADAL" clId="{F167F5ED-DCA5-5162-BE16-4D5FC5DAEAB9}" dt="2026-06-25T20:22:20.770" v="2212" actId="20577"/>
          <ac:spMkLst>
            <pc:docMk/>
            <pc:sldMk cId="843645801" sldId="280"/>
            <ac:spMk id="2" creationId="{77A00FE0-84CA-CA79-4B3C-49D299CD952E}"/>
          </ac:spMkLst>
        </pc:spChg>
      </pc:sldChg>
      <pc:sldChg chg="modSp mod modNotesTx">
        <pc:chgData name="Lee, Whitney" userId="42c304cf-7bf0-4354-97f1-ba8873b86299" providerId="ADAL" clId="{F167F5ED-DCA5-5162-BE16-4D5FC5DAEAB9}" dt="2026-06-25T18:54:10.254" v="1120" actId="20577"/>
        <pc:sldMkLst>
          <pc:docMk/>
          <pc:sldMk cId="4294521893" sldId="282"/>
        </pc:sldMkLst>
        <pc:spChg chg="mod">
          <ac:chgData name="Lee, Whitney" userId="42c304cf-7bf0-4354-97f1-ba8873b86299" providerId="ADAL" clId="{F167F5ED-DCA5-5162-BE16-4D5FC5DAEAB9}" dt="2026-06-25T18:52:53.571" v="1005" actId="1076"/>
          <ac:spMkLst>
            <pc:docMk/>
            <pc:sldMk cId="4294521893" sldId="282"/>
            <ac:spMk id="3" creationId="{05E30743-A9B7-4FA5-2AAA-8384488C2CB8}"/>
          </ac:spMkLst>
        </pc:spChg>
        <pc:spChg chg="mod">
          <ac:chgData name="Lee, Whitney" userId="42c304cf-7bf0-4354-97f1-ba8873b86299" providerId="ADAL" clId="{F167F5ED-DCA5-5162-BE16-4D5FC5DAEAB9}" dt="2026-06-24T15:09:14.003" v="930" actId="1076"/>
          <ac:spMkLst>
            <pc:docMk/>
            <pc:sldMk cId="4294521893" sldId="282"/>
            <ac:spMk id="4" creationId="{E7D41ED7-86E6-A096-0235-1756E32ED234}"/>
          </ac:spMkLst>
        </pc:spChg>
      </pc:sldChg>
      <pc:sldChg chg="modSp mod">
        <pc:chgData name="Lee, Whitney" userId="42c304cf-7bf0-4354-97f1-ba8873b86299" providerId="ADAL" clId="{F167F5ED-DCA5-5162-BE16-4D5FC5DAEAB9}" dt="2026-06-25T20:31:53.298" v="2431" actId="20577"/>
        <pc:sldMkLst>
          <pc:docMk/>
          <pc:sldMk cId="2091008181" sldId="284"/>
        </pc:sldMkLst>
        <pc:spChg chg="mod">
          <ac:chgData name="Lee, Whitney" userId="42c304cf-7bf0-4354-97f1-ba8873b86299" providerId="ADAL" clId="{F167F5ED-DCA5-5162-BE16-4D5FC5DAEAB9}" dt="2026-06-25T20:31:53.298" v="2431" actId="20577"/>
          <ac:spMkLst>
            <pc:docMk/>
            <pc:sldMk cId="2091008181" sldId="284"/>
            <ac:spMk id="2" creationId="{CB0310C8-E13E-49A6-E8B7-87D9E7A3C0EA}"/>
          </ac:spMkLst>
        </pc:spChg>
        <pc:spChg chg="mod">
          <ac:chgData name="Lee, Whitney" userId="42c304cf-7bf0-4354-97f1-ba8873b86299" providerId="ADAL" clId="{F167F5ED-DCA5-5162-BE16-4D5FC5DAEAB9}" dt="2026-06-25T20:31:45.106" v="2396" actId="1076"/>
          <ac:spMkLst>
            <pc:docMk/>
            <pc:sldMk cId="2091008181" sldId="284"/>
            <ac:spMk id="3" creationId="{0F76A27E-B194-9A4C-902F-1B6661D4C273}"/>
          </ac:spMkLst>
        </pc:spChg>
      </pc:sldChg>
      <pc:sldChg chg="modSp mod">
        <pc:chgData name="Lee, Whitney" userId="42c304cf-7bf0-4354-97f1-ba8873b86299" providerId="ADAL" clId="{F167F5ED-DCA5-5162-BE16-4D5FC5DAEAB9}" dt="2026-06-25T20:30:03.809" v="2344" actId="20577"/>
        <pc:sldMkLst>
          <pc:docMk/>
          <pc:sldMk cId="58486150" sldId="289"/>
        </pc:sldMkLst>
        <pc:spChg chg="mod">
          <ac:chgData name="Lee, Whitney" userId="42c304cf-7bf0-4354-97f1-ba8873b86299" providerId="ADAL" clId="{F167F5ED-DCA5-5162-BE16-4D5FC5DAEAB9}" dt="2026-06-25T20:30:03.809" v="2344" actId="20577"/>
          <ac:spMkLst>
            <pc:docMk/>
            <pc:sldMk cId="58486150" sldId="289"/>
            <ac:spMk id="2" creationId="{77A00FE0-84CA-CA79-4B3C-49D299CD952E}"/>
          </ac:spMkLst>
        </pc:spChg>
      </pc:sldChg>
      <pc:sldChg chg="addSp delSp modSp add mod ord modNotesTx">
        <pc:chgData name="Lee, Whitney" userId="42c304cf-7bf0-4354-97f1-ba8873b86299" providerId="ADAL" clId="{F167F5ED-DCA5-5162-BE16-4D5FC5DAEAB9}" dt="2026-06-25T20:08:11.950" v="1410" actId="20578"/>
        <pc:sldMkLst>
          <pc:docMk/>
          <pc:sldMk cId="494649499" sldId="292"/>
        </pc:sldMkLst>
        <pc:spChg chg="add mod">
          <ac:chgData name="Lee, Whitney" userId="42c304cf-7bf0-4354-97f1-ba8873b86299" providerId="ADAL" clId="{F167F5ED-DCA5-5162-BE16-4D5FC5DAEAB9}" dt="2026-06-23T20:39:43.437" v="683" actId="1076"/>
          <ac:spMkLst>
            <pc:docMk/>
            <pc:sldMk cId="494649499" sldId="292"/>
            <ac:spMk id="3" creationId="{43798F13-A175-C6B7-7D4E-896E0A9011E1}"/>
          </ac:spMkLst>
        </pc:spChg>
      </pc:sldChg>
      <pc:sldMasterChg chg="addSldLayout delSldLayout modSldLayout sldLayoutOrd">
        <pc:chgData name="Lee, Whitney" userId="42c304cf-7bf0-4354-97f1-ba8873b86299" providerId="ADAL" clId="{F167F5ED-DCA5-5162-BE16-4D5FC5DAEAB9}" dt="2026-06-29T14:42:33.951" v="2433"/>
        <pc:sldMasterMkLst>
          <pc:docMk/>
          <pc:sldMasterMk cId="0" sldId="2147483648"/>
        </pc:sldMasterMkLst>
        <pc:sldLayoutChg chg="addSp delSp modSp mod">
          <pc:chgData name="Lee, Whitney" userId="42c304cf-7bf0-4354-97f1-ba8873b86299" providerId="ADAL" clId="{F167F5ED-DCA5-5162-BE16-4D5FC5DAEAB9}" dt="2026-06-29T14:42:33.951" v="2433"/>
          <pc:sldLayoutMkLst>
            <pc:docMk/>
            <pc:sldMasterMk cId="0" sldId="2147483648"/>
            <pc:sldLayoutMk cId="0" sldId="2147483655"/>
          </pc:sldLayoutMkLst>
          <pc:spChg chg="mod">
            <ac:chgData name="Lee, Whitney" userId="42c304cf-7bf0-4354-97f1-ba8873b86299" providerId="ADAL" clId="{F167F5ED-DCA5-5162-BE16-4D5FC5DAEAB9}" dt="2026-06-23T21:33:04.219" v="784" actId="20577"/>
            <ac:spMkLst>
              <pc:docMk/>
              <pc:sldMasterMk cId="0" sldId="2147483648"/>
              <pc:sldLayoutMk cId="0" sldId="2147483655"/>
              <ac:spMk id="2" creationId="{C9E04C85-0156-04FF-9795-0E6674715B97}"/>
            </ac:spMkLst>
          </pc:spChg>
          <pc:spChg chg="add mod">
            <ac:chgData name="Lee, Whitney" userId="42c304cf-7bf0-4354-97f1-ba8873b86299" providerId="ADAL" clId="{F167F5ED-DCA5-5162-BE16-4D5FC5DAEAB9}" dt="2026-06-29T14:42:33.951" v="2433"/>
            <ac:spMkLst>
              <pc:docMk/>
              <pc:sldMasterMk cId="0" sldId="2147483648"/>
              <pc:sldLayoutMk cId="0" sldId="2147483655"/>
              <ac:spMk id="4" creationId="{33800DFF-736A-2502-83C1-97FCF7C286A2}"/>
            </ac:spMkLst>
          </pc:spChg>
          <pc:spChg chg="mod">
            <ac:chgData name="Lee, Whitney" userId="42c304cf-7bf0-4354-97f1-ba8873b86299" providerId="ADAL" clId="{F167F5ED-DCA5-5162-BE16-4D5FC5DAEAB9}" dt="2026-06-23T16:14:53.097" v="3" actId="207"/>
            <ac:spMkLst>
              <pc:docMk/>
              <pc:sldMasterMk cId="0" sldId="2147483648"/>
              <pc:sldLayoutMk cId="0" sldId="2147483655"/>
              <ac:spMk id="25" creationId="{50BD88EE-D5CF-B090-CE5C-F677E3785791}"/>
            </ac:spMkLst>
          </pc:spChg>
          <pc:spChg chg="mod">
            <ac:chgData name="Lee, Whitney" userId="42c304cf-7bf0-4354-97f1-ba8873b86299" providerId="ADAL" clId="{F167F5ED-DCA5-5162-BE16-4D5FC5DAEAB9}" dt="2026-06-23T16:14:55.386" v="4" actId="207"/>
            <ac:spMkLst>
              <pc:docMk/>
              <pc:sldMasterMk cId="0" sldId="2147483648"/>
              <pc:sldLayoutMk cId="0" sldId="2147483655"/>
              <ac:spMk id="26" creationId="{01E1A838-AF9A-AF89-FEBA-BBFDCD7D9C37}"/>
            </ac:spMkLst>
          </pc:spChg>
          <pc:spChg chg="mod">
            <ac:chgData name="Lee, Whitney" userId="42c304cf-7bf0-4354-97f1-ba8873b86299" providerId="ADAL" clId="{F167F5ED-DCA5-5162-BE16-4D5FC5DAEAB9}" dt="2026-06-23T21:32:44.312" v="772" actId="1035"/>
            <ac:spMkLst>
              <pc:docMk/>
              <pc:sldMasterMk cId="0" sldId="2147483648"/>
              <pc:sldLayoutMk cId="0" sldId="2147483655"/>
              <ac:spMk id="28" creationId="{1331D084-E92B-4FFC-53E0-E01C57234024}"/>
            </ac:spMkLst>
          </pc:spChg>
          <pc:spChg chg="del">
            <ac:chgData name="Lee, Whitney" userId="42c304cf-7bf0-4354-97f1-ba8873b86299" providerId="ADAL" clId="{F167F5ED-DCA5-5162-BE16-4D5FC5DAEAB9}" dt="2026-06-29T14:42:31.459" v="2432" actId="478"/>
            <ac:spMkLst>
              <pc:docMk/>
              <pc:sldMasterMk cId="0" sldId="2147483648"/>
              <pc:sldLayoutMk cId="0" sldId="2147483655"/>
              <ac:spMk id="29" creationId="{6A1C884D-2AD7-44F9-2BEF-3C43F4733792}"/>
            </ac:spMkLst>
          </pc:spChg>
          <pc:spChg chg="mod">
            <ac:chgData name="Lee, Whitney" userId="42c304cf-7bf0-4354-97f1-ba8873b86299" providerId="ADAL" clId="{F167F5ED-DCA5-5162-BE16-4D5FC5DAEAB9}" dt="2026-06-25T20:26:13.375" v="2326" actId="20577"/>
            <ac:spMkLst>
              <pc:docMk/>
              <pc:sldMasterMk cId="0" sldId="2147483648"/>
              <pc:sldLayoutMk cId="0" sldId="2147483655"/>
              <ac:spMk id="30" creationId="{C5CB4FDB-18EC-C6B5-6626-2046052DF8E0}"/>
            </ac:spMkLst>
          </pc:spChg>
          <pc:picChg chg="add mod">
            <ac:chgData name="Lee, Whitney" userId="42c304cf-7bf0-4354-97f1-ba8873b86299" providerId="ADAL" clId="{F167F5ED-DCA5-5162-BE16-4D5FC5DAEAB9}" dt="2026-06-23T16:14:34.327" v="1" actId="167"/>
            <ac:picMkLst>
              <pc:docMk/>
              <pc:sldMasterMk cId="0" sldId="2147483648"/>
              <pc:sldLayoutMk cId="0" sldId="2147483655"/>
              <ac:picMk id="5" creationId="{8674FC25-85F8-990C-817F-E0C624CEFE00}"/>
            </ac:picMkLst>
          </pc:picChg>
        </pc:sldLayoutChg>
        <pc:sldLayoutChg chg="modSp mod">
          <pc:chgData name="Lee, Whitney" userId="42c304cf-7bf0-4354-97f1-ba8873b86299" providerId="ADAL" clId="{F167F5ED-DCA5-5162-BE16-4D5FC5DAEAB9}" dt="2026-06-23T16:15:21.473" v="6"/>
          <pc:sldLayoutMkLst>
            <pc:docMk/>
            <pc:sldMasterMk cId="0" sldId="2147483648"/>
            <pc:sldLayoutMk cId="3993272336" sldId="2147483659"/>
          </pc:sldLayoutMkLst>
          <pc:spChg chg="mod">
            <ac:chgData name="Lee, Whitney" userId="42c304cf-7bf0-4354-97f1-ba8873b86299" providerId="ADAL" clId="{F167F5ED-DCA5-5162-BE16-4D5FC5DAEAB9}" dt="2026-06-23T16:15:14.944" v="5" actId="207"/>
            <ac:spMkLst>
              <pc:docMk/>
              <pc:sldMasterMk cId="0" sldId="2147483648"/>
              <pc:sldLayoutMk cId="3993272336" sldId="2147483659"/>
              <ac:spMk id="8" creationId="{3F610FF4-2B60-ABC1-FB94-125F76CF7806}"/>
            </ac:spMkLst>
          </pc:spChg>
          <pc:picChg chg="mod">
            <ac:chgData name="Lee, Whitney" userId="42c304cf-7bf0-4354-97f1-ba8873b86299" providerId="ADAL" clId="{F167F5ED-DCA5-5162-BE16-4D5FC5DAEAB9}" dt="2026-06-23T16:15:21.473" v="6"/>
            <ac:picMkLst>
              <pc:docMk/>
              <pc:sldMasterMk cId="0" sldId="2147483648"/>
              <pc:sldLayoutMk cId="3993272336" sldId="2147483659"/>
              <ac:picMk id="3" creationId="{A0BDA4DC-1B83-6A00-C0BD-058CC744263B}"/>
            </ac:picMkLst>
          </pc:picChg>
        </pc:sldLayoutChg>
        <pc:sldLayoutChg chg="modSp mod">
          <pc:chgData name="Lee, Whitney" userId="42c304cf-7bf0-4354-97f1-ba8873b86299" providerId="ADAL" clId="{F167F5ED-DCA5-5162-BE16-4D5FC5DAEAB9}" dt="2026-06-23T21:33:19.023" v="788" actId="20577"/>
          <pc:sldLayoutMkLst>
            <pc:docMk/>
            <pc:sldMasterMk cId="0" sldId="2147483648"/>
            <pc:sldLayoutMk cId="1379526535" sldId="2147483670"/>
          </pc:sldLayoutMkLst>
          <pc:spChg chg="mod">
            <ac:chgData name="Lee, Whitney" userId="42c304cf-7bf0-4354-97f1-ba8873b86299" providerId="ADAL" clId="{F167F5ED-DCA5-5162-BE16-4D5FC5DAEAB9}" dt="2026-06-23T21:33:19.023" v="788" actId="20577"/>
            <ac:spMkLst>
              <pc:docMk/>
              <pc:sldMasterMk cId="0" sldId="2147483648"/>
              <pc:sldLayoutMk cId="1379526535" sldId="2147483670"/>
              <ac:spMk id="7" creationId="{E0327DF5-3827-77F9-7042-1AD30E5E25EE}"/>
            </ac:spMkLst>
          </pc:spChg>
          <pc:spChg chg="mod">
            <ac:chgData name="Lee, Whitney" userId="42c304cf-7bf0-4354-97f1-ba8873b86299" providerId="ADAL" clId="{F167F5ED-DCA5-5162-BE16-4D5FC5DAEAB9}" dt="2026-06-23T16:35:28.158" v="11" actId="207"/>
            <ac:spMkLst>
              <pc:docMk/>
              <pc:sldMasterMk cId="0" sldId="2147483648"/>
              <pc:sldLayoutMk cId="1379526535" sldId="2147483670"/>
              <ac:spMk id="8" creationId="{3F610FF4-2B60-ABC1-FB94-125F76CF7806}"/>
            </ac:spMkLst>
          </pc:spChg>
          <pc:picChg chg="mod">
            <ac:chgData name="Lee, Whitney" userId="42c304cf-7bf0-4354-97f1-ba8873b86299" providerId="ADAL" clId="{F167F5ED-DCA5-5162-BE16-4D5FC5DAEAB9}" dt="2026-06-23T16:35:22.928" v="10"/>
            <ac:picMkLst>
              <pc:docMk/>
              <pc:sldMasterMk cId="0" sldId="2147483648"/>
              <pc:sldLayoutMk cId="1379526535" sldId="2147483670"/>
              <ac:picMk id="3" creationId="{A0BDA4DC-1B83-6A00-C0BD-058CC744263B}"/>
            </ac:picMkLst>
          </pc:picChg>
        </pc:sldLayoutChg>
        <pc:sldLayoutChg chg="modSp mod">
          <pc:chgData name="Lee, Whitney" userId="42c304cf-7bf0-4354-97f1-ba8873b86299" providerId="ADAL" clId="{F167F5ED-DCA5-5162-BE16-4D5FC5DAEAB9}" dt="2026-06-23T16:35:41.749" v="14" actId="207"/>
          <pc:sldLayoutMkLst>
            <pc:docMk/>
            <pc:sldMasterMk cId="0" sldId="2147483648"/>
            <pc:sldLayoutMk cId="3117666292" sldId="2147483671"/>
          </pc:sldLayoutMkLst>
          <pc:spChg chg="mod">
            <ac:chgData name="Lee, Whitney" userId="42c304cf-7bf0-4354-97f1-ba8873b86299" providerId="ADAL" clId="{F167F5ED-DCA5-5162-BE16-4D5FC5DAEAB9}" dt="2026-06-23T16:35:41.749" v="14" actId="207"/>
            <ac:spMkLst>
              <pc:docMk/>
              <pc:sldMasterMk cId="0" sldId="2147483648"/>
              <pc:sldLayoutMk cId="3117666292" sldId="2147483671"/>
              <ac:spMk id="2" creationId="{30871E02-E8F8-41F3-D680-70C207A5A57D}"/>
            </ac:spMkLst>
          </pc:spChg>
          <pc:spChg chg="mod">
            <ac:chgData name="Lee, Whitney" userId="42c304cf-7bf0-4354-97f1-ba8873b86299" providerId="ADAL" clId="{F167F5ED-DCA5-5162-BE16-4D5FC5DAEAB9}" dt="2026-06-23T16:35:39.283" v="13" actId="207"/>
            <ac:spMkLst>
              <pc:docMk/>
              <pc:sldMasterMk cId="0" sldId="2147483648"/>
              <pc:sldLayoutMk cId="3117666292" sldId="2147483671"/>
              <ac:spMk id="4" creationId="{1716F096-317B-FE5B-CA00-165FA955B9A2}"/>
            </ac:spMkLst>
          </pc:spChg>
          <pc:picChg chg="mod">
            <ac:chgData name="Lee, Whitney" userId="42c304cf-7bf0-4354-97f1-ba8873b86299" providerId="ADAL" clId="{F167F5ED-DCA5-5162-BE16-4D5FC5DAEAB9}" dt="2026-06-23T16:35:35.541" v="12"/>
            <ac:picMkLst>
              <pc:docMk/>
              <pc:sldMasterMk cId="0" sldId="2147483648"/>
              <pc:sldLayoutMk cId="3117666292" sldId="2147483671"/>
              <ac:picMk id="3" creationId="{AB3C75D2-AE5B-6F7C-E508-B0FE8C83E626}"/>
            </ac:picMkLst>
          </pc:picChg>
        </pc:sldLayoutChg>
        <pc:sldLayoutChg chg="modSp mod">
          <pc:chgData name="Lee, Whitney" userId="42c304cf-7bf0-4354-97f1-ba8873b86299" providerId="ADAL" clId="{F167F5ED-DCA5-5162-BE16-4D5FC5DAEAB9}" dt="2026-06-23T16:35:14.124" v="9"/>
          <pc:sldLayoutMkLst>
            <pc:docMk/>
            <pc:sldMasterMk cId="0" sldId="2147483648"/>
            <pc:sldLayoutMk cId="2105013169" sldId="2147483672"/>
          </pc:sldLayoutMkLst>
          <pc:spChg chg="mod">
            <ac:chgData name="Lee, Whitney" userId="42c304cf-7bf0-4354-97f1-ba8873b86299" providerId="ADAL" clId="{F167F5ED-DCA5-5162-BE16-4D5FC5DAEAB9}" dt="2026-06-23T16:35:07.982" v="8" actId="207"/>
            <ac:spMkLst>
              <pc:docMk/>
              <pc:sldMasterMk cId="0" sldId="2147483648"/>
              <pc:sldLayoutMk cId="2105013169" sldId="2147483672"/>
              <ac:spMk id="8" creationId="{3F610FF4-2B60-ABC1-FB94-125F76CF7806}"/>
            </ac:spMkLst>
          </pc:spChg>
          <pc:picChg chg="mod">
            <ac:chgData name="Lee, Whitney" userId="42c304cf-7bf0-4354-97f1-ba8873b86299" providerId="ADAL" clId="{F167F5ED-DCA5-5162-BE16-4D5FC5DAEAB9}" dt="2026-06-23T16:35:14.124" v="9"/>
            <ac:picMkLst>
              <pc:docMk/>
              <pc:sldMasterMk cId="0" sldId="2147483648"/>
              <pc:sldLayoutMk cId="2105013169" sldId="2147483672"/>
              <ac:picMk id="3" creationId="{A0BDA4DC-1B83-6A00-C0BD-058CC744263B}"/>
            </ac:picMkLst>
          </pc:picChg>
        </pc:sldLayoutChg>
        <pc:sldLayoutChg chg="modSp mod">
          <pc:chgData name="Lee, Whitney" userId="42c304cf-7bf0-4354-97f1-ba8873b86299" providerId="ADAL" clId="{F167F5ED-DCA5-5162-BE16-4D5FC5DAEAB9}" dt="2026-06-23T16:35:52.221" v="16"/>
          <pc:sldLayoutMkLst>
            <pc:docMk/>
            <pc:sldMasterMk cId="0" sldId="2147483648"/>
            <pc:sldLayoutMk cId="2411421136" sldId="2147483673"/>
          </pc:sldLayoutMkLst>
          <pc:spChg chg="mod">
            <ac:chgData name="Lee, Whitney" userId="42c304cf-7bf0-4354-97f1-ba8873b86299" providerId="ADAL" clId="{F167F5ED-DCA5-5162-BE16-4D5FC5DAEAB9}" dt="2026-06-23T16:35:47.208" v="15" actId="207"/>
            <ac:spMkLst>
              <pc:docMk/>
              <pc:sldMasterMk cId="0" sldId="2147483648"/>
              <pc:sldLayoutMk cId="2411421136" sldId="2147483673"/>
              <ac:spMk id="8" creationId="{3F610FF4-2B60-ABC1-FB94-125F76CF7806}"/>
            </ac:spMkLst>
          </pc:spChg>
          <pc:picChg chg="mod">
            <ac:chgData name="Lee, Whitney" userId="42c304cf-7bf0-4354-97f1-ba8873b86299" providerId="ADAL" clId="{F167F5ED-DCA5-5162-BE16-4D5FC5DAEAB9}" dt="2026-06-23T16:35:52.221" v="16"/>
            <ac:picMkLst>
              <pc:docMk/>
              <pc:sldMasterMk cId="0" sldId="2147483648"/>
              <pc:sldLayoutMk cId="2411421136" sldId="2147483673"/>
              <ac:picMk id="3" creationId="{A0BDA4DC-1B83-6A00-C0BD-058CC744263B}"/>
            </ac:picMkLst>
          </pc:picChg>
        </pc:sldLayoutChg>
        <pc:sldLayoutChg chg="modSp mod">
          <pc:chgData name="Lee, Whitney" userId="42c304cf-7bf0-4354-97f1-ba8873b86299" providerId="ADAL" clId="{F167F5ED-DCA5-5162-BE16-4D5FC5DAEAB9}" dt="2026-06-23T16:36:01.939" v="18" actId="207"/>
          <pc:sldLayoutMkLst>
            <pc:docMk/>
            <pc:sldMasterMk cId="0" sldId="2147483648"/>
            <pc:sldLayoutMk cId="1652537508" sldId="2147483674"/>
          </pc:sldLayoutMkLst>
          <pc:spChg chg="mod">
            <ac:chgData name="Lee, Whitney" userId="42c304cf-7bf0-4354-97f1-ba8873b86299" providerId="ADAL" clId="{F167F5ED-DCA5-5162-BE16-4D5FC5DAEAB9}" dt="2026-06-23T16:36:01.939" v="18" actId="207"/>
            <ac:spMkLst>
              <pc:docMk/>
              <pc:sldMasterMk cId="0" sldId="2147483648"/>
              <pc:sldLayoutMk cId="1652537508" sldId="2147483674"/>
              <ac:spMk id="4" creationId="{1716F096-317B-FE5B-CA00-165FA955B9A2}"/>
            </ac:spMkLst>
          </pc:spChg>
          <pc:picChg chg="mod">
            <ac:chgData name="Lee, Whitney" userId="42c304cf-7bf0-4354-97f1-ba8873b86299" providerId="ADAL" clId="{F167F5ED-DCA5-5162-BE16-4D5FC5DAEAB9}" dt="2026-06-23T16:35:58.719" v="17"/>
            <ac:picMkLst>
              <pc:docMk/>
              <pc:sldMasterMk cId="0" sldId="2147483648"/>
              <pc:sldLayoutMk cId="1652537508" sldId="2147483674"/>
              <ac:picMk id="3" creationId="{AB3C75D2-AE5B-6F7C-E508-B0FE8C83E626}"/>
            </ac:picMkLst>
          </pc:picChg>
        </pc:sldLayoutChg>
      </pc:sldMasterChg>
      <pc:sldMasterChg chg="modSp mod modSldLayout sldLayoutOrd">
        <pc:chgData name="Lee, Whitney" userId="42c304cf-7bf0-4354-97f1-ba8873b86299" providerId="ADAL" clId="{F167F5ED-DCA5-5162-BE16-4D5FC5DAEAB9}" dt="2026-06-25T19:41:52.425" v="1143" actId="20577"/>
        <pc:sldMasterMkLst>
          <pc:docMk/>
          <pc:sldMasterMk cId="2113399045" sldId="2147483660"/>
        </pc:sldMasterMkLst>
        <pc:spChg chg="mod">
          <ac:chgData name="Lee, Whitney" userId="42c304cf-7bf0-4354-97f1-ba8873b86299" providerId="ADAL" clId="{F167F5ED-DCA5-5162-BE16-4D5FC5DAEAB9}" dt="2026-06-23T16:36:07.670" v="19" actId="207"/>
          <ac:spMkLst>
            <pc:docMk/>
            <pc:sldMasterMk cId="2113399045" sldId="2147483660"/>
            <ac:spMk id="2" creationId="{5D072836-95B9-C12B-588A-DCB348C5FD2E}"/>
          </ac:spMkLst>
        </pc:spChg>
        <pc:spChg chg="mod">
          <ac:chgData name="Lee, Whitney" userId="42c304cf-7bf0-4354-97f1-ba8873b86299" providerId="ADAL" clId="{F167F5ED-DCA5-5162-BE16-4D5FC5DAEAB9}" dt="2026-06-23T21:33:29.689" v="815" actId="20577"/>
          <ac:spMkLst>
            <pc:docMk/>
            <pc:sldMasterMk cId="2113399045" sldId="2147483660"/>
            <ac:spMk id="3" creationId="{D702BAF9-6071-A275-BF21-8ABEC3F128DE}"/>
          </ac:spMkLst>
        </pc:spChg>
        <pc:sldLayoutChg chg="modSp mod">
          <pc:chgData name="Lee, Whitney" userId="42c304cf-7bf0-4354-97f1-ba8873b86299" providerId="ADAL" clId="{F167F5ED-DCA5-5162-BE16-4D5FC5DAEAB9}" dt="2026-06-25T19:41:52.425" v="1143" actId="20577"/>
          <pc:sldLayoutMkLst>
            <pc:docMk/>
            <pc:sldMasterMk cId="2113399045" sldId="2147483660"/>
            <pc:sldLayoutMk cId="2923927821" sldId="2147483662"/>
          </pc:sldLayoutMkLst>
          <pc:spChg chg="mod">
            <ac:chgData name="Lee, Whitney" userId="42c304cf-7bf0-4354-97f1-ba8873b86299" providerId="ADAL" clId="{F167F5ED-DCA5-5162-BE16-4D5FC5DAEAB9}" dt="2026-06-23T16:36:16.337" v="21" actId="207"/>
            <ac:spMkLst>
              <pc:docMk/>
              <pc:sldMasterMk cId="2113399045" sldId="2147483660"/>
              <pc:sldLayoutMk cId="2923927821" sldId="2147483662"/>
              <ac:spMk id="5" creationId="{58E2D9B1-3898-B316-3EDC-AEC29AB664E9}"/>
            </ac:spMkLst>
          </pc:spChg>
          <pc:spChg chg="mod">
            <ac:chgData name="Lee, Whitney" userId="42c304cf-7bf0-4354-97f1-ba8873b86299" providerId="ADAL" clId="{F167F5ED-DCA5-5162-BE16-4D5FC5DAEAB9}" dt="2026-06-25T19:41:52.425" v="1143" actId="20577"/>
            <ac:spMkLst>
              <pc:docMk/>
              <pc:sldMasterMk cId="2113399045" sldId="2147483660"/>
              <pc:sldLayoutMk cId="2923927821" sldId="2147483662"/>
              <ac:spMk id="8" creationId="{DB361F5C-2749-BBE9-E205-5B06661022C5}"/>
            </ac:spMkLst>
          </pc:spChg>
          <pc:picChg chg="mod">
            <ac:chgData name="Lee, Whitney" userId="42c304cf-7bf0-4354-97f1-ba8873b86299" providerId="ADAL" clId="{F167F5ED-DCA5-5162-BE16-4D5FC5DAEAB9}" dt="2026-06-23T16:36:22.401" v="22"/>
            <ac:picMkLst>
              <pc:docMk/>
              <pc:sldMasterMk cId="2113399045" sldId="2147483660"/>
              <pc:sldLayoutMk cId="2923927821" sldId="2147483662"/>
              <ac:picMk id="3" creationId="{3E3FA0C5-D891-EABB-F265-BE42AF47ED03}"/>
            </ac:picMkLst>
          </pc:picChg>
        </pc:sldLayoutChg>
        <pc:sldLayoutChg chg="modSp mod">
          <pc:chgData name="Lee, Whitney" userId="42c304cf-7bf0-4354-97f1-ba8873b86299" providerId="ADAL" clId="{F167F5ED-DCA5-5162-BE16-4D5FC5DAEAB9}" dt="2026-06-23T21:33:45.510" v="857" actId="20577"/>
          <pc:sldLayoutMkLst>
            <pc:docMk/>
            <pc:sldMasterMk cId="2113399045" sldId="2147483660"/>
            <pc:sldLayoutMk cId="3347925749" sldId="2147483663"/>
          </pc:sldLayoutMkLst>
          <pc:spChg chg="mod">
            <ac:chgData name="Lee, Whitney" userId="42c304cf-7bf0-4354-97f1-ba8873b86299" providerId="ADAL" clId="{F167F5ED-DCA5-5162-BE16-4D5FC5DAEAB9}" dt="2026-06-23T21:33:45.510" v="857" actId="20577"/>
            <ac:spMkLst>
              <pc:docMk/>
              <pc:sldMasterMk cId="2113399045" sldId="2147483660"/>
              <pc:sldLayoutMk cId="3347925749" sldId="2147483663"/>
              <ac:spMk id="2" creationId="{3E4BEF51-4958-2B9C-52BA-142C49F32432}"/>
            </ac:spMkLst>
          </pc:spChg>
          <pc:spChg chg="mod">
            <ac:chgData name="Lee, Whitney" userId="42c304cf-7bf0-4354-97f1-ba8873b86299" providerId="ADAL" clId="{F167F5ED-DCA5-5162-BE16-4D5FC5DAEAB9}" dt="2026-06-23T16:36:27.363" v="23" actId="207"/>
            <ac:spMkLst>
              <pc:docMk/>
              <pc:sldMasterMk cId="2113399045" sldId="2147483660"/>
              <pc:sldLayoutMk cId="3347925749" sldId="2147483663"/>
              <ac:spMk id="4" creationId="{0D0F253A-4A72-0DF3-0607-465164E042D8}"/>
            </ac:spMkLst>
          </pc:spChg>
          <pc:picChg chg="mod modCrop">
            <ac:chgData name="Lee, Whitney" userId="42c304cf-7bf0-4354-97f1-ba8873b86299" providerId="ADAL" clId="{F167F5ED-DCA5-5162-BE16-4D5FC5DAEAB9}" dt="2026-06-23T17:13:49.811" v="469" actId="18131"/>
            <ac:picMkLst>
              <pc:docMk/>
              <pc:sldMasterMk cId="2113399045" sldId="2147483660"/>
              <pc:sldLayoutMk cId="3347925749" sldId="2147483663"/>
              <ac:picMk id="3" creationId="{F82A4142-97E0-C575-3355-153C03D1A191}"/>
            </ac:picMkLst>
          </pc:picChg>
        </pc:sldLayoutChg>
        <pc:sldLayoutChg chg="addSp delSp modSp mod">
          <pc:chgData name="Lee, Whitney" userId="42c304cf-7bf0-4354-97f1-ba8873b86299" providerId="ADAL" clId="{F167F5ED-DCA5-5162-BE16-4D5FC5DAEAB9}" dt="2026-06-23T16:40:22.225" v="51" actId="1036"/>
          <pc:sldLayoutMkLst>
            <pc:docMk/>
            <pc:sldMasterMk cId="2113399045" sldId="2147483660"/>
            <pc:sldLayoutMk cId="126326423" sldId="2147483664"/>
          </pc:sldLayoutMkLst>
          <pc:spChg chg="mod">
            <ac:chgData name="Lee, Whitney" userId="42c304cf-7bf0-4354-97f1-ba8873b86299" providerId="ADAL" clId="{F167F5ED-DCA5-5162-BE16-4D5FC5DAEAB9}" dt="2026-06-23T16:36:45.196" v="26" actId="207"/>
            <ac:spMkLst>
              <pc:docMk/>
              <pc:sldMasterMk cId="2113399045" sldId="2147483660"/>
              <pc:sldLayoutMk cId="126326423" sldId="2147483664"/>
              <ac:spMk id="4" creationId="{1716F096-317B-FE5B-CA00-165FA955B9A2}"/>
            </ac:spMkLst>
          </pc:spChg>
          <pc:picChg chg="add mod">
            <ac:chgData name="Lee, Whitney" userId="42c304cf-7bf0-4354-97f1-ba8873b86299" providerId="ADAL" clId="{F167F5ED-DCA5-5162-BE16-4D5FC5DAEAB9}" dt="2026-06-23T16:40:22.225" v="51" actId="1036"/>
            <ac:picMkLst>
              <pc:docMk/>
              <pc:sldMasterMk cId="2113399045" sldId="2147483660"/>
              <pc:sldLayoutMk cId="126326423" sldId="2147483664"/>
              <ac:picMk id="3" creationId="{CB5E9105-1318-8D6F-3E4D-769B6BFFFF8E}"/>
            </ac:picMkLst>
          </pc:picChg>
        </pc:sldLayoutChg>
        <pc:sldLayoutChg chg="addSp modSp mod">
          <pc:chgData name="Lee, Whitney" userId="42c304cf-7bf0-4354-97f1-ba8873b86299" providerId="ADAL" clId="{F167F5ED-DCA5-5162-BE16-4D5FC5DAEAB9}" dt="2026-06-23T21:34:49.999" v="902" actId="1036"/>
          <pc:sldLayoutMkLst>
            <pc:docMk/>
            <pc:sldMasterMk cId="2113399045" sldId="2147483660"/>
            <pc:sldLayoutMk cId="2291955193" sldId="2147483668"/>
          </pc:sldLayoutMkLst>
          <pc:spChg chg="mod">
            <ac:chgData name="Lee, Whitney" userId="42c304cf-7bf0-4354-97f1-ba8873b86299" providerId="ADAL" clId="{F167F5ED-DCA5-5162-BE16-4D5FC5DAEAB9}" dt="2026-06-23T21:34:49.999" v="902" actId="1036"/>
            <ac:spMkLst>
              <pc:docMk/>
              <pc:sldMasterMk cId="2113399045" sldId="2147483660"/>
              <pc:sldLayoutMk cId="2291955193" sldId="2147483668"/>
              <ac:spMk id="2" creationId="{3A31D424-BB70-4637-4E55-1FDED185A759}"/>
            </ac:spMkLst>
          </pc:spChg>
          <pc:spChg chg="mod">
            <ac:chgData name="Lee, Whitney" userId="42c304cf-7bf0-4354-97f1-ba8873b86299" providerId="ADAL" clId="{F167F5ED-DCA5-5162-BE16-4D5FC5DAEAB9}" dt="2026-06-23T16:36:34.001" v="24" actId="207"/>
            <ac:spMkLst>
              <pc:docMk/>
              <pc:sldMasterMk cId="2113399045" sldId="2147483660"/>
              <pc:sldLayoutMk cId="2291955193" sldId="2147483668"/>
              <ac:spMk id="4" creationId="{0D0F253A-4A72-0DF3-0607-465164E042D8}"/>
            </ac:spMkLst>
          </pc:spChg>
          <pc:picChg chg="mod modCrop">
            <ac:chgData name="Lee, Whitney" userId="42c304cf-7bf0-4354-97f1-ba8873b86299" providerId="ADAL" clId="{F167F5ED-DCA5-5162-BE16-4D5FC5DAEAB9}" dt="2026-06-23T17:50:03.337" v="514" actId="14826"/>
            <ac:picMkLst>
              <pc:docMk/>
              <pc:sldMasterMk cId="2113399045" sldId="2147483660"/>
              <pc:sldLayoutMk cId="2291955193" sldId="2147483668"/>
              <ac:picMk id="3" creationId="{F82A4142-97E0-C575-3355-153C03D1A191}"/>
            </ac:picMkLst>
          </pc:picChg>
        </pc:sldLayoutChg>
        <pc:sldLayoutChg chg="modSp mod">
          <pc:chgData name="Lee, Whitney" userId="42c304cf-7bf0-4354-97f1-ba8873b86299" providerId="ADAL" clId="{F167F5ED-DCA5-5162-BE16-4D5FC5DAEAB9}" dt="2026-06-23T21:34:10.367" v="898" actId="20577"/>
          <pc:sldLayoutMkLst>
            <pc:docMk/>
            <pc:sldMasterMk cId="2113399045" sldId="2147483660"/>
            <pc:sldLayoutMk cId="3645915490" sldId="2147483669"/>
          </pc:sldLayoutMkLst>
          <pc:spChg chg="mod">
            <ac:chgData name="Lee, Whitney" userId="42c304cf-7bf0-4354-97f1-ba8873b86299" providerId="ADAL" clId="{F167F5ED-DCA5-5162-BE16-4D5FC5DAEAB9}" dt="2026-06-23T16:36:39.811" v="25" actId="207"/>
            <ac:spMkLst>
              <pc:docMk/>
              <pc:sldMasterMk cId="2113399045" sldId="2147483660"/>
              <pc:sldLayoutMk cId="3645915490" sldId="2147483669"/>
              <ac:spMk id="4" creationId="{0D0F253A-4A72-0DF3-0607-465164E042D8}"/>
            </ac:spMkLst>
          </pc:spChg>
          <pc:spChg chg="mod">
            <ac:chgData name="Lee, Whitney" userId="42c304cf-7bf0-4354-97f1-ba8873b86299" providerId="ADAL" clId="{F167F5ED-DCA5-5162-BE16-4D5FC5DAEAB9}" dt="2026-06-23T21:34:10.367" v="898" actId="20577"/>
            <ac:spMkLst>
              <pc:docMk/>
              <pc:sldMasterMk cId="2113399045" sldId="2147483660"/>
              <pc:sldLayoutMk cId="3645915490" sldId="2147483669"/>
              <ac:spMk id="5" creationId="{A6EAD622-361E-E05A-7C09-F7BE95C7625C}"/>
            </ac:spMkLst>
          </pc:spChg>
          <pc:picChg chg="mod">
            <ac:chgData name="Lee, Whitney" userId="42c304cf-7bf0-4354-97f1-ba8873b86299" providerId="ADAL" clId="{F167F5ED-DCA5-5162-BE16-4D5FC5DAEAB9}" dt="2026-06-23T18:05:26.880" v="629" actId="16481"/>
            <ac:picMkLst>
              <pc:docMk/>
              <pc:sldMasterMk cId="2113399045" sldId="2147483660"/>
              <pc:sldLayoutMk cId="3645915490" sldId="2147483669"/>
              <ac:picMk id="3" creationId="{F82A4142-97E0-C575-3355-153C03D1A191}"/>
            </ac:picMkLst>
          </pc:picChg>
        </pc:sldLayoutChg>
        <pc:sldLayoutChg chg="modSp mod">
          <pc:chgData name="Lee, Whitney" userId="42c304cf-7bf0-4354-97f1-ba8873b86299" providerId="ADAL" clId="{F167F5ED-DCA5-5162-BE16-4D5FC5DAEAB9}" dt="2026-06-23T16:36:57.776" v="28"/>
          <pc:sldLayoutMkLst>
            <pc:docMk/>
            <pc:sldMasterMk cId="2113399045" sldId="2147483660"/>
            <pc:sldLayoutMk cId="1243331843" sldId="2147483675"/>
          </pc:sldLayoutMkLst>
          <pc:spChg chg="mod">
            <ac:chgData name="Lee, Whitney" userId="42c304cf-7bf0-4354-97f1-ba8873b86299" providerId="ADAL" clId="{F167F5ED-DCA5-5162-BE16-4D5FC5DAEAB9}" dt="2026-06-23T16:36:50.648" v="27" actId="207"/>
            <ac:spMkLst>
              <pc:docMk/>
              <pc:sldMasterMk cId="2113399045" sldId="2147483660"/>
              <pc:sldLayoutMk cId="1243331843" sldId="2147483675"/>
              <ac:spMk id="8" creationId="{3F610FF4-2B60-ABC1-FB94-125F76CF7806}"/>
            </ac:spMkLst>
          </pc:spChg>
          <pc:picChg chg="mod">
            <ac:chgData name="Lee, Whitney" userId="42c304cf-7bf0-4354-97f1-ba8873b86299" providerId="ADAL" clId="{F167F5ED-DCA5-5162-BE16-4D5FC5DAEAB9}" dt="2026-06-23T16:36:57.776" v="28"/>
            <ac:picMkLst>
              <pc:docMk/>
              <pc:sldMasterMk cId="2113399045" sldId="2147483660"/>
              <pc:sldLayoutMk cId="1243331843" sldId="2147483675"/>
              <ac:picMk id="3" creationId="{A0BDA4DC-1B83-6A00-C0BD-058CC744263B}"/>
            </ac:picMkLst>
          </pc:pic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7A3A515-2BF3-3055-7DE4-80A2E093CF2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E0B9A5E-0A15-6CA1-0DF0-21503DCB91A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F7EBE98-B0D8-2E42-BB1B-0AE68F0CCB94}" type="datetimeFigureOut">
              <a:rPr lang="en-US" smtClean="0"/>
              <a:t>6/30/26</a:t>
            </a:fld>
            <a:endParaRPr lang="en-US"/>
          </a:p>
        </p:txBody>
      </p:sp>
      <p:sp>
        <p:nvSpPr>
          <p:cNvPr id="4" name="Footer Placeholder 3">
            <a:extLst>
              <a:ext uri="{FF2B5EF4-FFF2-40B4-BE49-F238E27FC236}">
                <a16:creationId xmlns:a16="http://schemas.microsoft.com/office/drawing/2014/main" id="{99FD4C02-23C3-3FBE-6C5C-33D41CBF915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3228D9D-5CE3-279C-9A53-D42AADCECDA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EBB2166-B6F9-D040-B3A4-2571D7D55ECF}" type="slidenum">
              <a:rPr lang="en-US" smtClean="0"/>
              <a:t>‹#›</a:t>
            </a:fld>
            <a:endParaRPr lang="en-US"/>
          </a:p>
        </p:txBody>
      </p:sp>
    </p:spTree>
    <p:extLst>
      <p:ext uri="{BB962C8B-B14F-4D97-AF65-F5344CB8AC3E}">
        <p14:creationId xmlns:p14="http://schemas.microsoft.com/office/powerpoint/2010/main" val="29947958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867E4C-661B-E645-9E15-56A21E0BC39D}" type="datetimeFigureOut">
              <a:rPr lang="en-US" smtClean="0"/>
              <a:t>6/30/26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D2866F-E367-5448-96E5-64EBF95C93C4}" type="slidenum">
              <a:rPr lang="en-US" smtClean="0"/>
              <a:t>‹#›</a:t>
            </a:fld>
            <a:endParaRPr lang="en-US"/>
          </a:p>
        </p:txBody>
      </p:sp>
    </p:spTree>
    <p:extLst>
      <p:ext uri="{BB962C8B-B14F-4D97-AF65-F5344CB8AC3E}">
        <p14:creationId xmlns:p14="http://schemas.microsoft.com/office/powerpoint/2010/main" val="3208109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INTRODUCING THE STUDY</a:t>
            </a:r>
          </a:p>
          <a:p>
            <a:endParaRPr lang="en-US" b="1" dirty="0">
              <a:effectLst/>
            </a:endParaRPr>
          </a:p>
          <a:p>
            <a:r>
              <a:rPr lang="en-US" sz="1200" kern="1200" dirty="0">
                <a:solidFill>
                  <a:schemeClr val="tx1"/>
                </a:solidFill>
                <a:effectLst/>
                <a:latin typeface="+mn-lt"/>
                <a:ea typeface="+mn-ea"/>
                <a:cs typeface="+mn-cs"/>
              </a:rPr>
              <a:t>Rental agreements always include stipulations for both parties. The owner provides a livable space, and the tenant agrees to respect the space and follow the owner’s rules. If the tenant breaks their part of the agreement, the property can be damaged, neighbors can be affected, and the rental relationship can be dissolved. Since broken contracts produce negative consequences for other people, justice often demands the tenant’s removal.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Discussion Starter—One-Star Review</a:t>
            </a:r>
          </a:p>
          <a:p>
            <a:r>
              <a:rPr lang="en-US" sz="1200" i="1" kern="1200" dirty="0">
                <a:solidFill>
                  <a:schemeClr val="tx1"/>
                </a:solidFill>
                <a:effectLst/>
                <a:latin typeface="+mn-lt"/>
                <a:ea typeface="+mn-ea"/>
                <a:cs typeface="+mn-cs"/>
              </a:rPr>
              <a:t>Without becoming too negative, share a not-great experience you’ve had as a tenant (at a rental property, hotel, etc.) or as a property owner. </a:t>
            </a:r>
            <a:endParaRPr lang="en-US" sz="1200" kern="1200" dirty="0">
              <a:solidFill>
                <a:schemeClr val="tx1"/>
              </a:solidFill>
              <a:effectLst/>
              <a:latin typeface="+mn-lt"/>
              <a:ea typeface="+mn-ea"/>
              <a:cs typeface="+mn-cs"/>
            </a:endParaRPr>
          </a:p>
          <a:p>
            <a:pPr>
              <a:buNone/>
            </a:pPr>
            <a:endParaRPr lang="en-US" dirty="0">
              <a:effectLst/>
            </a:endParaRPr>
          </a:p>
          <a:p>
            <a:r>
              <a:rPr lang="en-US" sz="1200" kern="1200" dirty="0">
                <a:solidFill>
                  <a:schemeClr val="tx1"/>
                </a:solidFill>
                <a:effectLst/>
                <a:latin typeface="+mn-lt"/>
                <a:ea typeface="+mn-ea"/>
                <a:cs typeface="+mn-cs"/>
              </a:rPr>
              <a:t>God’s covenant with Israel far exceeds any rental agreement, but this illustration helps us understand why God evicted Israel from the Promised Land. The covenant established stipulations for the people of Israel to retain the land. Their idolatry poisoned the land, oppressed the vulnerable, and destroyed their relationship with God. The tragic result was eviction from the land: the exile. </a:t>
            </a:r>
          </a:p>
          <a:p>
            <a:pPr>
              <a:buNone/>
            </a:pPr>
            <a:endParaRPr lang="en-US" dirty="0">
              <a:solidFill>
                <a:srgbClr val="141413"/>
              </a:solidFill>
              <a:effectLst/>
              <a:latin typeface="Helvetica" pitchFamily="2" charset="0"/>
            </a:endParaRPr>
          </a:p>
          <a:p>
            <a:r>
              <a:rPr lang="en-US" sz="1200" kern="1200" dirty="0">
                <a:solidFill>
                  <a:schemeClr val="tx1"/>
                </a:solidFill>
                <a:effectLst/>
                <a:latin typeface="+mn-lt"/>
                <a:ea typeface="+mn-ea"/>
                <a:cs typeface="+mn-cs"/>
              </a:rPr>
              <a:t>We started this series by learning how the united kingdom of Israel split because of idolatry and obstinance. Then we took a closer look at some of the kings of Israel and Judah. Although Judah had a few good kings, the vast majority of Israel’s and Judah’s leaders proved evil and idolatrous, causing the people to break the covenant with God. For the next two lessons, we’ll see God’s judgment take full effect as we learn about Israel’s fall to Assyria in 722 BC and Judah’s fall to Babylon in 586 BC. </a:t>
            </a:r>
          </a:p>
        </p:txBody>
      </p:sp>
      <p:sp>
        <p:nvSpPr>
          <p:cNvPr id="4" name="Slide Number Placeholder 3"/>
          <p:cNvSpPr>
            <a:spLocks noGrp="1"/>
          </p:cNvSpPr>
          <p:nvPr>
            <p:ph type="sldNum" sz="quarter" idx="5"/>
          </p:nvPr>
        </p:nvSpPr>
        <p:spPr/>
        <p:txBody>
          <a:bodyPr/>
          <a:lstStyle/>
          <a:p>
            <a:fld id="{CFD2866F-E367-5448-96E5-64EBF95C93C4}" type="slidenum">
              <a:rPr lang="en-US" smtClean="0"/>
              <a:t>1</a:t>
            </a:fld>
            <a:endParaRPr lang="en-US"/>
          </a:p>
        </p:txBody>
      </p:sp>
    </p:spTree>
    <p:extLst>
      <p:ext uri="{BB962C8B-B14F-4D97-AF65-F5344CB8AC3E}">
        <p14:creationId xmlns:p14="http://schemas.microsoft.com/office/powerpoint/2010/main" val="8430081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solidFill>
                  <a:srgbClr val="FF0000"/>
                </a:solidFill>
                <a:effectLst/>
                <a:highlight>
                  <a:srgbClr val="FFFF00"/>
                </a:highlight>
              </a:rPr>
              <a:t>2 Kings 17:7–12</a:t>
            </a:r>
          </a:p>
          <a:p>
            <a:endParaRPr lang="en-US" b="1" dirty="0">
              <a:solidFill>
                <a:srgbClr val="FF0000"/>
              </a:solidFill>
              <a:effectLst/>
              <a:highlight>
                <a:srgbClr val="FFFF00"/>
              </a:highlight>
            </a:endParaRPr>
          </a:p>
          <a:p>
            <a:r>
              <a:rPr lang="en-US" b="1" i="0" dirty="0">
                <a:solidFill>
                  <a:srgbClr val="FF0000"/>
                </a:solidFill>
                <a:highlight>
                  <a:srgbClr val="FFFF00"/>
                </a:highlight>
              </a:rPr>
              <a:t>New Living Translation</a:t>
            </a:r>
            <a:endParaRPr lang="en-US" b="1" i="0" dirty="0">
              <a:solidFill>
                <a:srgbClr val="FF0000"/>
              </a:solidFill>
              <a:effectLst/>
              <a:highlight>
                <a:srgbClr val="FFFF00"/>
              </a:highlight>
            </a:endParaRPr>
          </a:p>
          <a:p>
            <a:pPr algn="l">
              <a:buNone/>
            </a:pPr>
            <a:r>
              <a:rPr lang="en-US" sz="1200" b="1" i="0" kern="1200" baseline="30000" dirty="0">
                <a:solidFill>
                  <a:schemeClr val="tx1"/>
                </a:solidFill>
                <a:effectLst/>
                <a:latin typeface="+mn-lt"/>
                <a:ea typeface="+mn-ea"/>
                <a:cs typeface="+mn-cs"/>
              </a:rPr>
              <a:t>7 </a:t>
            </a:r>
            <a:r>
              <a:rPr lang="en-US" sz="1200" b="0" i="0" kern="1200" dirty="0">
                <a:solidFill>
                  <a:schemeClr val="tx1"/>
                </a:solidFill>
                <a:effectLst/>
                <a:latin typeface="+mn-lt"/>
                <a:ea typeface="+mn-ea"/>
                <a:cs typeface="+mn-cs"/>
              </a:rPr>
              <a:t>This disaster came upon the people of Israel because they worshiped other gods. They sinned against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their God, who had brought them safely out of Egypt and had rescued them from the power of Pharaoh, the king of Egypt. </a:t>
            </a:r>
            <a:r>
              <a:rPr lang="en-US" sz="1200" b="1" i="0" kern="1200" baseline="30000" dirty="0">
                <a:solidFill>
                  <a:schemeClr val="tx1"/>
                </a:solidFill>
                <a:effectLst/>
                <a:latin typeface="+mn-lt"/>
                <a:ea typeface="+mn-ea"/>
                <a:cs typeface="+mn-cs"/>
              </a:rPr>
              <a:t>8 </a:t>
            </a:r>
            <a:r>
              <a:rPr lang="en-US" sz="1200" b="0" i="0" kern="1200" dirty="0">
                <a:solidFill>
                  <a:schemeClr val="tx1"/>
                </a:solidFill>
                <a:effectLst/>
                <a:latin typeface="+mn-lt"/>
                <a:ea typeface="+mn-ea"/>
                <a:cs typeface="+mn-cs"/>
              </a:rPr>
              <a:t>They had followed the practices of the pagan nations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had driven from the land ahead of them, as well as the practices the kings of Israel had introduced. </a:t>
            </a:r>
            <a:r>
              <a:rPr lang="en-US" sz="1200" b="1" i="0" kern="1200" baseline="30000" dirty="0">
                <a:solidFill>
                  <a:schemeClr val="tx1"/>
                </a:solidFill>
                <a:effectLst/>
                <a:latin typeface="+mn-lt"/>
                <a:ea typeface="+mn-ea"/>
                <a:cs typeface="+mn-cs"/>
              </a:rPr>
              <a:t>9 </a:t>
            </a:r>
            <a:r>
              <a:rPr lang="en-US" sz="1200" b="0" i="0" kern="1200" dirty="0">
                <a:solidFill>
                  <a:schemeClr val="tx1"/>
                </a:solidFill>
                <a:effectLst/>
                <a:latin typeface="+mn-lt"/>
                <a:ea typeface="+mn-ea"/>
                <a:cs typeface="+mn-cs"/>
              </a:rPr>
              <a:t>The people of Israel had also secretly done many things that were not pleasing to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their God. They built pagan shrines for themselves in all their towns, from the smallest outpost to the largest walled city. </a:t>
            </a:r>
            <a:r>
              <a:rPr lang="en-US" sz="1200" b="1" i="0" kern="1200" baseline="30000" dirty="0">
                <a:solidFill>
                  <a:schemeClr val="tx1"/>
                </a:solidFill>
                <a:effectLst/>
                <a:latin typeface="+mn-lt"/>
                <a:ea typeface="+mn-ea"/>
                <a:cs typeface="+mn-cs"/>
              </a:rPr>
              <a:t>10 </a:t>
            </a:r>
            <a:r>
              <a:rPr lang="en-US" sz="1200" b="0" i="0" kern="1200" dirty="0">
                <a:solidFill>
                  <a:schemeClr val="tx1"/>
                </a:solidFill>
                <a:effectLst/>
                <a:latin typeface="+mn-lt"/>
                <a:ea typeface="+mn-ea"/>
                <a:cs typeface="+mn-cs"/>
              </a:rPr>
              <a:t>They set up sacred pillars and Asherah poles at the top of every hill and under every green tree. </a:t>
            </a:r>
            <a:r>
              <a:rPr lang="en-US" sz="1200" b="1" i="0" kern="1200" baseline="30000" dirty="0">
                <a:solidFill>
                  <a:schemeClr val="tx1"/>
                </a:solidFill>
                <a:effectLst/>
                <a:latin typeface="+mn-lt"/>
                <a:ea typeface="+mn-ea"/>
                <a:cs typeface="+mn-cs"/>
              </a:rPr>
              <a:t>11 </a:t>
            </a:r>
            <a:r>
              <a:rPr lang="en-US" sz="1200" b="0" i="0" kern="1200" dirty="0">
                <a:solidFill>
                  <a:schemeClr val="tx1"/>
                </a:solidFill>
                <a:effectLst/>
                <a:latin typeface="+mn-lt"/>
                <a:ea typeface="+mn-ea"/>
                <a:cs typeface="+mn-cs"/>
              </a:rPr>
              <a:t>They offered sacrifices on all the hilltops, just like the nations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had driven from the land ahead of them. So the people of Israel had done many evil things, arousing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’s anger. </a:t>
            </a:r>
            <a:r>
              <a:rPr lang="en-US" sz="1200" b="1" i="0" kern="1200" baseline="30000" dirty="0">
                <a:solidFill>
                  <a:schemeClr val="tx1"/>
                </a:solidFill>
                <a:effectLst/>
                <a:latin typeface="+mn-lt"/>
                <a:ea typeface="+mn-ea"/>
                <a:cs typeface="+mn-cs"/>
              </a:rPr>
              <a:t>12 </a:t>
            </a:r>
            <a:r>
              <a:rPr lang="en-US" sz="1200" b="0" i="0" kern="1200" dirty="0">
                <a:solidFill>
                  <a:schemeClr val="tx1"/>
                </a:solidFill>
                <a:effectLst/>
                <a:latin typeface="+mn-lt"/>
                <a:ea typeface="+mn-ea"/>
                <a:cs typeface="+mn-cs"/>
              </a:rPr>
              <a:t>Yes, they worshiped idols, despite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’s specific and repeated warnings.</a:t>
            </a:r>
          </a:p>
          <a:p>
            <a:pPr algn="l">
              <a:buNone/>
            </a:pPr>
            <a:endParaRPr lang="en-US" dirty="0">
              <a:solidFill>
                <a:srgbClr val="FF0000"/>
              </a:solidFill>
              <a:highlight>
                <a:srgbClr val="FFFF00"/>
              </a:highlight>
            </a:endParaRPr>
          </a:p>
          <a:p>
            <a:r>
              <a:rPr lang="en-US" b="1" i="0" dirty="0">
                <a:solidFill>
                  <a:srgbClr val="FF0000"/>
                </a:solidFill>
                <a:effectLst/>
                <a:highlight>
                  <a:srgbClr val="FFFF00"/>
                </a:highlight>
              </a:rPr>
              <a:t>King James Version</a:t>
            </a:r>
          </a:p>
          <a:p>
            <a:r>
              <a:rPr lang="en-US" sz="1200" b="1" i="0" kern="1200" baseline="30000" dirty="0">
                <a:solidFill>
                  <a:schemeClr val="tx1"/>
                </a:solidFill>
                <a:effectLst/>
                <a:latin typeface="+mn-lt"/>
                <a:ea typeface="+mn-ea"/>
                <a:cs typeface="+mn-cs"/>
              </a:rPr>
              <a:t>7 </a:t>
            </a:r>
            <a:r>
              <a:rPr lang="en-US" sz="1200" b="0" i="0" kern="1200" dirty="0">
                <a:solidFill>
                  <a:schemeClr val="tx1"/>
                </a:solidFill>
                <a:effectLst/>
                <a:latin typeface="+mn-lt"/>
                <a:ea typeface="+mn-ea"/>
                <a:cs typeface="+mn-cs"/>
              </a:rPr>
              <a:t>For so it was, that the children of Israel had sinned against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their God, which had brought them up out of the land of Egypt, from under the hand of Pharaoh king of Egypt, and had feared other gods,</a:t>
            </a:r>
          </a:p>
          <a:p>
            <a:r>
              <a:rPr lang="en-US" sz="1200" b="1" i="0" kern="1200" baseline="30000" dirty="0">
                <a:solidFill>
                  <a:schemeClr val="tx1"/>
                </a:solidFill>
                <a:effectLst/>
                <a:latin typeface="+mn-lt"/>
                <a:ea typeface="+mn-ea"/>
                <a:cs typeface="+mn-cs"/>
              </a:rPr>
              <a:t>8 </a:t>
            </a:r>
            <a:r>
              <a:rPr lang="en-US" sz="1200" b="0" i="0" kern="1200" dirty="0">
                <a:solidFill>
                  <a:schemeClr val="tx1"/>
                </a:solidFill>
                <a:effectLst/>
                <a:latin typeface="+mn-lt"/>
                <a:ea typeface="+mn-ea"/>
                <a:cs typeface="+mn-cs"/>
              </a:rPr>
              <a:t>And walked in the statutes of the heathen, whom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cast out from before the children of Israel, and of the kings of Israel, which they had made.</a:t>
            </a:r>
          </a:p>
          <a:p>
            <a:r>
              <a:rPr lang="en-US" sz="1200" b="1" i="0" kern="1200" baseline="30000" dirty="0">
                <a:solidFill>
                  <a:schemeClr val="tx1"/>
                </a:solidFill>
                <a:effectLst/>
                <a:latin typeface="+mn-lt"/>
                <a:ea typeface="+mn-ea"/>
                <a:cs typeface="+mn-cs"/>
              </a:rPr>
              <a:t>9 </a:t>
            </a:r>
            <a:r>
              <a:rPr lang="en-US" sz="1200" b="0" i="0" kern="1200" dirty="0">
                <a:solidFill>
                  <a:schemeClr val="tx1"/>
                </a:solidFill>
                <a:effectLst/>
                <a:latin typeface="+mn-lt"/>
                <a:ea typeface="+mn-ea"/>
                <a:cs typeface="+mn-cs"/>
              </a:rPr>
              <a:t>And the children of Israel did secretly those things that were not right against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their God, and they built them high places in all their cities, from the tower of the watchmen to the fenced city.</a:t>
            </a:r>
          </a:p>
          <a:p>
            <a:r>
              <a:rPr lang="en-US" sz="1200" b="1" i="0" kern="1200" baseline="30000" dirty="0">
                <a:solidFill>
                  <a:schemeClr val="tx1"/>
                </a:solidFill>
                <a:effectLst/>
                <a:latin typeface="+mn-lt"/>
                <a:ea typeface="+mn-ea"/>
                <a:cs typeface="+mn-cs"/>
              </a:rPr>
              <a:t>10 </a:t>
            </a:r>
            <a:r>
              <a:rPr lang="en-US" sz="1200" b="0" i="0" kern="1200" dirty="0">
                <a:solidFill>
                  <a:schemeClr val="tx1"/>
                </a:solidFill>
                <a:effectLst/>
                <a:latin typeface="+mn-lt"/>
                <a:ea typeface="+mn-ea"/>
                <a:cs typeface="+mn-cs"/>
              </a:rPr>
              <a:t>And they set them up images and groves in every high hill, and under every green tree:</a:t>
            </a:r>
          </a:p>
          <a:p>
            <a:r>
              <a:rPr lang="en-US" sz="1200" b="1" i="0" kern="1200" baseline="30000" dirty="0">
                <a:solidFill>
                  <a:schemeClr val="tx1"/>
                </a:solidFill>
                <a:effectLst/>
                <a:latin typeface="+mn-lt"/>
                <a:ea typeface="+mn-ea"/>
                <a:cs typeface="+mn-cs"/>
              </a:rPr>
              <a:t>11 </a:t>
            </a:r>
            <a:r>
              <a:rPr lang="en-US" sz="1200" b="0" i="0" kern="1200" dirty="0">
                <a:solidFill>
                  <a:schemeClr val="tx1"/>
                </a:solidFill>
                <a:effectLst/>
                <a:latin typeface="+mn-lt"/>
                <a:ea typeface="+mn-ea"/>
                <a:cs typeface="+mn-cs"/>
              </a:rPr>
              <a:t>And there they burnt incense in all the high places, as did the heathen whom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carried away before them; and wrought wicked things to provoke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to anger:</a:t>
            </a:r>
          </a:p>
          <a:p>
            <a:r>
              <a:rPr lang="en-US" sz="1200" b="1" i="0" kern="1200" baseline="30000" dirty="0">
                <a:solidFill>
                  <a:schemeClr val="tx1"/>
                </a:solidFill>
                <a:effectLst/>
                <a:latin typeface="+mn-lt"/>
                <a:ea typeface="+mn-ea"/>
                <a:cs typeface="+mn-cs"/>
              </a:rPr>
              <a:t>12 </a:t>
            </a:r>
            <a:r>
              <a:rPr lang="en-US" sz="1200" b="0" i="0" kern="1200" dirty="0">
                <a:solidFill>
                  <a:schemeClr val="tx1"/>
                </a:solidFill>
                <a:effectLst/>
                <a:latin typeface="+mn-lt"/>
                <a:ea typeface="+mn-ea"/>
                <a:cs typeface="+mn-cs"/>
              </a:rPr>
              <a:t>For they served idols, whereof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had said unto them, Ye shall not do this thing.</a:t>
            </a:r>
          </a:p>
        </p:txBody>
      </p:sp>
      <p:sp>
        <p:nvSpPr>
          <p:cNvPr id="4" name="Slide Number Placeholder 3"/>
          <p:cNvSpPr>
            <a:spLocks noGrp="1"/>
          </p:cNvSpPr>
          <p:nvPr>
            <p:ph type="sldNum" sz="quarter" idx="5"/>
          </p:nvPr>
        </p:nvSpPr>
        <p:spPr/>
        <p:txBody>
          <a:bodyPr/>
          <a:lstStyle/>
          <a:p>
            <a:fld id="{CFD2866F-E367-5448-96E5-64EBF95C93C4}" type="slidenum">
              <a:rPr lang="en-US" smtClean="0"/>
              <a:t>10</a:t>
            </a:fld>
            <a:endParaRPr lang="en-US"/>
          </a:p>
        </p:txBody>
      </p:sp>
    </p:spTree>
    <p:extLst>
      <p:ext uri="{BB962C8B-B14F-4D97-AF65-F5344CB8AC3E}">
        <p14:creationId xmlns:p14="http://schemas.microsoft.com/office/powerpoint/2010/main" val="8411854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11</a:t>
            </a:fld>
            <a:endParaRPr lang="en-US"/>
          </a:p>
        </p:txBody>
      </p:sp>
    </p:spTree>
    <p:extLst>
      <p:ext uri="{BB962C8B-B14F-4D97-AF65-F5344CB8AC3E}">
        <p14:creationId xmlns:p14="http://schemas.microsoft.com/office/powerpoint/2010/main" val="39666548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2 Kings 17:13–18</a:t>
            </a:r>
          </a:p>
          <a:p>
            <a:endParaRPr lang="en-US" b="1" dirty="0">
              <a:effectLst/>
            </a:endParaRPr>
          </a:p>
          <a:p>
            <a:r>
              <a:rPr lang="en-US" b="1" i="0" dirty="0"/>
              <a:t>New Living Translation</a:t>
            </a:r>
            <a:endParaRPr lang="en-US" b="1" i="0" dirty="0">
              <a:effectLst/>
            </a:endParaRPr>
          </a:p>
          <a:p>
            <a:r>
              <a:rPr lang="en-US" sz="1200" b="1" i="0" kern="1200" baseline="30000" dirty="0">
                <a:solidFill>
                  <a:schemeClr val="tx1"/>
                </a:solidFill>
                <a:effectLst/>
                <a:latin typeface="+mn-lt"/>
                <a:ea typeface="+mn-ea"/>
                <a:cs typeface="+mn-cs"/>
              </a:rPr>
              <a:t>13 </a:t>
            </a:r>
            <a:r>
              <a:rPr lang="en-US" sz="1200" b="0" i="0" kern="1200" dirty="0">
                <a:solidFill>
                  <a:schemeClr val="tx1"/>
                </a:solidFill>
                <a:effectLst/>
                <a:latin typeface="+mn-lt"/>
                <a:ea typeface="+mn-ea"/>
                <a:cs typeface="+mn-cs"/>
              </a:rPr>
              <a:t>Again and again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had sent his prophets and seers to warn both Israel and Judah: “Turn from all your evil ways. Obey my commands and decrees—the entire law that I commanded your ancestors to obey, and that I gave you through my servants the prophets.”</a:t>
            </a:r>
          </a:p>
          <a:p>
            <a:r>
              <a:rPr lang="en-US" sz="1200" b="1" i="0" kern="1200" baseline="30000" dirty="0">
                <a:solidFill>
                  <a:schemeClr val="tx1"/>
                </a:solidFill>
                <a:effectLst/>
                <a:latin typeface="+mn-lt"/>
                <a:ea typeface="+mn-ea"/>
                <a:cs typeface="+mn-cs"/>
              </a:rPr>
              <a:t>14 </a:t>
            </a:r>
            <a:r>
              <a:rPr lang="en-US" sz="1200" b="0" i="0" kern="1200" dirty="0">
                <a:solidFill>
                  <a:schemeClr val="tx1"/>
                </a:solidFill>
                <a:effectLst/>
                <a:latin typeface="+mn-lt"/>
                <a:ea typeface="+mn-ea"/>
                <a:cs typeface="+mn-cs"/>
              </a:rPr>
              <a:t>But the Israelites would not listen. They were as stubborn as their ancestors who had refused to believe in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their God. </a:t>
            </a:r>
            <a:r>
              <a:rPr lang="en-US" sz="1200" b="1" i="0" kern="1200" baseline="30000" dirty="0">
                <a:solidFill>
                  <a:schemeClr val="tx1"/>
                </a:solidFill>
                <a:effectLst/>
                <a:latin typeface="+mn-lt"/>
                <a:ea typeface="+mn-ea"/>
                <a:cs typeface="+mn-cs"/>
              </a:rPr>
              <a:t>15 </a:t>
            </a:r>
            <a:r>
              <a:rPr lang="en-US" sz="1200" b="0" i="0" kern="1200" dirty="0">
                <a:solidFill>
                  <a:schemeClr val="tx1"/>
                </a:solidFill>
                <a:effectLst/>
                <a:latin typeface="+mn-lt"/>
                <a:ea typeface="+mn-ea"/>
                <a:cs typeface="+mn-cs"/>
              </a:rPr>
              <a:t>They rejected his decrees and the covenant he had made with their ancestors, and they despised all his warnings. They worshiped worthless idols, so they became worthless themselves. They followed the example of the nations around them, disobeying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’s command not to imitate them.</a:t>
            </a:r>
          </a:p>
          <a:p>
            <a:r>
              <a:rPr lang="en-US" sz="1200" b="1" i="0" kern="1200" baseline="30000" dirty="0">
                <a:solidFill>
                  <a:schemeClr val="tx1"/>
                </a:solidFill>
                <a:effectLst/>
                <a:latin typeface="+mn-lt"/>
                <a:ea typeface="+mn-ea"/>
                <a:cs typeface="+mn-cs"/>
              </a:rPr>
              <a:t>16 </a:t>
            </a:r>
            <a:r>
              <a:rPr lang="en-US" sz="1200" b="0" i="0" kern="1200" dirty="0">
                <a:solidFill>
                  <a:schemeClr val="tx1"/>
                </a:solidFill>
                <a:effectLst/>
                <a:latin typeface="+mn-lt"/>
                <a:ea typeface="+mn-ea"/>
                <a:cs typeface="+mn-cs"/>
              </a:rPr>
              <a:t>They rejected all the commands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their God and made two calves from metal. They set up an Asherah pole and worshiped Baal and all the forces of heaven. </a:t>
            </a:r>
            <a:r>
              <a:rPr lang="en-US" sz="1200" b="1" i="0" kern="1200" baseline="30000" dirty="0">
                <a:solidFill>
                  <a:schemeClr val="tx1"/>
                </a:solidFill>
                <a:effectLst/>
                <a:latin typeface="+mn-lt"/>
                <a:ea typeface="+mn-ea"/>
                <a:cs typeface="+mn-cs"/>
              </a:rPr>
              <a:t>17 </a:t>
            </a:r>
            <a:r>
              <a:rPr lang="en-US" sz="1200" b="0" i="0" kern="1200" dirty="0">
                <a:solidFill>
                  <a:schemeClr val="tx1"/>
                </a:solidFill>
                <a:effectLst/>
                <a:latin typeface="+mn-lt"/>
                <a:ea typeface="+mn-ea"/>
                <a:cs typeface="+mn-cs"/>
              </a:rPr>
              <a:t>They even sacrificed their own sons and daughters in the fire. They consulted fortune-tellers and practiced sorcery and sold themselves to evil, arousing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’s anger.</a:t>
            </a:r>
          </a:p>
          <a:p>
            <a:r>
              <a:rPr lang="en-US" sz="1200" b="1" i="0" kern="1200" baseline="30000" dirty="0">
                <a:solidFill>
                  <a:schemeClr val="tx1"/>
                </a:solidFill>
                <a:effectLst/>
                <a:latin typeface="+mn-lt"/>
                <a:ea typeface="+mn-ea"/>
                <a:cs typeface="+mn-cs"/>
              </a:rPr>
              <a:t>18 </a:t>
            </a:r>
            <a:r>
              <a:rPr lang="en-US" sz="1200" b="0" i="0" kern="1200" dirty="0">
                <a:solidFill>
                  <a:schemeClr val="tx1"/>
                </a:solidFill>
                <a:effectLst/>
                <a:latin typeface="+mn-lt"/>
                <a:ea typeface="+mn-ea"/>
                <a:cs typeface="+mn-cs"/>
              </a:rPr>
              <a:t>Because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was very angry with Israel, he swept them away from his presence. Only the tribe of Judah remained in the land.</a:t>
            </a:r>
          </a:p>
          <a:p>
            <a:pPr algn="l">
              <a:buNone/>
            </a:pPr>
            <a:endParaRPr lang="en-US" dirty="0"/>
          </a:p>
          <a:p>
            <a:r>
              <a:rPr lang="en-US" b="1" dirty="0">
                <a:effectLst/>
              </a:rPr>
              <a:t>King James Version</a:t>
            </a:r>
          </a:p>
          <a:p>
            <a:r>
              <a:rPr lang="en-US" sz="1200" b="1" i="0" kern="1200" baseline="30000" dirty="0">
                <a:solidFill>
                  <a:schemeClr val="tx1"/>
                </a:solidFill>
                <a:effectLst/>
                <a:latin typeface="+mn-lt"/>
                <a:ea typeface="+mn-ea"/>
                <a:cs typeface="+mn-cs"/>
              </a:rPr>
              <a:t>13 </a:t>
            </a:r>
            <a:r>
              <a:rPr lang="en-US" sz="1200" b="0" i="0" kern="1200" dirty="0">
                <a:solidFill>
                  <a:schemeClr val="tx1"/>
                </a:solidFill>
                <a:effectLst/>
                <a:latin typeface="+mn-lt"/>
                <a:ea typeface="+mn-ea"/>
                <a:cs typeface="+mn-cs"/>
              </a:rPr>
              <a:t>Yet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testified against Israel, and against Judah, by all the prophets, and by all the seers, saying, Turn ye from your evil ways, and keep my commandments and my statutes, according to all the law which I commanded your fathers, and which I sent to you by my servants the prophets.</a:t>
            </a:r>
          </a:p>
          <a:p>
            <a:r>
              <a:rPr lang="en-US" sz="1200" b="1" i="0" kern="1200" baseline="30000" dirty="0">
                <a:solidFill>
                  <a:schemeClr val="tx1"/>
                </a:solidFill>
                <a:effectLst/>
                <a:latin typeface="+mn-lt"/>
                <a:ea typeface="+mn-ea"/>
                <a:cs typeface="+mn-cs"/>
              </a:rPr>
              <a:t>14 </a:t>
            </a:r>
            <a:r>
              <a:rPr lang="en-US" sz="1200" b="0" i="0" kern="1200" dirty="0">
                <a:solidFill>
                  <a:schemeClr val="tx1"/>
                </a:solidFill>
                <a:effectLst/>
                <a:latin typeface="+mn-lt"/>
                <a:ea typeface="+mn-ea"/>
                <a:cs typeface="+mn-cs"/>
              </a:rPr>
              <a:t>Notwithstanding they would not hear, but hardened their necks, like to the neck of their fathers, that did not believe in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their God.</a:t>
            </a:r>
          </a:p>
          <a:p>
            <a:r>
              <a:rPr lang="en-US" sz="1200" b="1" i="0" kern="1200" baseline="30000" dirty="0">
                <a:solidFill>
                  <a:schemeClr val="tx1"/>
                </a:solidFill>
                <a:effectLst/>
                <a:latin typeface="+mn-lt"/>
                <a:ea typeface="+mn-ea"/>
                <a:cs typeface="+mn-cs"/>
              </a:rPr>
              <a:t>15 </a:t>
            </a:r>
            <a:r>
              <a:rPr lang="en-US" sz="1200" b="0" i="0" kern="1200" dirty="0">
                <a:solidFill>
                  <a:schemeClr val="tx1"/>
                </a:solidFill>
                <a:effectLst/>
                <a:latin typeface="+mn-lt"/>
                <a:ea typeface="+mn-ea"/>
                <a:cs typeface="+mn-cs"/>
              </a:rPr>
              <a:t>And they rejected his statutes, and his covenant that he made with their fathers, and his testimonies which he testified against them; and they followed vanity, and became vain, and went after the heathen that were round about them, concerning whom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had charged them, that they should not do like them.</a:t>
            </a:r>
          </a:p>
          <a:p>
            <a:r>
              <a:rPr lang="en-US" sz="1200" b="1" i="0" kern="1200" baseline="30000" dirty="0">
                <a:solidFill>
                  <a:schemeClr val="tx1"/>
                </a:solidFill>
                <a:effectLst/>
                <a:latin typeface="+mn-lt"/>
                <a:ea typeface="+mn-ea"/>
                <a:cs typeface="+mn-cs"/>
              </a:rPr>
              <a:t>16 </a:t>
            </a:r>
            <a:r>
              <a:rPr lang="en-US" sz="1200" b="0" i="0" kern="1200" dirty="0">
                <a:solidFill>
                  <a:schemeClr val="tx1"/>
                </a:solidFill>
                <a:effectLst/>
                <a:latin typeface="+mn-lt"/>
                <a:ea typeface="+mn-ea"/>
                <a:cs typeface="+mn-cs"/>
              </a:rPr>
              <a:t>And they left all the commandments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their God, and made them molten images, even two calves, and made a grove, and worshipped all the host of heaven, and served Baal.</a:t>
            </a:r>
          </a:p>
          <a:p>
            <a:r>
              <a:rPr lang="en-US" sz="1200" b="1" i="0" kern="1200" baseline="30000" dirty="0">
                <a:solidFill>
                  <a:schemeClr val="tx1"/>
                </a:solidFill>
                <a:effectLst/>
                <a:latin typeface="+mn-lt"/>
                <a:ea typeface="+mn-ea"/>
                <a:cs typeface="+mn-cs"/>
              </a:rPr>
              <a:t>17 </a:t>
            </a:r>
            <a:r>
              <a:rPr lang="en-US" sz="1200" b="0" i="0" kern="1200" dirty="0">
                <a:solidFill>
                  <a:schemeClr val="tx1"/>
                </a:solidFill>
                <a:effectLst/>
                <a:latin typeface="+mn-lt"/>
                <a:ea typeface="+mn-ea"/>
                <a:cs typeface="+mn-cs"/>
              </a:rPr>
              <a:t>And they caused their sons and their daughters to pass through the fire, and used divination and enchantments, and sold themselves to do evil in the sight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to provoke him to anger.</a:t>
            </a:r>
          </a:p>
          <a:p>
            <a:r>
              <a:rPr lang="en-US" sz="1200" b="1" i="0" kern="1200" baseline="30000" dirty="0">
                <a:solidFill>
                  <a:schemeClr val="tx1"/>
                </a:solidFill>
                <a:effectLst/>
                <a:latin typeface="+mn-lt"/>
                <a:ea typeface="+mn-ea"/>
                <a:cs typeface="+mn-cs"/>
              </a:rPr>
              <a:t>18 </a:t>
            </a:r>
            <a:r>
              <a:rPr lang="en-US" sz="1200" b="0" i="0" kern="1200" dirty="0">
                <a:solidFill>
                  <a:schemeClr val="tx1"/>
                </a:solidFill>
                <a:effectLst/>
                <a:latin typeface="+mn-lt"/>
                <a:ea typeface="+mn-ea"/>
                <a:cs typeface="+mn-cs"/>
              </a:rPr>
              <a:t>Therefore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was very angry with Israel, and removed them out of his sight: there was none left but the tribe of Judah only.</a:t>
            </a:r>
          </a:p>
        </p:txBody>
      </p:sp>
      <p:sp>
        <p:nvSpPr>
          <p:cNvPr id="4" name="Slide Number Placeholder 3"/>
          <p:cNvSpPr>
            <a:spLocks noGrp="1"/>
          </p:cNvSpPr>
          <p:nvPr>
            <p:ph type="sldNum" sz="quarter" idx="5"/>
          </p:nvPr>
        </p:nvSpPr>
        <p:spPr/>
        <p:txBody>
          <a:bodyPr/>
          <a:lstStyle/>
          <a:p>
            <a:fld id="{CFD2866F-E367-5448-96E5-64EBF95C93C4}" type="slidenum">
              <a:rPr lang="en-US" smtClean="0"/>
              <a:t>12</a:t>
            </a:fld>
            <a:endParaRPr lang="en-US"/>
          </a:p>
        </p:txBody>
      </p:sp>
    </p:spTree>
    <p:extLst>
      <p:ext uri="{BB962C8B-B14F-4D97-AF65-F5344CB8AC3E}">
        <p14:creationId xmlns:p14="http://schemas.microsoft.com/office/powerpoint/2010/main" val="13431944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Resource Packet Item 2: Symptoms of a Hard Heart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Students will consider in what areas they may have hardened their hearts to God’s Spirit and pray for a change of heart. This worksheet would work best as a take-home page for personal devotions.</a:t>
            </a:r>
          </a:p>
          <a:p>
            <a:endParaRPr lang="en-US" b="1" dirty="0"/>
          </a:p>
        </p:txBody>
      </p:sp>
      <p:sp>
        <p:nvSpPr>
          <p:cNvPr id="4" name="Slide Number Placeholder 3"/>
          <p:cNvSpPr>
            <a:spLocks noGrp="1"/>
          </p:cNvSpPr>
          <p:nvPr>
            <p:ph type="sldNum" sz="quarter" idx="5"/>
          </p:nvPr>
        </p:nvSpPr>
        <p:spPr/>
        <p:txBody>
          <a:bodyPr/>
          <a:lstStyle/>
          <a:p>
            <a:fld id="{CFD2866F-E367-5448-96E5-64EBF95C93C4}" type="slidenum">
              <a:rPr lang="en-US" smtClean="0"/>
              <a:t>13</a:t>
            </a:fld>
            <a:endParaRPr lang="en-US"/>
          </a:p>
        </p:txBody>
      </p:sp>
    </p:spTree>
    <p:extLst>
      <p:ext uri="{BB962C8B-B14F-4D97-AF65-F5344CB8AC3E}">
        <p14:creationId xmlns:p14="http://schemas.microsoft.com/office/powerpoint/2010/main" val="6441790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2 Kings 17:24–28</a:t>
            </a:r>
          </a:p>
          <a:p>
            <a:endParaRPr lang="en-US" b="1" dirty="0">
              <a:effectLst/>
            </a:endParaRPr>
          </a:p>
          <a:p>
            <a:r>
              <a:rPr lang="en-US" b="1" i="0" dirty="0"/>
              <a:t>New Living Translation</a:t>
            </a:r>
            <a:endParaRPr lang="en-US" b="1" i="0" dirty="0">
              <a:effectLst/>
            </a:endParaRPr>
          </a:p>
          <a:p>
            <a:r>
              <a:rPr lang="en-US" sz="1200" b="1" i="0" kern="1200" baseline="30000" dirty="0">
                <a:solidFill>
                  <a:schemeClr val="tx1"/>
                </a:solidFill>
                <a:effectLst/>
                <a:latin typeface="+mn-lt"/>
                <a:ea typeface="+mn-ea"/>
                <a:cs typeface="+mn-cs"/>
              </a:rPr>
              <a:t>24 </a:t>
            </a:r>
            <a:r>
              <a:rPr lang="en-US" sz="1200" b="0" i="0" kern="1200" dirty="0">
                <a:solidFill>
                  <a:schemeClr val="tx1"/>
                </a:solidFill>
                <a:effectLst/>
                <a:latin typeface="+mn-lt"/>
                <a:ea typeface="+mn-ea"/>
                <a:cs typeface="+mn-cs"/>
              </a:rPr>
              <a:t>The king of Assyria transported groups of people from Babylon, </a:t>
            </a:r>
            <a:r>
              <a:rPr lang="en-US" sz="1200" b="0" i="0" kern="1200" dirty="0" err="1">
                <a:solidFill>
                  <a:schemeClr val="tx1"/>
                </a:solidFill>
                <a:effectLst/>
                <a:latin typeface="+mn-lt"/>
                <a:ea typeface="+mn-ea"/>
                <a:cs typeface="+mn-cs"/>
              </a:rPr>
              <a:t>Cuthah</a:t>
            </a:r>
            <a:r>
              <a:rPr lang="en-US" sz="1200" b="0" i="0" kern="1200" dirty="0">
                <a:solidFill>
                  <a:schemeClr val="tx1"/>
                </a:solidFill>
                <a:effectLst/>
                <a:latin typeface="+mn-lt"/>
                <a:ea typeface="+mn-ea"/>
                <a:cs typeface="+mn-cs"/>
              </a:rPr>
              <a:t>, Avva, Hamath, and Sepharvaim and resettled them in the towns of Samaria, replacing the people of Israel. They took possession of Samaria and lived in its towns. </a:t>
            </a:r>
            <a:r>
              <a:rPr lang="en-US" sz="1200" b="1" i="0" kern="1200" baseline="30000" dirty="0">
                <a:solidFill>
                  <a:schemeClr val="tx1"/>
                </a:solidFill>
                <a:effectLst/>
                <a:latin typeface="+mn-lt"/>
                <a:ea typeface="+mn-ea"/>
                <a:cs typeface="+mn-cs"/>
              </a:rPr>
              <a:t>25 </a:t>
            </a:r>
            <a:r>
              <a:rPr lang="en-US" sz="1200" b="0" i="0" kern="1200" dirty="0">
                <a:solidFill>
                  <a:schemeClr val="tx1"/>
                </a:solidFill>
                <a:effectLst/>
                <a:latin typeface="+mn-lt"/>
                <a:ea typeface="+mn-ea"/>
                <a:cs typeface="+mn-cs"/>
              </a:rPr>
              <a:t>But since these foreign settlers did not worship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when they first arrived,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sent lions among them, which killed some of them.</a:t>
            </a:r>
          </a:p>
          <a:p>
            <a:r>
              <a:rPr lang="en-US" sz="1200" b="1" i="0" kern="1200" baseline="30000" dirty="0">
                <a:solidFill>
                  <a:schemeClr val="tx1"/>
                </a:solidFill>
                <a:effectLst/>
                <a:latin typeface="+mn-lt"/>
                <a:ea typeface="+mn-ea"/>
                <a:cs typeface="+mn-cs"/>
              </a:rPr>
              <a:t>26 </a:t>
            </a:r>
            <a:r>
              <a:rPr lang="en-US" sz="1200" b="0" i="0" kern="1200" dirty="0">
                <a:solidFill>
                  <a:schemeClr val="tx1"/>
                </a:solidFill>
                <a:effectLst/>
                <a:latin typeface="+mn-lt"/>
                <a:ea typeface="+mn-ea"/>
                <a:cs typeface="+mn-cs"/>
              </a:rPr>
              <a:t>So a message was sent to the king of Assyria: “The people you have sent to live in the towns of Samaria do not know the religious customs of the God of the land. He has sent lions among them to destroy them because they have not worshiped him correctly.”</a:t>
            </a:r>
          </a:p>
          <a:p>
            <a:r>
              <a:rPr lang="en-US" sz="1200" b="1" i="0" kern="1200" baseline="30000" dirty="0">
                <a:solidFill>
                  <a:schemeClr val="tx1"/>
                </a:solidFill>
                <a:effectLst/>
                <a:latin typeface="+mn-lt"/>
                <a:ea typeface="+mn-ea"/>
                <a:cs typeface="+mn-cs"/>
              </a:rPr>
              <a:t>27 </a:t>
            </a:r>
            <a:r>
              <a:rPr lang="en-US" sz="1200" b="0" i="0" kern="1200" dirty="0">
                <a:solidFill>
                  <a:schemeClr val="tx1"/>
                </a:solidFill>
                <a:effectLst/>
                <a:latin typeface="+mn-lt"/>
                <a:ea typeface="+mn-ea"/>
                <a:cs typeface="+mn-cs"/>
              </a:rPr>
              <a:t>The king of Assyria then commanded, “Send one of the exiled priests back to Samaria. Let him live there and teach the new residents the religious customs of the God of the land.” </a:t>
            </a:r>
            <a:r>
              <a:rPr lang="en-US" sz="1200" b="1" i="0" kern="1200" baseline="30000" dirty="0">
                <a:solidFill>
                  <a:schemeClr val="tx1"/>
                </a:solidFill>
                <a:effectLst/>
                <a:latin typeface="+mn-lt"/>
                <a:ea typeface="+mn-ea"/>
                <a:cs typeface="+mn-cs"/>
              </a:rPr>
              <a:t>28 </a:t>
            </a:r>
            <a:r>
              <a:rPr lang="en-US" sz="1200" b="0" i="0" kern="1200" dirty="0">
                <a:solidFill>
                  <a:schemeClr val="tx1"/>
                </a:solidFill>
                <a:effectLst/>
                <a:latin typeface="+mn-lt"/>
                <a:ea typeface="+mn-ea"/>
                <a:cs typeface="+mn-cs"/>
              </a:rPr>
              <a:t>So one of the priests who had been exiled from Samaria returned to Bethel and taught the new residents how to worship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a:t>
            </a:r>
          </a:p>
          <a:p>
            <a:pPr>
              <a:buNone/>
            </a:pPr>
            <a:endParaRPr lang="en-US" dirty="0"/>
          </a:p>
          <a:p>
            <a:r>
              <a:rPr lang="en-US" b="1" dirty="0">
                <a:effectLst/>
              </a:rPr>
              <a:t>King James Version</a:t>
            </a:r>
          </a:p>
          <a:p>
            <a:r>
              <a:rPr lang="en-US" sz="1200" b="1" i="0" kern="1200" baseline="30000" dirty="0">
                <a:solidFill>
                  <a:schemeClr val="tx1"/>
                </a:solidFill>
                <a:effectLst/>
                <a:latin typeface="+mn-lt"/>
                <a:ea typeface="+mn-ea"/>
                <a:cs typeface="+mn-cs"/>
              </a:rPr>
              <a:t>24 </a:t>
            </a:r>
            <a:r>
              <a:rPr lang="en-US" sz="1200" b="0" i="0" kern="1200" dirty="0">
                <a:solidFill>
                  <a:schemeClr val="tx1"/>
                </a:solidFill>
                <a:effectLst/>
                <a:latin typeface="+mn-lt"/>
                <a:ea typeface="+mn-ea"/>
                <a:cs typeface="+mn-cs"/>
              </a:rPr>
              <a:t>And the king of Assyria brought men from Babylon, and from </a:t>
            </a:r>
            <a:r>
              <a:rPr lang="en-US" sz="1200" b="0" i="0" kern="1200" dirty="0" err="1">
                <a:solidFill>
                  <a:schemeClr val="tx1"/>
                </a:solidFill>
                <a:effectLst/>
                <a:latin typeface="+mn-lt"/>
                <a:ea typeface="+mn-ea"/>
                <a:cs typeface="+mn-cs"/>
              </a:rPr>
              <a:t>Cuthah</a:t>
            </a:r>
            <a:r>
              <a:rPr lang="en-US" sz="1200" b="0" i="0" kern="1200" dirty="0">
                <a:solidFill>
                  <a:schemeClr val="tx1"/>
                </a:solidFill>
                <a:effectLst/>
                <a:latin typeface="+mn-lt"/>
                <a:ea typeface="+mn-ea"/>
                <a:cs typeface="+mn-cs"/>
              </a:rPr>
              <a:t>, and from Ava, and from Hamath, and from Sepharvaim, and placed them in the cities of Samaria instead of the children of Israel: and they possessed Samaria, and dwelt in the cities thereof.</a:t>
            </a:r>
          </a:p>
          <a:p>
            <a:r>
              <a:rPr lang="en-US" sz="1200" b="1" i="0" kern="1200" baseline="30000" dirty="0">
                <a:solidFill>
                  <a:schemeClr val="tx1"/>
                </a:solidFill>
                <a:effectLst/>
                <a:latin typeface="+mn-lt"/>
                <a:ea typeface="+mn-ea"/>
                <a:cs typeface="+mn-cs"/>
              </a:rPr>
              <a:t>25 </a:t>
            </a:r>
            <a:r>
              <a:rPr lang="en-US" sz="1200" b="0" i="0" kern="1200" dirty="0">
                <a:solidFill>
                  <a:schemeClr val="tx1"/>
                </a:solidFill>
                <a:effectLst/>
                <a:latin typeface="+mn-lt"/>
                <a:ea typeface="+mn-ea"/>
                <a:cs typeface="+mn-cs"/>
              </a:rPr>
              <a:t>And so it was at the beginning of their dwelling there, that they feared not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therefore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sent lions among them, which slew some of them.</a:t>
            </a:r>
          </a:p>
          <a:p>
            <a:r>
              <a:rPr lang="en-US" sz="1200" b="1" i="0" kern="1200" baseline="30000" dirty="0">
                <a:solidFill>
                  <a:schemeClr val="tx1"/>
                </a:solidFill>
                <a:effectLst/>
                <a:latin typeface="+mn-lt"/>
                <a:ea typeface="+mn-ea"/>
                <a:cs typeface="+mn-cs"/>
              </a:rPr>
              <a:t>26 </a:t>
            </a:r>
            <a:r>
              <a:rPr lang="en-US" sz="1200" b="0" i="0" kern="1200" dirty="0">
                <a:solidFill>
                  <a:schemeClr val="tx1"/>
                </a:solidFill>
                <a:effectLst/>
                <a:latin typeface="+mn-lt"/>
                <a:ea typeface="+mn-ea"/>
                <a:cs typeface="+mn-cs"/>
              </a:rPr>
              <a:t>Wherefore they </a:t>
            </a:r>
            <a:r>
              <a:rPr lang="en-US" sz="1200" b="0" i="0" kern="1200" dirty="0" err="1">
                <a:solidFill>
                  <a:schemeClr val="tx1"/>
                </a:solidFill>
                <a:effectLst/>
                <a:latin typeface="+mn-lt"/>
                <a:ea typeface="+mn-ea"/>
                <a:cs typeface="+mn-cs"/>
              </a:rPr>
              <a:t>spake</a:t>
            </a:r>
            <a:r>
              <a:rPr lang="en-US" sz="1200" b="0" i="0" kern="1200" dirty="0">
                <a:solidFill>
                  <a:schemeClr val="tx1"/>
                </a:solidFill>
                <a:effectLst/>
                <a:latin typeface="+mn-lt"/>
                <a:ea typeface="+mn-ea"/>
                <a:cs typeface="+mn-cs"/>
              </a:rPr>
              <a:t> to the king of Assyria, saying, The nations which thou hast removed, and placed in the cities of Samaria, know not the manner of the God of the land: therefore he hath sent lions among them, and, behold, they slay them, because they know not the manner of the God of the land.</a:t>
            </a:r>
          </a:p>
          <a:p>
            <a:r>
              <a:rPr lang="en-US" sz="1200" b="1" i="0" kern="1200" baseline="30000" dirty="0">
                <a:solidFill>
                  <a:schemeClr val="tx1"/>
                </a:solidFill>
                <a:effectLst/>
                <a:latin typeface="+mn-lt"/>
                <a:ea typeface="+mn-ea"/>
                <a:cs typeface="+mn-cs"/>
              </a:rPr>
              <a:t>27 </a:t>
            </a:r>
            <a:r>
              <a:rPr lang="en-US" sz="1200" b="0" i="0" kern="1200" dirty="0">
                <a:solidFill>
                  <a:schemeClr val="tx1"/>
                </a:solidFill>
                <a:effectLst/>
                <a:latin typeface="+mn-lt"/>
                <a:ea typeface="+mn-ea"/>
                <a:cs typeface="+mn-cs"/>
              </a:rPr>
              <a:t>Then the king of Assyria commanded, saying, Carry thither one of the priests whom ye brought from thence; and let them go and dwell there, and let him teach them the manner of the God of the land.</a:t>
            </a:r>
          </a:p>
          <a:p>
            <a:r>
              <a:rPr lang="en-US" sz="1200" b="1" i="0" kern="1200" baseline="30000" dirty="0">
                <a:solidFill>
                  <a:schemeClr val="tx1"/>
                </a:solidFill>
                <a:effectLst/>
                <a:latin typeface="+mn-lt"/>
                <a:ea typeface="+mn-ea"/>
                <a:cs typeface="+mn-cs"/>
              </a:rPr>
              <a:t>28 </a:t>
            </a:r>
            <a:r>
              <a:rPr lang="en-US" sz="1200" b="0" i="0" kern="1200" dirty="0">
                <a:solidFill>
                  <a:schemeClr val="tx1"/>
                </a:solidFill>
                <a:effectLst/>
                <a:latin typeface="+mn-lt"/>
                <a:ea typeface="+mn-ea"/>
                <a:cs typeface="+mn-cs"/>
              </a:rPr>
              <a:t>Then one of the priests whom they had carried away from Samaria came and dwelt in Bethel, and taught them how they should fear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a:t>
            </a:r>
          </a:p>
        </p:txBody>
      </p:sp>
      <p:sp>
        <p:nvSpPr>
          <p:cNvPr id="4" name="Slide Number Placeholder 3"/>
          <p:cNvSpPr>
            <a:spLocks noGrp="1"/>
          </p:cNvSpPr>
          <p:nvPr>
            <p:ph type="sldNum" sz="quarter" idx="5"/>
          </p:nvPr>
        </p:nvSpPr>
        <p:spPr/>
        <p:txBody>
          <a:bodyPr/>
          <a:lstStyle/>
          <a:p>
            <a:fld id="{CFD2866F-E367-5448-96E5-64EBF95C93C4}" type="slidenum">
              <a:rPr lang="en-US" smtClean="0"/>
              <a:t>14</a:t>
            </a:fld>
            <a:endParaRPr lang="en-US"/>
          </a:p>
        </p:txBody>
      </p:sp>
    </p:spTree>
    <p:extLst>
      <p:ext uri="{BB962C8B-B14F-4D97-AF65-F5344CB8AC3E}">
        <p14:creationId xmlns:p14="http://schemas.microsoft.com/office/powerpoint/2010/main" val="2051133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CFD2866F-E367-5448-96E5-64EBF95C93C4}" type="slidenum">
              <a:rPr lang="en-US" smtClean="0"/>
              <a:t>15</a:t>
            </a:fld>
            <a:endParaRPr lang="en-US"/>
          </a:p>
        </p:txBody>
      </p:sp>
    </p:spTree>
    <p:extLst>
      <p:ext uri="{BB962C8B-B14F-4D97-AF65-F5344CB8AC3E}">
        <p14:creationId xmlns:p14="http://schemas.microsoft.com/office/powerpoint/2010/main" val="4310922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514850"/>
          </a:xfrm>
        </p:spPr>
        <p:txBody>
          <a:bodyPr/>
          <a:lstStyle/>
          <a:p>
            <a:r>
              <a:rPr lang="en-US" b="1" dirty="0">
                <a:effectLst/>
              </a:rPr>
              <a:t>2 Kings 17:29–34</a:t>
            </a:r>
          </a:p>
          <a:p>
            <a:endParaRPr lang="en-US" b="1" dirty="0">
              <a:effectLst/>
            </a:endParaRPr>
          </a:p>
          <a:p>
            <a:r>
              <a:rPr lang="en-US" b="1" i="0" dirty="0"/>
              <a:t>New Living Translation</a:t>
            </a:r>
            <a:endParaRPr lang="en-US" b="1" i="0" dirty="0">
              <a:effectLst/>
            </a:endParaRPr>
          </a:p>
          <a:p>
            <a:r>
              <a:rPr lang="en-US" sz="1200" b="1" i="0" kern="1200" baseline="30000" dirty="0">
                <a:solidFill>
                  <a:schemeClr val="tx1"/>
                </a:solidFill>
                <a:effectLst/>
                <a:latin typeface="+mn-lt"/>
                <a:ea typeface="+mn-ea"/>
                <a:cs typeface="+mn-cs"/>
              </a:rPr>
              <a:t>29 </a:t>
            </a:r>
            <a:r>
              <a:rPr lang="en-US" sz="1200" b="0" i="0" kern="1200" dirty="0">
                <a:solidFill>
                  <a:schemeClr val="tx1"/>
                </a:solidFill>
                <a:effectLst/>
                <a:latin typeface="+mn-lt"/>
                <a:ea typeface="+mn-ea"/>
                <a:cs typeface="+mn-cs"/>
              </a:rPr>
              <a:t>But these various groups of foreigners also continued to worship their own gods. In town after town where they lived, they placed their idols at the pagan shrines that the people of Samaria had built. </a:t>
            </a:r>
            <a:r>
              <a:rPr lang="en-US" sz="1200" b="1" i="0" kern="1200" baseline="30000" dirty="0">
                <a:solidFill>
                  <a:schemeClr val="tx1"/>
                </a:solidFill>
                <a:effectLst/>
                <a:latin typeface="+mn-lt"/>
                <a:ea typeface="+mn-ea"/>
                <a:cs typeface="+mn-cs"/>
              </a:rPr>
              <a:t>30 </a:t>
            </a:r>
            <a:r>
              <a:rPr lang="en-US" sz="1200" b="0" i="0" kern="1200" dirty="0">
                <a:solidFill>
                  <a:schemeClr val="tx1"/>
                </a:solidFill>
                <a:effectLst/>
                <a:latin typeface="+mn-lt"/>
                <a:ea typeface="+mn-ea"/>
                <a:cs typeface="+mn-cs"/>
              </a:rPr>
              <a:t>Those from Babylon worshiped idols of their god Succoth-</a:t>
            </a:r>
            <a:r>
              <a:rPr lang="en-US" sz="1200" b="0" i="0" kern="1200" dirty="0" err="1">
                <a:solidFill>
                  <a:schemeClr val="tx1"/>
                </a:solidFill>
                <a:effectLst/>
                <a:latin typeface="+mn-lt"/>
                <a:ea typeface="+mn-ea"/>
                <a:cs typeface="+mn-cs"/>
              </a:rPr>
              <a:t>benoth</a:t>
            </a:r>
            <a:r>
              <a:rPr lang="en-US" sz="1200" b="0" i="0" kern="1200" dirty="0">
                <a:solidFill>
                  <a:schemeClr val="tx1"/>
                </a:solidFill>
                <a:effectLst/>
                <a:latin typeface="+mn-lt"/>
                <a:ea typeface="+mn-ea"/>
                <a:cs typeface="+mn-cs"/>
              </a:rPr>
              <a:t>. Those from </a:t>
            </a:r>
            <a:r>
              <a:rPr lang="en-US" sz="1200" b="0" i="0" kern="1200" dirty="0" err="1">
                <a:solidFill>
                  <a:schemeClr val="tx1"/>
                </a:solidFill>
                <a:effectLst/>
                <a:latin typeface="+mn-lt"/>
                <a:ea typeface="+mn-ea"/>
                <a:cs typeface="+mn-cs"/>
              </a:rPr>
              <a:t>Cuthah</a:t>
            </a:r>
            <a:r>
              <a:rPr lang="en-US" sz="1200" b="0" i="0" kern="1200" dirty="0">
                <a:solidFill>
                  <a:schemeClr val="tx1"/>
                </a:solidFill>
                <a:effectLst/>
                <a:latin typeface="+mn-lt"/>
                <a:ea typeface="+mn-ea"/>
                <a:cs typeface="+mn-cs"/>
              </a:rPr>
              <a:t> worshiped their god Nergal. And those from Hamath worshiped Ashima. </a:t>
            </a:r>
            <a:r>
              <a:rPr lang="en-US" sz="1200" b="1" i="0" kern="1200" baseline="30000" dirty="0">
                <a:solidFill>
                  <a:schemeClr val="tx1"/>
                </a:solidFill>
                <a:effectLst/>
                <a:latin typeface="+mn-lt"/>
                <a:ea typeface="+mn-ea"/>
                <a:cs typeface="+mn-cs"/>
              </a:rPr>
              <a:t>31 </a:t>
            </a:r>
            <a:r>
              <a:rPr lang="en-US" sz="1200" b="0" i="0" kern="1200" dirty="0">
                <a:solidFill>
                  <a:schemeClr val="tx1"/>
                </a:solidFill>
                <a:effectLst/>
                <a:latin typeface="+mn-lt"/>
                <a:ea typeface="+mn-ea"/>
                <a:cs typeface="+mn-cs"/>
              </a:rPr>
              <a:t>The </a:t>
            </a:r>
            <a:r>
              <a:rPr lang="en-US" sz="1200" b="0" i="0" kern="1200" dirty="0" err="1">
                <a:solidFill>
                  <a:schemeClr val="tx1"/>
                </a:solidFill>
                <a:effectLst/>
                <a:latin typeface="+mn-lt"/>
                <a:ea typeface="+mn-ea"/>
                <a:cs typeface="+mn-cs"/>
              </a:rPr>
              <a:t>Avvites</a:t>
            </a:r>
            <a:r>
              <a:rPr lang="en-US" sz="1200" b="0" i="0" kern="1200" dirty="0">
                <a:solidFill>
                  <a:schemeClr val="tx1"/>
                </a:solidFill>
                <a:effectLst/>
                <a:latin typeface="+mn-lt"/>
                <a:ea typeface="+mn-ea"/>
                <a:cs typeface="+mn-cs"/>
              </a:rPr>
              <a:t> worshiped their gods Nibhaz and Tartak. And the people from Sepharvaim even burned their own children as sacrifices to their gods Adrammelech and Anammelech.</a:t>
            </a:r>
          </a:p>
          <a:p>
            <a:r>
              <a:rPr lang="en-US" sz="1200" b="1" i="0" kern="1200" baseline="30000" dirty="0">
                <a:solidFill>
                  <a:schemeClr val="tx1"/>
                </a:solidFill>
                <a:effectLst/>
                <a:latin typeface="+mn-lt"/>
                <a:ea typeface="+mn-ea"/>
                <a:cs typeface="+mn-cs"/>
              </a:rPr>
              <a:t>32 </a:t>
            </a:r>
            <a:r>
              <a:rPr lang="en-US" sz="1200" b="0" i="0" kern="1200" dirty="0">
                <a:solidFill>
                  <a:schemeClr val="tx1"/>
                </a:solidFill>
                <a:effectLst/>
                <a:latin typeface="+mn-lt"/>
                <a:ea typeface="+mn-ea"/>
                <a:cs typeface="+mn-cs"/>
              </a:rPr>
              <a:t>These new residents worshiped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but they also appointed from among themselves all sorts of people as priests to offer sacrifices at their places of worship. </a:t>
            </a:r>
            <a:r>
              <a:rPr lang="en-US" sz="1200" b="1" i="0" kern="1200" baseline="30000" dirty="0">
                <a:solidFill>
                  <a:schemeClr val="tx1"/>
                </a:solidFill>
                <a:effectLst/>
                <a:latin typeface="+mn-lt"/>
                <a:ea typeface="+mn-ea"/>
                <a:cs typeface="+mn-cs"/>
              </a:rPr>
              <a:t>33 </a:t>
            </a:r>
            <a:r>
              <a:rPr lang="en-US" sz="1200" b="0" i="0" kern="1200" dirty="0">
                <a:solidFill>
                  <a:schemeClr val="tx1"/>
                </a:solidFill>
                <a:effectLst/>
                <a:latin typeface="+mn-lt"/>
                <a:ea typeface="+mn-ea"/>
                <a:cs typeface="+mn-cs"/>
              </a:rPr>
              <a:t>And though they worshiped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they continued to follow their own gods according to the religious customs of the nations from which they came. </a:t>
            </a:r>
            <a:r>
              <a:rPr lang="en-US" sz="1200" b="1" i="0" kern="1200" baseline="30000" dirty="0">
                <a:solidFill>
                  <a:schemeClr val="tx1"/>
                </a:solidFill>
                <a:effectLst/>
                <a:latin typeface="+mn-lt"/>
                <a:ea typeface="+mn-ea"/>
                <a:cs typeface="+mn-cs"/>
              </a:rPr>
              <a:t>34 </a:t>
            </a:r>
            <a:r>
              <a:rPr lang="en-US" sz="1200" b="0" i="0" kern="1200" dirty="0">
                <a:solidFill>
                  <a:schemeClr val="tx1"/>
                </a:solidFill>
                <a:effectLst/>
                <a:latin typeface="+mn-lt"/>
                <a:ea typeface="+mn-ea"/>
                <a:cs typeface="+mn-cs"/>
              </a:rPr>
              <a:t>And this is still going on today. They continue to follow their former practices instead of truly worshiping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and obeying the decrees, regulations, instructions, and commands he gave the descendants of Jacob, whose name he changed to Israel.</a:t>
            </a:r>
          </a:p>
          <a:p>
            <a:pPr algn="l">
              <a:buNone/>
            </a:pPr>
            <a:endParaRPr lang="en-US" dirty="0"/>
          </a:p>
          <a:p>
            <a:r>
              <a:rPr lang="en-US" b="1" dirty="0">
                <a:effectLst/>
              </a:rPr>
              <a:t>King James Version</a:t>
            </a:r>
          </a:p>
          <a:p>
            <a:r>
              <a:rPr lang="en-US" sz="1200" b="1" i="0" kern="1200" baseline="30000" dirty="0">
                <a:solidFill>
                  <a:schemeClr val="tx1"/>
                </a:solidFill>
                <a:effectLst/>
                <a:latin typeface="+mn-lt"/>
                <a:ea typeface="+mn-ea"/>
                <a:cs typeface="+mn-cs"/>
              </a:rPr>
              <a:t>29 </a:t>
            </a:r>
            <a:r>
              <a:rPr lang="en-US" sz="1200" b="0" i="0" kern="1200" dirty="0">
                <a:solidFill>
                  <a:schemeClr val="tx1"/>
                </a:solidFill>
                <a:effectLst/>
                <a:latin typeface="+mn-lt"/>
                <a:ea typeface="+mn-ea"/>
                <a:cs typeface="+mn-cs"/>
              </a:rPr>
              <a:t>Howbeit every nation made gods of their own, and put them in the houses of the high places which the Samaritans had made, every nation in their cities wherein they dwelt.</a:t>
            </a:r>
          </a:p>
          <a:p>
            <a:r>
              <a:rPr lang="en-US" sz="1200" b="1" i="0" kern="1200" baseline="30000" dirty="0">
                <a:solidFill>
                  <a:schemeClr val="tx1"/>
                </a:solidFill>
                <a:effectLst/>
                <a:latin typeface="+mn-lt"/>
                <a:ea typeface="+mn-ea"/>
                <a:cs typeface="+mn-cs"/>
              </a:rPr>
              <a:t>30 </a:t>
            </a:r>
            <a:r>
              <a:rPr lang="en-US" sz="1200" b="0" i="0" kern="1200" dirty="0">
                <a:solidFill>
                  <a:schemeClr val="tx1"/>
                </a:solidFill>
                <a:effectLst/>
                <a:latin typeface="+mn-lt"/>
                <a:ea typeface="+mn-ea"/>
                <a:cs typeface="+mn-cs"/>
              </a:rPr>
              <a:t>And the men of Babylon made </a:t>
            </a:r>
            <a:r>
              <a:rPr lang="en-US" sz="1200" b="0" i="0" kern="1200" dirty="0" err="1">
                <a:solidFill>
                  <a:schemeClr val="tx1"/>
                </a:solidFill>
                <a:effectLst/>
                <a:latin typeface="+mn-lt"/>
                <a:ea typeface="+mn-ea"/>
                <a:cs typeface="+mn-cs"/>
              </a:rPr>
              <a:t>Succothbenoth</a:t>
            </a:r>
            <a:r>
              <a:rPr lang="en-US" sz="1200" b="0" i="0" kern="1200" dirty="0">
                <a:solidFill>
                  <a:schemeClr val="tx1"/>
                </a:solidFill>
                <a:effectLst/>
                <a:latin typeface="+mn-lt"/>
                <a:ea typeface="+mn-ea"/>
                <a:cs typeface="+mn-cs"/>
              </a:rPr>
              <a:t>, and the men of Cuth made Nergal, and the men of Hamath made Ashima,</a:t>
            </a:r>
          </a:p>
          <a:p>
            <a:r>
              <a:rPr lang="en-US" sz="1200" b="1" i="0" kern="1200" baseline="30000" dirty="0">
                <a:solidFill>
                  <a:schemeClr val="tx1"/>
                </a:solidFill>
                <a:effectLst/>
                <a:latin typeface="+mn-lt"/>
                <a:ea typeface="+mn-ea"/>
                <a:cs typeface="+mn-cs"/>
              </a:rPr>
              <a:t>31 </a:t>
            </a:r>
            <a:r>
              <a:rPr lang="en-US" sz="1200" b="0" i="0" kern="1200" dirty="0">
                <a:solidFill>
                  <a:schemeClr val="tx1"/>
                </a:solidFill>
                <a:effectLst/>
                <a:latin typeface="+mn-lt"/>
                <a:ea typeface="+mn-ea"/>
                <a:cs typeface="+mn-cs"/>
              </a:rPr>
              <a:t>And the </a:t>
            </a:r>
            <a:r>
              <a:rPr lang="en-US" sz="1200" b="0" i="0" kern="1200" dirty="0" err="1">
                <a:solidFill>
                  <a:schemeClr val="tx1"/>
                </a:solidFill>
                <a:effectLst/>
                <a:latin typeface="+mn-lt"/>
                <a:ea typeface="+mn-ea"/>
                <a:cs typeface="+mn-cs"/>
              </a:rPr>
              <a:t>Avites</a:t>
            </a:r>
            <a:r>
              <a:rPr lang="en-US" sz="1200" b="0" i="0" kern="1200" dirty="0">
                <a:solidFill>
                  <a:schemeClr val="tx1"/>
                </a:solidFill>
                <a:effectLst/>
                <a:latin typeface="+mn-lt"/>
                <a:ea typeface="+mn-ea"/>
                <a:cs typeface="+mn-cs"/>
              </a:rPr>
              <a:t> made Nibhaz and Tartak, and the </a:t>
            </a:r>
            <a:r>
              <a:rPr lang="en-US" sz="1200" b="0" i="0" kern="1200" dirty="0" err="1">
                <a:solidFill>
                  <a:schemeClr val="tx1"/>
                </a:solidFill>
                <a:effectLst/>
                <a:latin typeface="+mn-lt"/>
                <a:ea typeface="+mn-ea"/>
                <a:cs typeface="+mn-cs"/>
              </a:rPr>
              <a:t>Sepharvites</a:t>
            </a:r>
            <a:r>
              <a:rPr lang="en-US" sz="1200" b="0" i="0" kern="1200" dirty="0">
                <a:solidFill>
                  <a:schemeClr val="tx1"/>
                </a:solidFill>
                <a:effectLst/>
                <a:latin typeface="+mn-lt"/>
                <a:ea typeface="+mn-ea"/>
                <a:cs typeface="+mn-cs"/>
              </a:rPr>
              <a:t> burnt their children in fire to Adrammelech and Anammelech, the gods of Sepharvaim.</a:t>
            </a:r>
          </a:p>
          <a:p>
            <a:r>
              <a:rPr lang="en-US" sz="1200" b="1" i="0" kern="1200" baseline="30000" dirty="0">
                <a:solidFill>
                  <a:schemeClr val="tx1"/>
                </a:solidFill>
                <a:effectLst/>
                <a:latin typeface="+mn-lt"/>
                <a:ea typeface="+mn-ea"/>
                <a:cs typeface="+mn-cs"/>
              </a:rPr>
              <a:t>32 </a:t>
            </a:r>
            <a:r>
              <a:rPr lang="en-US" sz="1200" b="0" i="0" kern="1200" dirty="0">
                <a:solidFill>
                  <a:schemeClr val="tx1"/>
                </a:solidFill>
                <a:effectLst/>
                <a:latin typeface="+mn-lt"/>
                <a:ea typeface="+mn-ea"/>
                <a:cs typeface="+mn-cs"/>
              </a:rPr>
              <a:t>So they feared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and made unto themselves of the lowest of them priests of the high places, which sacrificed for them in the houses of the high places.</a:t>
            </a:r>
          </a:p>
          <a:p>
            <a:r>
              <a:rPr lang="en-US" sz="1200" b="1" i="0" kern="1200" baseline="30000" dirty="0">
                <a:solidFill>
                  <a:schemeClr val="tx1"/>
                </a:solidFill>
                <a:effectLst/>
                <a:latin typeface="+mn-lt"/>
                <a:ea typeface="+mn-ea"/>
                <a:cs typeface="+mn-cs"/>
              </a:rPr>
              <a:t>33 </a:t>
            </a:r>
            <a:r>
              <a:rPr lang="en-US" sz="1200" b="0" i="0" kern="1200" dirty="0">
                <a:solidFill>
                  <a:schemeClr val="tx1"/>
                </a:solidFill>
                <a:effectLst/>
                <a:latin typeface="+mn-lt"/>
                <a:ea typeface="+mn-ea"/>
                <a:cs typeface="+mn-cs"/>
              </a:rPr>
              <a:t>They feared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and served their own gods, after the manner of the nations whom they carried away from thence.</a:t>
            </a:r>
          </a:p>
          <a:p>
            <a:r>
              <a:rPr lang="en-US" sz="1200" b="1" i="0" kern="1200" baseline="30000" dirty="0">
                <a:solidFill>
                  <a:schemeClr val="tx1"/>
                </a:solidFill>
                <a:effectLst/>
                <a:latin typeface="+mn-lt"/>
                <a:ea typeface="+mn-ea"/>
                <a:cs typeface="+mn-cs"/>
              </a:rPr>
              <a:t>34 </a:t>
            </a:r>
            <a:r>
              <a:rPr lang="en-US" sz="1200" b="0" i="0" kern="1200" dirty="0">
                <a:solidFill>
                  <a:schemeClr val="tx1"/>
                </a:solidFill>
                <a:effectLst/>
                <a:latin typeface="+mn-lt"/>
                <a:ea typeface="+mn-ea"/>
                <a:cs typeface="+mn-cs"/>
              </a:rPr>
              <a:t>Unto this day they do after the former manners: they fear not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neither do they after their statutes, or after their ordinances, or after the law and commandment which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commanded the children of Jacob, whom he named Israel;</a:t>
            </a:r>
          </a:p>
        </p:txBody>
      </p:sp>
      <p:sp>
        <p:nvSpPr>
          <p:cNvPr id="4" name="Slide Number Placeholder 3"/>
          <p:cNvSpPr>
            <a:spLocks noGrp="1"/>
          </p:cNvSpPr>
          <p:nvPr>
            <p:ph type="sldNum" sz="quarter" idx="5"/>
          </p:nvPr>
        </p:nvSpPr>
        <p:spPr/>
        <p:txBody>
          <a:bodyPr/>
          <a:lstStyle/>
          <a:p>
            <a:fld id="{CFD2866F-E367-5448-96E5-64EBF95C93C4}" type="slidenum">
              <a:rPr lang="en-US" smtClean="0"/>
              <a:t>16</a:t>
            </a:fld>
            <a:endParaRPr lang="en-US"/>
          </a:p>
        </p:txBody>
      </p:sp>
    </p:spTree>
    <p:extLst>
      <p:ext uri="{BB962C8B-B14F-4D97-AF65-F5344CB8AC3E}">
        <p14:creationId xmlns:p14="http://schemas.microsoft.com/office/powerpoint/2010/main" val="28350051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Resource Packet Item 3: Meditation on Matthew 22:37–38</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Encourage students to set aside time to pray and meditate on this powerful passage. </a:t>
            </a:r>
          </a:p>
          <a:p>
            <a:pPr>
              <a:buNone/>
            </a:pPr>
            <a:endParaRPr lang="en-US" dirty="0">
              <a:solidFill>
                <a:srgbClr val="141413"/>
              </a:solidFill>
              <a:effectLst/>
              <a:latin typeface="Helvetica"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17</a:t>
            </a:fld>
            <a:endParaRPr lang="en-US"/>
          </a:p>
        </p:txBody>
      </p:sp>
    </p:spTree>
    <p:extLst>
      <p:ext uri="{BB962C8B-B14F-4D97-AF65-F5344CB8AC3E}">
        <p14:creationId xmlns:p14="http://schemas.microsoft.com/office/powerpoint/2010/main" val="42389476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WHAT IS GOD SAYING TO US?</a:t>
            </a:r>
          </a:p>
          <a:p>
            <a:endParaRPr lang="en-US" b="1" dirty="0">
              <a:effectLst/>
            </a:endParaRPr>
          </a:p>
          <a:p>
            <a:r>
              <a:rPr lang="en-US" sz="1200" kern="1200" dirty="0">
                <a:solidFill>
                  <a:schemeClr val="tx1"/>
                </a:solidFill>
                <a:effectLst/>
                <a:latin typeface="+mn-lt"/>
                <a:ea typeface="+mn-ea"/>
                <a:cs typeface="+mn-cs"/>
              </a:rPr>
              <a:t>Our sinful nature bends us toward selfishness and control, even when it makes no logical sense. How often do we waste our second, third, or tenth chances? Yet our hope through Jesus remains. Here’s how Peter describes our new identity as Christians: “You are a chosen people. You are royal priests, a holy nation, God’s very own possession. As a result, you can show others the goodness of God, for he called you out of the darkness into his wonderful light. ‘Once you had no identity as a people; now you are God’s people. Once you received no mercy; now you have received God’s mercy’” (1 Pet 2:9–10). Because we have eternal citizenship in the kingdom of God, we can—and must—let go of the other things battling for our devotion. Only then can we present ourselves to God as “a living and holy sacrifice—the kind he will find acceptable. This is truly the way to worship him” (Rom 12:1). </a:t>
            </a:r>
          </a:p>
        </p:txBody>
      </p:sp>
      <p:sp>
        <p:nvSpPr>
          <p:cNvPr id="4" name="Slide Number Placeholder 3"/>
          <p:cNvSpPr>
            <a:spLocks noGrp="1"/>
          </p:cNvSpPr>
          <p:nvPr>
            <p:ph type="sldNum" sz="quarter" idx="5"/>
          </p:nvPr>
        </p:nvSpPr>
        <p:spPr/>
        <p:txBody>
          <a:bodyPr/>
          <a:lstStyle/>
          <a:p>
            <a:fld id="{CFD2866F-E367-5448-96E5-64EBF95C93C4}" type="slidenum">
              <a:rPr lang="en-US" smtClean="0"/>
              <a:t>18</a:t>
            </a:fld>
            <a:endParaRPr lang="en-US"/>
          </a:p>
        </p:txBody>
      </p:sp>
    </p:spTree>
    <p:extLst>
      <p:ext uri="{BB962C8B-B14F-4D97-AF65-F5344CB8AC3E}">
        <p14:creationId xmlns:p14="http://schemas.microsoft.com/office/powerpoint/2010/main" val="26108401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19</a:t>
            </a:fld>
            <a:endParaRPr lang="en-US"/>
          </a:p>
        </p:txBody>
      </p:sp>
    </p:spTree>
    <p:extLst>
      <p:ext uri="{BB962C8B-B14F-4D97-AF65-F5344CB8AC3E}">
        <p14:creationId xmlns:p14="http://schemas.microsoft.com/office/powerpoint/2010/main" val="35507190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Study Text: </a:t>
            </a:r>
            <a:r>
              <a:rPr lang="en-US" dirty="0">
                <a:solidFill>
                  <a:srgbClr val="141413"/>
                </a:solidFill>
                <a:effectLst/>
                <a:latin typeface="Helvetica" pitchFamily="2" charset="0"/>
              </a:rPr>
              <a:t>2 Kings 17:1–41 </a:t>
            </a:r>
          </a:p>
          <a:p>
            <a:endParaRPr lang="en-US" b="1" dirty="0"/>
          </a:p>
          <a:p>
            <a:r>
              <a:rPr lang="en-US" b="1" dirty="0"/>
              <a:t>Learning Objectives:</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effectLst/>
                <a:latin typeface="Franklin Gothic Medium" panose="020B0603020102020204" pitchFamily="34" charset="0"/>
              </a:rPr>
              <a:t>Students will survey the historical background of Israel’s fall. </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effectLst/>
                <a:latin typeface="Franklin Gothic Medium" panose="020B0603020102020204" pitchFamily="34" charset="0"/>
              </a:rPr>
              <a:t>Students will identify the reasons the Northern Kingdom was sent into exile.</a:t>
            </a:r>
            <a:endParaRPr lang="en-US" dirty="0"/>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effectLst/>
                <a:latin typeface="Franklin Gothic Medium" panose="020B0603020102020204" pitchFamily="34" charset="0"/>
              </a:rPr>
              <a:t>Students will move toward wholehearted devotion to God.</a:t>
            </a:r>
            <a:endParaRPr lang="en-US" dirty="0"/>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a:t>
            </a:fld>
            <a:endParaRPr lang="en-US"/>
          </a:p>
        </p:txBody>
      </p:sp>
    </p:spTree>
    <p:extLst>
      <p:ext uri="{BB962C8B-B14F-4D97-AF65-F5344CB8AC3E}">
        <p14:creationId xmlns:p14="http://schemas.microsoft.com/office/powerpoint/2010/main" val="39174716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ffectLst/>
                <a:highlight>
                  <a:srgbClr val="00FFFF"/>
                </a:highlight>
                <a:latin typeface="Franklin Gothic Medium" panose="020B0603020102020204" pitchFamily="34" charset="0"/>
              </a:rPr>
              <a:t>Use this template slide to add your own content.</a:t>
            </a:r>
            <a:endParaRPr lang="en-US" dirty="0">
              <a:effectLst/>
              <a:latin typeface="Franklin Gothic Medium" panose="020B06030201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21</a:t>
            </a:fld>
            <a:endParaRPr lang="en-US"/>
          </a:p>
        </p:txBody>
      </p:sp>
    </p:spTree>
    <p:extLst>
      <p:ext uri="{BB962C8B-B14F-4D97-AF65-F5344CB8AC3E}">
        <p14:creationId xmlns:p14="http://schemas.microsoft.com/office/powerpoint/2010/main" val="8836585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latin typeface="Franklin Gothic Medium" panose="020B0603020102020204" pitchFamily="34" charset="0"/>
              </a:rPr>
              <a:t>Use this template slide to add your own content.</a:t>
            </a: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22</a:t>
            </a:fld>
            <a:endParaRPr lang="en-US"/>
          </a:p>
        </p:txBody>
      </p:sp>
    </p:spTree>
    <p:extLst>
      <p:ext uri="{BB962C8B-B14F-4D97-AF65-F5344CB8AC3E}">
        <p14:creationId xmlns:p14="http://schemas.microsoft.com/office/powerpoint/2010/main" val="276200886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latin typeface="Franklin Gothic Medium" panose="020B0603020102020204" pitchFamily="34" charset="0"/>
              </a:rPr>
              <a:t>Use this blank slide to add your own content.</a:t>
            </a: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23</a:t>
            </a:fld>
            <a:endParaRPr lang="en-US"/>
          </a:p>
        </p:txBody>
      </p:sp>
    </p:spTree>
    <p:extLst>
      <p:ext uri="{BB962C8B-B14F-4D97-AF65-F5344CB8AC3E}">
        <p14:creationId xmlns:p14="http://schemas.microsoft.com/office/powerpoint/2010/main" val="10245726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3</a:t>
            </a:fld>
            <a:endParaRPr lang="en-US"/>
          </a:p>
        </p:txBody>
      </p:sp>
    </p:spTree>
    <p:extLst>
      <p:ext uri="{BB962C8B-B14F-4D97-AF65-F5344CB8AC3E}">
        <p14:creationId xmlns:p14="http://schemas.microsoft.com/office/powerpoint/2010/main" val="11477311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4</a:t>
            </a:fld>
            <a:endParaRPr lang="en-US"/>
          </a:p>
        </p:txBody>
      </p:sp>
    </p:spTree>
    <p:extLst>
      <p:ext uri="{BB962C8B-B14F-4D97-AF65-F5344CB8AC3E}">
        <p14:creationId xmlns:p14="http://schemas.microsoft.com/office/powerpoint/2010/main" val="2980236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2 Kings 17:1–4</a:t>
            </a:r>
          </a:p>
          <a:p>
            <a:endParaRPr lang="en-US" b="1" dirty="0">
              <a:effectLst/>
            </a:endParaRPr>
          </a:p>
          <a:p>
            <a:r>
              <a:rPr lang="en-US" b="1" i="0" dirty="0"/>
              <a:t>New Living Translation</a:t>
            </a:r>
            <a:endParaRPr lang="en-US" b="1" i="0" dirty="0">
              <a:effectLst/>
            </a:endParaRPr>
          </a:p>
          <a:p>
            <a:r>
              <a:rPr lang="en-US" b="1" i="0" baseline="30000" dirty="0">
                <a:solidFill>
                  <a:srgbClr val="000000"/>
                </a:solidFill>
                <a:effectLst/>
                <a:latin typeface="system-ui"/>
              </a:rPr>
              <a:t>1</a:t>
            </a:r>
            <a:r>
              <a:rPr lang="en-US" b="0" i="0" dirty="0">
                <a:solidFill>
                  <a:srgbClr val="000000"/>
                </a:solidFill>
                <a:effectLst/>
                <a:latin typeface="system-ui"/>
              </a:rPr>
              <a:t> </a:t>
            </a:r>
            <a:r>
              <a:rPr lang="en-US" sz="1200" b="0" i="0" kern="1200" dirty="0">
                <a:solidFill>
                  <a:schemeClr val="tx1"/>
                </a:solidFill>
                <a:effectLst/>
                <a:latin typeface="+mn-lt"/>
                <a:ea typeface="+mn-ea"/>
                <a:cs typeface="+mn-cs"/>
              </a:rPr>
              <a:t>Hoshea son of Elah began to rule over Israel in the twelfth year of King Ahaz’s reign in Judah. He reigned in Samaria nine years. </a:t>
            </a:r>
            <a:r>
              <a:rPr lang="en-US" sz="1200" b="1" i="0" kern="1200" baseline="30000" dirty="0">
                <a:solidFill>
                  <a:schemeClr val="tx1"/>
                </a:solidFill>
                <a:effectLst/>
                <a:latin typeface="+mn-lt"/>
                <a:ea typeface="+mn-ea"/>
                <a:cs typeface="+mn-cs"/>
              </a:rPr>
              <a:t>2 </a:t>
            </a:r>
            <a:r>
              <a:rPr lang="en-US" sz="1200" b="0" i="0" kern="1200" dirty="0">
                <a:solidFill>
                  <a:schemeClr val="tx1"/>
                </a:solidFill>
                <a:effectLst/>
                <a:latin typeface="+mn-lt"/>
                <a:ea typeface="+mn-ea"/>
                <a:cs typeface="+mn-cs"/>
              </a:rPr>
              <a:t>He did what was evil in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’s sight, but not to the same extent as the kings of Israel who ruled before him.</a:t>
            </a:r>
          </a:p>
          <a:p>
            <a:r>
              <a:rPr lang="en-US" sz="1200" b="1" i="0" kern="1200" baseline="30000" dirty="0">
                <a:solidFill>
                  <a:schemeClr val="tx1"/>
                </a:solidFill>
                <a:effectLst/>
                <a:latin typeface="+mn-lt"/>
                <a:ea typeface="+mn-ea"/>
                <a:cs typeface="+mn-cs"/>
              </a:rPr>
              <a:t>3 </a:t>
            </a:r>
            <a:r>
              <a:rPr lang="en-US" sz="1200" b="0" i="0" kern="1200" dirty="0">
                <a:solidFill>
                  <a:schemeClr val="tx1"/>
                </a:solidFill>
                <a:effectLst/>
                <a:latin typeface="+mn-lt"/>
                <a:ea typeface="+mn-ea"/>
                <a:cs typeface="+mn-cs"/>
              </a:rPr>
              <a:t>King Shalmaneser of Assyria attacked King Hoshea, so Hoshea was forced to pay heavy tribute to Assyria. </a:t>
            </a:r>
            <a:r>
              <a:rPr lang="en-US" sz="1200" b="1" i="0" kern="1200" baseline="30000" dirty="0">
                <a:solidFill>
                  <a:schemeClr val="tx1"/>
                </a:solidFill>
                <a:effectLst/>
                <a:latin typeface="+mn-lt"/>
                <a:ea typeface="+mn-ea"/>
                <a:cs typeface="+mn-cs"/>
              </a:rPr>
              <a:t>4 </a:t>
            </a:r>
            <a:r>
              <a:rPr lang="en-US" sz="1200" b="0" i="0" kern="1200" dirty="0">
                <a:solidFill>
                  <a:schemeClr val="tx1"/>
                </a:solidFill>
                <a:effectLst/>
                <a:latin typeface="+mn-lt"/>
                <a:ea typeface="+mn-ea"/>
                <a:cs typeface="+mn-cs"/>
              </a:rPr>
              <a:t>But Hoshea stopped paying the annual tribute and conspired against the king of Assyria by asking King So of Egypt to help him shake free of Assyria’s power. When the king of Assyria discovered this treachery, he seized Hoshea and put him in prison.</a:t>
            </a:r>
            <a:endParaRPr lang="en-US" b="0" i="0" dirty="0">
              <a:solidFill>
                <a:srgbClr val="000000"/>
              </a:solidFill>
              <a:effectLst/>
              <a:latin typeface="system-ui"/>
            </a:endParaRPr>
          </a:p>
          <a:p>
            <a:pPr algn="l">
              <a:buNone/>
            </a:pPr>
            <a:endParaRPr lang="en-US" dirty="0">
              <a:effectLst/>
            </a:endParaRPr>
          </a:p>
          <a:p>
            <a:r>
              <a:rPr lang="en-US" b="1" dirty="0">
                <a:effectLst/>
              </a:rPr>
              <a:t>King James Version</a:t>
            </a:r>
          </a:p>
          <a:p>
            <a:r>
              <a:rPr lang="en-US" b="1" i="0" baseline="30000" dirty="0">
                <a:solidFill>
                  <a:srgbClr val="000000"/>
                </a:solidFill>
                <a:effectLst/>
                <a:latin typeface="system-ui"/>
              </a:rPr>
              <a:t>1  </a:t>
            </a:r>
            <a:r>
              <a:rPr lang="en-US" sz="1200" b="0" i="0" kern="1200" dirty="0">
                <a:solidFill>
                  <a:schemeClr val="tx1"/>
                </a:solidFill>
                <a:effectLst/>
                <a:latin typeface="+mn-lt"/>
                <a:ea typeface="+mn-ea"/>
                <a:cs typeface="+mn-cs"/>
              </a:rPr>
              <a:t>In the twelfth year of Ahaz king of Judah began Hoshea the son of Elah to reign in Samaria over Israel nine years.</a:t>
            </a:r>
          </a:p>
          <a:p>
            <a:r>
              <a:rPr lang="en-US" sz="1200" b="1" i="0" kern="1200" baseline="30000" dirty="0">
                <a:solidFill>
                  <a:schemeClr val="tx1"/>
                </a:solidFill>
                <a:effectLst/>
                <a:latin typeface="+mn-lt"/>
                <a:ea typeface="+mn-ea"/>
                <a:cs typeface="+mn-cs"/>
              </a:rPr>
              <a:t>2 </a:t>
            </a:r>
            <a:r>
              <a:rPr lang="en-US" sz="1200" b="0" i="0" kern="1200" dirty="0">
                <a:solidFill>
                  <a:schemeClr val="tx1"/>
                </a:solidFill>
                <a:effectLst/>
                <a:latin typeface="+mn-lt"/>
                <a:ea typeface="+mn-ea"/>
                <a:cs typeface="+mn-cs"/>
              </a:rPr>
              <a:t>And he did that which was evil in the sight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but not as the kings of Israel that were before him.</a:t>
            </a:r>
          </a:p>
          <a:p>
            <a:r>
              <a:rPr lang="en-US" sz="1200" b="1" i="0" kern="1200" baseline="30000" dirty="0">
                <a:solidFill>
                  <a:schemeClr val="tx1"/>
                </a:solidFill>
                <a:effectLst/>
                <a:latin typeface="+mn-lt"/>
                <a:ea typeface="+mn-ea"/>
                <a:cs typeface="+mn-cs"/>
              </a:rPr>
              <a:t>3 </a:t>
            </a:r>
            <a:r>
              <a:rPr lang="en-US" sz="1200" b="0" i="0" kern="1200" dirty="0">
                <a:solidFill>
                  <a:schemeClr val="tx1"/>
                </a:solidFill>
                <a:effectLst/>
                <a:latin typeface="+mn-lt"/>
                <a:ea typeface="+mn-ea"/>
                <a:cs typeface="+mn-cs"/>
              </a:rPr>
              <a:t>Against him came up Shalmaneser king of Assyria; and Hoshea became his servant, and gave him presents.</a:t>
            </a:r>
          </a:p>
          <a:p>
            <a:r>
              <a:rPr lang="en-US" sz="1200" b="1" i="0" kern="1200" baseline="30000" dirty="0">
                <a:solidFill>
                  <a:schemeClr val="tx1"/>
                </a:solidFill>
                <a:effectLst/>
                <a:latin typeface="+mn-lt"/>
                <a:ea typeface="+mn-ea"/>
                <a:cs typeface="+mn-cs"/>
              </a:rPr>
              <a:t>4 </a:t>
            </a:r>
            <a:r>
              <a:rPr lang="en-US" sz="1200" b="0" i="0" kern="1200" dirty="0">
                <a:solidFill>
                  <a:schemeClr val="tx1"/>
                </a:solidFill>
                <a:effectLst/>
                <a:latin typeface="+mn-lt"/>
                <a:ea typeface="+mn-ea"/>
                <a:cs typeface="+mn-cs"/>
              </a:rPr>
              <a:t>And the king of Assyria found conspiracy in Hoshea: for he had sent messengers to So king of Egypt, and brought no present to the king of Assyria, as he had done year by year: therefore the king of Assyria shut him up, and bound him in prison.</a:t>
            </a:r>
          </a:p>
        </p:txBody>
      </p:sp>
      <p:sp>
        <p:nvSpPr>
          <p:cNvPr id="4" name="Slide Number Placeholder 3"/>
          <p:cNvSpPr>
            <a:spLocks noGrp="1"/>
          </p:cNvSpPr>
          <p:nvPr>
            <p:ph type="sldNum" sz="quarter" idx="5"/>
          </p:nvPr>
        </p:nvSpPr>
        <p:spPr/>
        <p:txBody>
          <a:bodyPr/>
          <a:lstStyle/>
          <a:p>
            <a:fld id="{CFD2866F-E367-5448-96E5-64EBF95C93C4}" type="slidenum">
              <a:rPr lang="en-US" smtClean="0"/>
              <a:t>5</a:t>
            </a:fld>
            <a:endParaRPr lang="en-US"/>
          </a:p>
        </p:txBody>
      </p:sp>
    </p:spTree>
    <p:extLst>
      <p:ext uri="{BB962C8B-B14F-4D97-AF65-F5344CB8AC3E}">
        <p14:creationId xmlns:p14="http://schemas.microsoft.com/office/powerpoint/2010/main" val="33075065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effectLst/>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6</a:t>
            </a:fld>
            <a:endParaRPr lang="en-US"/>
          </a:p>
        </p:txBody>
      </p:sp>
    </p:spTree>
    <p:extLst>
      <p:ext uri="{BB962C8B-B14F-4D97-AF65-F5344CB8AC3E}">
        <p14:creationId xmlns:p14="http://schemas.microsoft.com/office/powerpoint/2010/main" val="35427514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2 Kings 17:5–6</a:t>
            </a:r>
          </a:p>
          <a:p>
            <a:endParaRPr lang="en-US" b="1" dirty="0">
              <a:effectLst/>
            </a:endParaRPr>
          </a:p>
          <a:p>
            <a:r>
              <a:rPr lang="en-US" b="1" i="0" dirty="0"/>
              <a:t>New Living Translation</a:t>
            </a:r>
            <a:endParaRPr lang="en-US" b="1" i="0" dirty="0">
              <a:effectLst/>
            </a:endParaRPr>
          </a:p>
          <a:p>
            <a:pPr algn="l">
              <a:buNone/>
            </a:pPr>
            <a:r>
              <a:rPr lang="en-US" sz="1200" b="1" i="0" kern="1200" baseline="30000" dirty="0">
                <a:solidFill>
                  <a:schemeClr val="tx1"/>
                </a:solidFill>
                <a:effectLst/>
                <a:latin typeface="+mn-lt"/>
                <a:ea typeface="+mn-ea"/>
                <a:cs typeface="+mn-cs"/>
              </a:rPr>
              <a:t>5 </a:t>
            </a:r>
            <a:r>
              <a:rPr lang="en-US" sz="1200" b="0" i="0" kern="1200" dirty="0">
                <a:solidFill>
                  <a:schemeClr val="tx1"/>
                </a:solidFill>
                <a:effectLst/>
                <a:latin typeface="+mn-lt"/>
                <a:ea typeface="+mn-ea"/>
                <a:cs typeface="+mn-cs"/>
              </a:rPr>
              <a:t>Then the king of Assyria invaded the entire land, and for three years he besieged the city of Samaria. </a:t>
            </a:r>
            <a:r>
              <a:rPr lang="en-US" sz="1200" b="1" i="0" kern="1200" baseline="30000" dirty="0">
                <a:solidFill>
                  <a:schemeClr val="tx1"/>
                </a:solidFill>
                <a:effectLst/>
                <a:latin typeface="+mn-lt"/>
                <a:ea typeface="+mn-ea"/>
                <a:cs typeface="+mn-cs"/>
              </a:rPr>
              <a:t>6 </a:t>
            </a:r>
            <a:r>
              <a:rPr lang="en-US" sz="1200" b="0" i="0" kern="1200" dirty="0">
                <a:solidFill>
                  <a:schemeClr val="tx1"/>
                </a:solidFill>
                <a:effectLst/>
                <a:latin typeface="+mn-lt"/>
                <a:ea typeface="+mn-ea"/>
                <a:cs typeface="+mn-cs"/>
              </a:rPr>
              <a:t>Finally, in the ninth year of King Hoshea’s reign, Samaria fell, and the people of Israel were exiled to Assyria. They were settled in colonies in Halah, along the banks of the Habor River in Gozan, and in the cities of the Medes.</a:t>
            </a:r>
          </a:p>
          <a:p>
            <a:pPr algn="l">
              <a:buNone/>
            </a:pPr>
            <a:endParaRPr lang="en-US" dirty="0"/>
          </a:p>
          <a:p>
            <a:r>
              <a:rPr lang="en-US" b="1" dirty="0">
                <a:effectLst/>
              </a:rPr>
              <a:t>King James Version </a:t>
            </a:r>
          </a:p>
          <a:p>
            <a:r>
              <a:rPr lang="en-US" sz="1200" b="1" i="0" kern="1200" baseline="30000" dirty="0">
                <a:solidFill>
                  <a:schemeClr val="tx1"/>
                </a:solidFill>
                <a:effectLst/>
                <a:latin typeface="+mn-lt"/>
                <a:ea typeface="+mn-ea"/>
                <a:cs typeface="+mn-cs"/>
              </a:rPr>
              <a:t>5 </a:t>
            </a:r>
            <a:r>
              <a:rPr lang="en-US" sz="1200" b="0" i="0" kern="1200" dirty="0">
                <a:solidFill>
                  <a:schemeClr val="tx1"/>
                </a:solidFill>
                <a:effectLst/>
                <a:latin typeface="+mn-lt"/>
                <a:ea typeface="+mn-ea"/>
                <a:cs typeface="+mn-cs"/>
              </a:rPr>
              <a:t>Then the king of Assyria came up throughout all the land, and went up to Samaria, and besieged it three years.</a:t>
            </a:r>
          </a:p>
          <a:p>
            <a:r>
              <a:rPr lang="en-US" sz="1200" b="1" i="0" kern="1200" baseline="30000" dirty="0">
                <a:solidFill>
                  <a:schemeClr val="tx1"/>
                </a:solidFill>
                <a:effectLst/>
                <a:latin typeface="+mn-lt"/>
                <a:ea typeface="+mn-ea"/>
                <a:cs typeface="+mn-cs"/>
              </a:rPr>
              <a:t>6 </a:t>
            </a:r>
            <a:r>
              <a:rPr lang="en-US" sz="1200" b="0" i="0" kern="1200" dirty="0">
                <a:solidFill>
                  <a:schemeClr val="tx1"/>
                </a:solidFill>
                <a:effectLst/>
                <a:latin typeface="+mn-lt"/>
                <a:ea typeface="+mn-ea"/>
                <a:cs typeface="+mn-cs"/>
              </a:rPr>
              <a:t>In the ninth year of Hoshea the king of Assyria took Samaria, and carried Israel away into Assyria, and placed them in Halah and in Habor by the river of Gozan, and in the cities of the Medes.</a:t>
            </a:r>
          </a:p>
        </p:txBody>
      </p:sp>
      <p:sp>
        <p:nvSpPr>
          <p:cNvPr id="4" name="Slide Number Placeholder 3"/>
          <p:cNvSpPr>
            <a:spLocks noGrp="1"/>
          </p:cNvSpPr>
          <p:nvPr>
            <p:ph type="sldNum" sz="quarter" idx="5"/>
          </p:nvPr>
        </p:nvSpPr>
        <p:spPr/>
        <p:txBody>
          <a:bodyPr/>
          <a:lstStyle/>
          <a:p>
            <a:fld id="{CFD2866F-E367-5448-96E5-64EBF95C93C4}" type="slidenum">
              <a:rPr lang="en-US" smtClean="0"/>
              <a:t>7</a:t>
            </a:fld>
            <a:endParaRPr lang="en-US"/>
          </a:p>
        </p:txBody>
      </p:sp>
    </p:spTree>
    <p:extLst>
      <p:ext uri="{BB962C8B-B14F-4D97-AF65-F5344CB8AC3E}">
        <p14:creationId xmlns:p14="http://schemas.microsoft.com/office/powerpoint/2010/main" val="14188549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Resource Packet Item 1: The Siege of Lachish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Students will learn about Assyrian siege warfare by looking closely at the example of Sennacherib’s siege of Lachish in 701 BC. </a:t>
            </a:r>
          </a:p>
          <a:p>
            <a:endParaRPr lang="en-US" b="0" dirty="0"/>
          </a:p>
        </p:txBody>
      </p:sp>
      <p:sp>
        <p:nvSpPr>
          <p:cNvPr id="4" name="Slide Number Placeholder 3"/>
          <p:cNvSpPr>
            <a:spLocks noGrp="1"/>
          </p:cNvSpPr>
          <p:nvPr>
            <p:ph type="sldNum" sz="quarter" idx="5"/>
          </p:nvPr>
        </p:nvSpPr>
        <p:spPr/>
        <p:txBody>
          <a:bodyPr/>
          <a:lstStyle/>
          <a:p>
            <a:fld id="{CFD2866F-E367-5448-96E5-64EBF95C93C4}" type="slidenum">
              <a:rPr lang="en-US" smtClean="0"/>
              <a:t>8</a:t>
            </a:fld>
            <a:endParaRPr lang="en-US"/>
          </a:p>
        </p:txBody>
      </p:sp>
    </p:spTree>
    <p:extLst>
      <p:ext uri="{BB962C8B-B14F-4D97-AF65-F5344CB8AC3E}">
        <p14:creationId xmlns:p14="http://schemas.microsoft.com/office/powerpoint/2010/main" val="26511612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907EA7-0C4D-A07A-4B58-1DEF0CCB1C8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60ECC8A-92D8-E7D6-8B47-17302CB52ED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E807735-B459-1A47-D859-D225FDAD3FE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latin typeface="Franklin Gothic Medium" panose="020B0603020102020204" pitchFamily="34" charset="0"/>
              </a:rPr>
              <a:t>Download the Lesson 4 video “Archaeological Evidence for Hezekiah’s Tunnel” at </a:t>
            </a:r>
            <a:r>
              <a:rPr lang="en-US" dirty="0" err="1">
                <a:effectLst/>
                <a:highlight>
                  <a:srgbClr val="00FFFF"/>
                </a:highlight>
                <a:latin typeface="Franklin Gothic Medium" panose="020B0603020102020204" pitchFamily="34" charset="0"/>
              </a:rPr>
              <a:t>radiantlifecurriculum.com</a:t>
            </a:r>
            <a:r>
              <a:rPr lang="en-US" dirty="0">
                <a:effectLst/>
                <a:highlight>
                  <a:srgbClr val="00FFFF"/>
                </a:highlight>
                <a:latin typeface="Franklin Gothic Medium" panose="020B0603020102020204" pitchFamily="34" charset="0"/>
              </a:rPr>
              <a:t>/resources and place it in the slide above. </a:t>
            </a:r>
          </a:p>
          <a:p>
            <a:endParaRPr lang="en-US" dirty="0"/>
          </a:p>
        </p:txBody>
      </p:sp>
      <p:sp>
        <p:nvSpPr>
          <p:cNvPr id="4" name="Slide Number Placeholder 3">
            <a:extLst>
              <a:ext uri="{FF2B5EF4-FFF2-40B4-BE49-F238E27FC236}">
                <a16:creationId xmlns:a16="http://schemas.microsoft.com/office/drawing/2014/main" id="{705EE472-1D8A-B61F-1039-5DE1B52D538B}"/>
              </a:ext>
            </a:extLst>
          </p:cNvPr>
          <p:cNvSpPr>
            <a:spLocks noGrp="1"/>
          </p:cNvSpPr>
          <p:nvPr>
            <p:ph type="sldNum" sz="quarter" idx="5"/>
          </p:nvPr>
        </p:nvSpPr>
        <p:spPr/>
        <p:txBody>
          <a:bodyPr/>
          <a:lstStyle/>
          <a:p>
            <a:fld id="{CFD2866F-E367-5448-96E5-64EBF95C93C4}" type="slidenum">
              <a:rPr lang="en-US" smtClean="0"/>
              <a:t>9</a:t>
            </a:fld>
            <a:endParaRPr lang="en-US"/>
          </a:p>
        </p:txBody>
      </p:sp>
    </p:spTree>
    <p:extLst>
      <p:ext uri="{BB962C8B-B14F-4D97-AF65-F5344CB8AC3E}">
        <p14:creationId xmlns:p14="http://schemas.microsoft.com/office/powerpoint/2010/main" val="112880277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Master" Target="../slideMasters/slideMaster2.xml"/><Relationship Id="rId4" Type="http://schemas.openxmlformats.org/officeDocument/2006/relationships/image" Target="../media/image8.svg"/></Relationships>
</file>

<file path=ppt/slideLayouts/_rels/slideLayout1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Unit Intro">
    <p:spTree>
      <p:nvGrpSpPr>
        <p:cNvPr id="1" name=""/>
        <p:cNvGrpSpPr/>
        <p:nvPr/>
      </p:nvGrpSpPr>
      <p:grpSpPr>
        <a:xfrm>
          <a:off x="0" y="0"/>
          <a:ext cx="0" cy="0"/>
          <a:chOff x="0" y="0"/>
          <a:chExt cx="0" cy="0"/>
        </a:xfrm>
      </p:grpSpPr>
      <p:pic>
        <p:nvPicPr>
          <p:cNvPr id="5" name="Picture 2">
            <a:extLst>
              <a:ext uri="{FF2B5EF4-FFF2-40B4-BE49-F238E27FC236}">
                <a16:creationId xmlns:a16="http://schemas.microsoft.com/office/drawing/2014/main" id="{8674FC25-85F8-990C-817F-E0C624CEFE00}"/>
              </a:ext>
            </a:extLst>
          </p:cNvPr>
          <p:cNvPicPr>
            <a:picLocks noChangeAspect="1"/>
          </p:cNvPicPr>
          <p:nvPr userDrawn="1"/>
        </p:nvPicPr>
        <p:blipFill>
          <a:blip r:embed="rId2">
            <a:extLst>
              <a:ext uri="{28A0092B-C50C-407E-A947-70E740481C1C}">
                <a14:useLocalDpi xmlns:a14="http://schemas.microsoft.com/office/drawing/2010/main" val="0"/>
              </a:ext>
            </a:extLst>
          </a:blip>
          <a:srcRect l="237" t="38847" r="-237" b="15855"/>
          <a:stretch>
            <a:fillRect/>
          </a:stretch>
        </p:blipFill>
        <p:spPr>
          <a:xfrm>
            <a:off x="914400" y="1056357"/>
            <a:ext cx="16466409" cy="4969556"/>
          </a:xfrm>
          <a:prstGeom prst="rect">
            <a:avLst/>
          </a:prstGeom>
        </p:spPr>
      </p:pic>
      <p:sp>
        <p:nvSpPr>
          <p:cNvPr id="6" name="AutoShape 4">
            <a:extLst>
              <a:ext uri="{FF2B5EF4-FFF2-40B4-BE49-F238E27FC236}">
                <a16:creationId xmlns:a16="http://schemas.microsoft.com/office/drawing/2014/main" id="{6224DFEB-EEC7-439B-60DA-DA5076B9A343}"/>
              </a:ext>
            </a:extLst>
          </p:cNvPr>
          <p:cNvSpPr/>
          <p:nvPr userDrawn="1"/>
        </p:nvSpPr>
        <p:spPr>
          <a:xfrm>
            <a:off x="7138368" y="6025913"/>
            <a:ext cx="10238836" cy="3204730"/>
          </a:xfrm>
          <a:prstGeom prst="rect">
            <a:avLst/>
          </a:prstGeom>
          <a:solidFill>
            <a:schemeClr val="bg1"/>
          </a:solidFill>
        </p:spPr>
        <p:txBody>
          <a:bodyPr/>
          <a:lstStyle/>
          <a:p>
            <a:endParaRPr lang="en-US"/>
          </a:p>
        </p:txBody>
      </p:sp>
      <p:sp>
        <p:nvSpPr>
          <p:cNvPr id="25" name="AutoShape 3">
            <a:extLst>
              <a:ext uri="{FF2B5EF4-FFF2-40B4-BE49-F238E27FC236}">
                <a16:creationId xmlns:a16="http://schemas.microsoft.com/office/drawing/2014/main" id="{50BD88EE-D5CF-B090-CE5C-F677E3785791}"/>
              </a:ext>
            </a:extLst>
          </p:cNvPr>
          <p:cNvSpPr/>
          <p:nvPr userDrawn="1"/>
        </p:nvSpPr>
        <p:spPr>
          <a:xfrm>
            <a:off x="910796" y="6025913"/>
            <a:ext cx="6227572" cy="3204730"/>
          </a:xfrm>
          <a:prstGeom prst="rect">
            <a:avLst/>
          </a:prstGeom>
          <a:solidFill>
            <a:srgbClr val="83454D"/>
          </a:solidFill>
        </p:spPr>
        <p:txBody>
          <a:bodyPr/>
          <a:lstStyle/>
          <a:p>
            <a:endParaRPr lang="en-US" dirty="0"/>
          </a:p>
        </p:txBody>
      </p:sp>
      <p:sp>
        <p:nvSpPr>
          <p:cNvPr id="26" name="AutoShape 4">
            <a:extLst>
              <a:ext uri="{FF2B5EF4-FFF2-40B4-BE49-F238E27FC236}">
                <a16:creationId xmlns:a16="http://schemas.microsoft.com/office/drawing/2014/main" id="{01E1A838-AF9A-AF89-FEBA-BBFDCD7D9C37}"/>
              </a:ext>
            </a:extLst>
          </p:cNvPr>
          <p:cNvSpPr/>
          <p:nvPr userDrawn="1"/>
        </p:nvSpPr>
        <p:spPr>
          <a:xfrm>
            <a:off x="7138368" y="6025913"/>
            <a:ext cx="10238836" cy="3204730"/>
          </a:xfrm>
          <a:prstGeom prst="rect">
            <a:avLst/>
          </a:prstGeom>
          <a:solidFill>
            <a:srgbClr val="83454D">
              <a:alpha val="35000"/>
            </a:srgbClr>
          </a:solidFill>
        </p:spPr>
        <p:txBody>
          <a:bodyPr/>
          <a:lstStyle/>
          <a:p>
            <a:endParaRPr lang="en-US"/>
          </a:p>
        </p:txBody>
      </p:sp>
      <p:pic>
        <p:nvPicPr>
          <p:cNvPr id="27" name="Picture 5">
            <a:extLst>
              <a:ext uri="{FF2B5EF4-FFF2-40B4-BE49-F238E27FC236}">
                <a16:creationId xmlns:a16="http://schemas.microsoft.com/office/drawing/2014/main" id="{213C5E3B-3CF1-FF9C-B9BF-892E0159E50C}"/>
              </a:ext>
            </a:extLst>
          </p:cNvPr>
          <p:cNvPicPr>
            <a:picLocks noChangeAspect="1"/>
          </p:cNvPicPr>
          <p:nvPr userDrawn="1"/>
        </p:nvPicPr>
        <p:blipFill>
          <a:blip r:embed="rId3"/>
          <a:srcRect/>
          <a:stretch>
            <a:fillRect/>
          </a:stretch>
        </p:blipFill>
        <p:spPr>
          <a:xfrm>
            <a:off x="15735631" y="1193579"/>
            <a:ext cx="1523669" cy="1211737"/>
          </a:xfrm>
          <a:prstGeom prst="rect">
            <a:avLst/>
          </a:prstGeom>
        </p:spPr>
      </p:pic>
      <p:sp>
        <p:nvSpPr>
          <p:cNvPr id="30" name="TextBox 8">
            <a:extLst>
              <a:ext uri="{FF2B5EF4-FFF2-40B4-BE49-F238E27FC236}">
                <a16:creationId xmlns:a16="http://schemas.microsoft.com/office/drawing/2014/main" id="{C5CB4FDB-18EC-C6B5-6626-2046052DF8E0}"/>
              </a:ext>
            </a:extLst>
          </p:cNvPr>
          <p:cNvSpPr txBox="1"/>
          <p:nvPr userDrawn="1"/>
        </p:nvSpPr>
        <p:spPr>
          <a:xfrm>
            <a:off x="910796" y="9576152"/>
            <a:ext cx="5595058" cy="323215"/>
          </a:xfrm>
          <a:prstGeom prst="rect">
            <a:avLst/>
          </a:prstGeom>
        </p:spPr>
        <p:txBody>
          <a:bodyPr wrap="square" lIns="0" tIns="0" rIns="0" bIns="0" rtlCol="0" anchor="t">
            <a:spAutoFit/>
          </a:bodyPr>
          <a:lstStyle/>
          <a:p>
            <a:pPr>
              <a:lnSpc>
                <a:spcPts val="2660"/>
              </a:lnSpc>
            </a:pPr>
            <a:r>
              <a:rPr lang="en-US" sz="1899" spc="142" dirty="0">
                <a:solidFill>
                  <a:srgbClr val="FFFAEC"/>
                </a:solidFill>
                <a:latin typeface="Franklin Gothic Medium" panose="020B0603020102020204" pitchFamily="34" charset="0"/>
              </a:rPr>
              <a:t>FALL 2026—UNIT 1</a:t>
            </a:r>
          </a:p>
        </p:txBody>
      </p:sp>
      <p:grpSp>
        <p:nvGrpSpPr>
          <p:cNvPr id="3" name="Group 2">
            <a:extLst>
              <a:ext uri="{FF2B5EF4-FFF2-40B4-BE49-F238E27FC236}">
                <a16:creationId xmlns:a16="http://schemas.microsoft.com/office/drawing/2014/main" id="{29BAD19F-044B-5364-54C4-34828E931897}"/>
              </a:ext>
            </a:extLst>
          </p:cNvPr>
          <p:cNvGrpSpPr/>
          <p:nvPr userDrawn="1"/>
        </p:nvGrpSpPr>
        <p:grpSpPr>
          <a:xfrm>
            <a:off x="1219200" y="6438900"/>
            <a:ext cx="5435549" cy="2590800"/>
            <a:chOff x="1052050" y="6360144"/>
            <a:chExt cx="5633283" cy="2590800"/>
          </a:xfrm>
        </p:grpSpPr>
        <p:sp>
          <p:nvSpPr>
            <p:cNvPr id="28" name="TextBox 6">
              <a:extLst>
                <a:ext uri="{FF2B5EF4-FFF2-40B4-BE49-F238E27FC236}">
                  <a16:creationId xmlns:a16="http://schemas.microsoft.com/office/drawing/2014/main" id="{1331D084-E92B-4FFC-53E0-E01C57234024}"/>
                </a:ext>
              </a:extLst>
            </p:cNvPr>
            <p:cNvSpPr txBox="1"/>
            <p:nvPr userDrawn="1"/>
          </p:nvSpPr>
          <p:spPr>
            <a:xfrm>
              <a:off x="1226793" y="6360144"/>
              <a:ext cx="5458540" cy="1468607"/>
            </a:xfrm>
            <a:prstGeom prst="rect">
              <a:avLst/>
            </a:prstGeom>
          </p:spPr>
          <p:txBody>
            <a:bodyPr wrap="square" lIns="0" tIns="0" rIns="0" bIns="0" rtlCol="0" anchor="t">
              <a:spAutoFit/>
            </a:bodyPr>
            <a:lstStyle/>
            <a:p>
              <a:pPr>
                <a:lnSpc>
                  <a:spcPts val="5880"/>
                </a:lnSpc>
              </a:pPr>
              <a:r>
                <a:rPr lang="en-US" sz="49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HISTORY OF ISRAEL AND</a:t>
              </a:r>
            </a:p>
          </p:txBody>
        </p:sp>
        <p:sp>
          <p:nvSpPr>
            <p:cNvPr id="2" name="TextBox 6">
              <a:extLst>
                <a:ext uri="{FF2B5EF4-FFF2-40B4-BE49-F238E27FC236}">
                  <a16:creationId xmlns:a16="http://schemas.microsoft.com/office/drawing/2014/main" id="{C9E04C85-0156-04FF-9795-0E6674715B97}"/>
                </a:ext>
              </a:extLst>
            </p:cNvPr>
            <p:cNvSpPr txBox="1"/>
            <p:nvPr userDrawn="1"/>
          </p:nvSpPr>
          <p:spPr>
            <a:xfrm>
              <a:off x="1052050" y="8123986"/>
              <a:ext cx="5603348" cy="826958"/>
            </a:xfrm>
            <a:prstGeom prst="rect">
              <a:avLst/>
            </a:prstGeom>
          </p:spPr>
          <p:txBody>
            <a:bodyPr wrap="square" lIns="0" tIns="0" rIns="0" bIns="0" rtlCol="0" anchor="t">
              <a:spAutoFit/>
            </a:bodyPr>
            <a:lstStyle/>
            <a:p>
              <a:pPr>
                <a:lnSpc>
                  <a:spcPts val="5880"/>
                </a:lnSpc>
              </a:pPr>
              <a:r>
                <a:rPr lang="en-US" sz="88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JUDAH</a:t>
              </a:r>
            </a:p>
          </p:txBody>
        </p:sp>
      </p:grpSp>
      <p:sp>
        <p:nvSpPr>
          <p:cNvPr id="4" name="TextBox 7">
            <a:extLst>
              <a:ext uri="{FF2B5EF4-FFF2-40B4-BE49-F238E27FC236}">
                <a16:creationId xmlns:a16="http://schemas.microsoft.com/office/drawing/2014/main" id="{33800DFF-736A-2502-83C1-97FCF7C286A2}"/>
              </a:ext>
            </a:extLst>
          </p:cNvPr>
          <p:cNvSpPr txBox="1"/>
          <p:nvPr userDrawn="1"/>
        </p:nvSpPr>
        <p:spPr>
          <a:xfrm>
            <a:off x="7482261" y="6579221"/>
            <a:ext cx="9417929" cy="2154436"/>
          </a:xfrm>
          <a:prstGeom prst="rect">
            <a:avLst/>
          </a:prstGeom>
        </p:spPr>
        <p:txBody>
          <a:bodyPr wrap="square" lIns="0" tIns="0" rIns="0" bIns="0" rtlCol="0" anchor="t">
            <a:spAutoFit/>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US" sz="2800" i="1" kern="1200" spc="169" dirty="0">
                <a:solidFill>
                  <a:srgbClr val="1C2327"/>
                </a:solidFill>
                <a:latin typeface="Corbel" panose="020B0503020204020204" pitchFamily="34" charset="0"/>
                <a:ea typeface="+mn-ea"/>
                <a:cs typeface="+mn-cs"/>
              </a:rPr>
              <a:t>As we study the rise and fall of Israel’s monarchy, we will see how God sovereignly worked through Israel’s history to show His own covenant loyalty as well as humanity’s desperate need for a Savior—someone who could be a perfect mediator between sinful people and the holy God. </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Templat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83454D"/>
          </a:solidFill>
        </p:spPr>
        <p:txBody>
          <a:bodyPr/>
          <a:lstStyle/>
          <a:p>
            <a:endParaRPr lang="en-US" dirty="0"/>
          </a:p>
        </p:txBody>
      </p:sp>
    </p:spTree>
    <p:extLst>
      <p:ext uri="{BB962C8B-B14F-4D97-AF65-F5344CB8AC3E}">
        <p14:creationId xmlns:p14="http://schemas.microsoft.com/office/powerpoint/2010/main" val="16525375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Key Verse">
    <p:bg>
      <p:bgPr>
        <a:solidFill>
          <a:srgbClr val="1C2327"/>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E3FA0C5-D891-EABB-F265-BE42AF47ED03}"/>
              </a:ext>
            </a:extLst>
          </p:cNvPr>
          <p:cNvPicPr>
            <a:picLocks noChangeAspect="1"/>
          </p:cNvPicPr>
          <p:nvPr userDrawn="1"/>
        </p:nvPicPr>
        <p:blipFill>
          <a:blip r:embed="rId2">
            <a:duotone>
              <a:prstClr val="black"/>
              <a:srgbClr val="83454D">
                <a:tint val="45000"/>
                <a:satMod val="400000"/>
              </a:srgbClr>
            </a:duotone>
            <a:extLst>
              <a:ext uri="{BEBA8EAE-BF5A-486C-A8C5-ECC9F3942E4B}">
                <a14:imgProps xmlns:a14="http://schemas.microsoft.com/office/drawing/2010/main">
                  <a14:imgLayer r:embed="rId3">
                    <a14:imgEffect>
                      <a14:saturation sat="0"/>
                    </a14:imgEffect>
                    <a14:imgEffect>
                      <a14:brightnessContrast bright="-40000"/>
                    </a14:imgEffect>
                  </a14:imgLayer>
                </a14:imgProps>
              </a:ext>
              <a:ext uri="{28A0092B-C50C-407E-A947-70E740481C1C}">
                <a14:useLocalDpi xmlns:a14="http://schemas.microsoft.com/office/drawing/2010/main"/>
              </a:ext>
            </a:extLst>
          </a:blip>
          <a:srcRect/>
          <a:stretch/>
        </p:blipFill>
        <p:spPr>
          <a:xfrm>
            <a:off x="0" y="0"/>
            <a:ext cx="18288000" cy="9563100"/>
          </a:xfrm>
          <a:prstGeom prst="rect">
            <a:avLst/>
          </a:prstGeom>
        </p:spPr>
      </p:pic>
      <p:grpSp>
        <p:nvGrpSpPr>
          <p:cNvPr id="4" name="Group 3">
            <a:extLst>
              <a:ext uri="{FF2B5EF4-FFF2-40B4-BE49-F238E27FC236}">
                <a16:creationId xmlns:a16="http://schemas.microsoft.com/office/drawing/2014/main" id="{B49701B6-B679-1F5F-D050-360F278C3221}"/>
              </a:ext>
            </a:extLst>
          </p:cNvPr>
          <p:cNvGrpSpPr/>
          <p:nvPr userDrawn="1"/>
        </p:nvGrpSpPr>
        <p:grpSpPr>
          <a:xfrm>
            <a:off x="2837554" y="1943100"/>
            <a:ext cx="12612891" cy="5729374"/>
            <a:chOff x="0" y="0"/>
            <a:chExt cx="16817188" cy="7639165"/>
          </a:xfrm>
        </p:grpSpPr>
        <p:sp>
          <p:nvSpPr>
            <p:cNvPr id="5" name="AutoShape 4">
              <a:extLst>
                <a:ext uri="{FF2B5EF4-FFF2-40B4-BE49-F238E27FC236}">
                  <a16:creationId xmlns:a16="http://schemas.microsoft.com/office/drawing/2014/main" id="{58E2D9B1-3898-B316-3EDC-AEC29AB664E9}"/>
                </a:ext>
              </a:extLst>
            </p:cNvPr>
            <p:cNvSpPr/>
            <p:nvPr/>
          </p:nvSpPr>
          <p:spPr>
            <a:xfrm>
              <a:off x="0" y="0"/>
              <a:ext cx="16817188" cy="7639165"/>
            </a:xfrm>
            <a:prstGeom prst="rect">
              <a:avLst/>
            </a:prstGeom>
            <a:solidFill>
              <a:srgbClr val="83454D">
                <a:alpha val="81961"/>
              </a:srgbClr>
            </a:solidFill>
          </p:spPr>
          <p:txBody>
            <a:bodyPr/>
            <a:lstStyle/>
            <a:p>
              <a:endParaRPr lang="en-US"/>
            </a:p>
          </p:txBody>
        </p:sp>
        <p:sp>
          <p:nvSpPr>
            <p:cNvPr id="6" name="AutoShape 5">
              <a:extLst>
                <a:ext uri="{FF2B5EF4-FFF2-40B4-BE49-F238E27FC236}">
                  <a16:creationId xmlns:a16="http://schemas.microsoft.com/office/drawing/2014/main" id="{9586F3AF-70B3-487A-CA7C-E4F73E368FEB}"/>
                </a:ext>
              </a:extLst>
            </p:cNvPr>
            <p:cNvSpPr/>
            <p:nvPr/>
          </p:nvSpPr>
          <p:spPr>
            <a:xfrm rot="5400000">
              <a:off x="1238627" y="3762180"/>
              <a:ext cx="5695040" cy="114805"/>
            </a:xfrm>
            <a:prstGeom prst="rect">
              <a:avLst/>
            </a:prstGeom>
            <a:solidFill>
              <a:srgbClr val="FFFFFF"/>
            </a:solidFill>
          </p:spPr>
          <p:txBody>
            <a:bodyPr/>
            <a:lstStyle/>
            <a:p>
              <a:endParaRPr lang="en-US"/>
            </a:p>
          </p:txBody>
        </p:sp>
        <p:pic>
          <p:nvPicPr>
            <p:cNvPr id="7" name="Picture 6">
              <a:extLst>
                <a:ext uri="{FF2B5EF4-FFF2-40B4-BE49-F238E27FC236}">
                  <a16:creationId xmlns:a16="http://schemas.microsoft.com/office/drawing/2014/main" id="{E7DF67BE-E4F5-E1A5-F2E1-63D57741EFEE}"/>
                </a:ext>
              </a:extLst>
            </p:cNvPr>
            <p:cNvPicPr>
              <a:picLocks noChangeAspect="1"/>
            </p:cNvPicPr>
            <p:nvPr/>
          </p:nvPicPr>
          <p:blipFill>
            <a:blip>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a:fillRect/>
            </a:stretch>
          </p:blipFill>
          <p:spPr>
            <a:xfrm>
              <a:off x="1010257" y="2386559"/>
              <a:ext cx="2017694" cy="1573259"/>
            </a:xfrm>
            <a:prstGeom prst="rect">
              <a:avLst/>
            </a:prstGeom>
          </p:spPr>
        </p:pic>
        <p:sp>
          <p:nvSpPr>
            <p:cNvPr id="8" name="TextBox 7">
              <a:extLst>
                <a:ext uri="{FF2B5EF4-FFF2-40B4-BE49-F238E27FC236}">
                  <a16:creationId xmlns:a16="http://schemas.microsoft.com/office/drawing/2014/main" id="{DB361F5C-2749-BBE9-E205-5B06661022C5}"/>
                </a:ext>
              </a:extLst>
            </p:cNvPr>
            <p:cNvSpPr txBox="1"/>
            <p:nvPr/>
          </p:nvSpPr>
          <p:spPr>
            <a:xfrm>
              <a:off x="405632" y="4165600"/>
              <a:ext cx="3226943" cy="1111672"/>
            </a:xfrm>
            <a:prstGeom prst="rect">
              <a:avLst/>
            </a:prstGeom>
          </p:spPr>
          <p:txBody>
            <a:bodyPr wrap="square" lIns="0" tIns="0" rIns="0" bIns="0" rtlCol="0" anchor="t">
              <a:spAutoFit/>
            </a:bodyPr>
            <a:lstStyle/>
            <a:p>
              <a:pPr algn="ctr">
                <a:lnSpc>
                  <a:spcPts val="3359"/>
                </a:lnSpc>
              </a:pPr>
              <a:r>
                <a:rPr lang="en-US" sz="2800" dirty="0">
                  <a:solidFill>
                    <a:srgbClr val="FFFFFF"/>
                  </a:solidFill>
                  <a:latin typeface="Franklin Gothic Medium" panose="020B0603020102020204" pitchFamily="34" charset="0"/>
                </a:rPr>
                <a:t>KEY VERSE</a:t>
              </a:r>
            </a:p>
            <a:p>
              <a:pPr algn="ctr">
                <a:lnSpc>
                  <a:spcPts val="3359"/>
                </a:lnSpc>
              </a:pPr>
              <a:r>
                <a:rPr lang="en-US" sz="2400" dirty="0">
                  <a:solidFill>
                    <a:srgbClr val="FFFFFF"/>
                  </a:solidFill>
                  <a:latin typeface="Franklin Gothic Medium" panose="020B0603020102020204" pitchFamily="34" charset="0"/>
                </a:rPr>
                <a:t>2 KINGS 17:18</a:t>
              </a:r>
            </a:p>
          </p:txBody>
        </p:sp>
      </p:grpSp>
    </p:spTree>
    <p:extLst>
      <p:ext uri="{BB962C8B-B14F-4D97-AF65-F5344CB8AC3E}">
        <p14:creationId xmlns:p14="http://schemas.microsoft.com/office/powerpoint/2010/main" val="2923927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oint 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BEBA8EAE-BF5A-486C-A8C5-ECC9F3942E4B}">
                <a14:imgProps xmlns:a14="http://schemas.microsoft.com/office/drawing/2010/main">
                  <a14:imgLayer r:embed="rId3">
                    <a14:imgEffect>
                      <a14:saturation sat="55000"/>
                    </a14:imgEffect>
                  </a14:imgLayer>
                </a14:imgProps>
              </a:ext>
              <a:ext uri="{28A0092B-C50C-407E-A947-70E740481C1C}">
                <a14:useLocalDpi xmlns:a14="http://schemas.microsoft.com/office/drawing/2010/main" val="0"/>
              </a:ext>
            </a:extLst>
          </a:blip>
          <a:srcRect l="2818" r="31474"/>
          <a:stretch>
            <a:fillRect/>
          </a:stretch>
        </p:blipFill>
        <p:spPr>
          <a:xfrm>
            <a:off x="1028700"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83454D"/>
          </a:solidFill>
        </p:spPr>
        <p:txBody>
          <a:bodyPr/>
          <a:lstStyle/>
          <a:p>
            <a:endParaRPr lang="en-US"/>
          </a:p>
        </p:txBody>
      </p:sp>
      <p:sp>
        <p:nvSpPr>
          <p:cNvPr id="2" name="TextBox 4">
            <a:extLst>
              <a:ext uri="{FF2B5EF4-FFF2-40B4-BE49-F238E27FC236}">
                <a16:creationId xmlns:a16="http://schemas.microsoft.com/office/drawing/2014/main" id="{3E4BEF51-4958-2B9C-52BA-142C49F32432}"/>
              </a:ext>
            </a:extLst>
          </p:cNvPr>
          <p:cNvSpPr txBox="1"/>
          <p:nvPr userDrawn="1"/>
        </p:nvSpPr>
        <p:spPr>
          <a:xfrm>
            <a:off x="9144000" y="3086224"/>
            <a:ext cx="8839200" cy="1538883"/>
          </a:xfrm>
          <a:prstGeom prst="rect">
            <a:avLst/>
          </a:prstGeom>
        </p:spPr>
        <p:txBody>
          <a:bodyPr wrap="square" lIns="0" tIns="0" rIns="0" bIns="0" rtlCol="0" anchor="ctr">
            <a:spAutoFit/>
          </a:bodyPr>
          <a:lstStyle/>
          <a:p>
            <a:pPr>
              <a:lnSpc>
                <a:spcPts val="6000"/>
              </a:lnSpc>
            </a:pPr>
            <a:r>
              <a:rPr lang="en-US" sz="5400" dirty="0">
                <a:solidFill>
                  <a:srgbClr val="FFFFFF"/>
                </a:solidFill>
                <a:latin typeface="Franklin Gothic Medium" panose="020B0603020102020204" pitchFamily="34" charset="0"/>
              </a:rPr>
              <a:t>1. HOSHEA: ISRAEL’S LAST KING</a:t>
            </a:r>
          </a:p>
        </p:txBody>
      </p:sp>
    </p:spTree>
    <p:extLst>
      <p:ext uri="{BB962C8B-B14F-4D97-AF65-F5344CB8AC3E}">
        <p14:creationId xmlns:p14="http://schemas.microsoft.com/office/powerpoint/2010/main" val="33479257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oint 2">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15739" t="5" r="32379" b="-5"/>
          <a:stretch>
            <a:fillRect/>
          </a:stretch>
        </p:blipFill>
        <p:spPr>
          <a:xfrm>
            <a:off x="1066800" y="1105313"/>
            <a:ext cx="7647760" cy="7754112"/>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83454D"/>
          </a:solidFill>
        </p:spPr>
        <p:txBody>
          <a:bodyPr/>
          <a:lstStyle/>
          <a:p>
            <a:endParaRPr lang="en-US"/>
          </a:p>
        </p:txBody>
      </p:sp>
      <p:sp>
        <p:nvSpPr>
          <p:cNvPr id="2" name="TextBox 4">
            <a:extLst>
              <a:ext uri="{FF2B5EF4-FFF2-40B4-BE49-F238E27FC236}">
                <a16:creationId xmlns:a16="http://schemas.microsoft.com/office/drawing/2014/main" id="{3A31D424-BB70-4637-4E55-1FDED185A759}"/>
              </a:ext>
            </a:extLst>
          </p:cNvPr>
          <p:cNvSpPr txBox="1"/>
          <p:nvPr userDrawn="1"/>
        </p:nvSpPr>
        <p:spPr>
          <a:xfrm>
            <a:off x="9144000" y="3383459"/>
            <a:ext cx="8686800" cy="769441"/>
          </a:xfrm>
          <a:prstGeom prst="rect">
            <a:avLst/>
          </a:prstGeom>
        </p:spPr>
        <p:txBody>
          <a:bodyPr wrap="square" lIns="0" tIns="0" rIns="0" bIns="0" rtlCol="0" anchor="t">
            <a:spAutoFit/>
          </a:bodyPr>
          <a:lstStyle/>
          <a:p>
            <a:pPr>
              <a:lnSpc>
                <a:spcPts val="6000"/>
              </a:lnSpc>
            </a:pPr>
            <a:r>
              <a:rPr lang="en-US" sz="5400" dirty="0">
                <a:solidFill>
                  <a:srgbClr val="FFFFFF"/>
                </a:solidFill>
                <a:latin typeface="Franklin Gothic Medium" panose="020B0603020102020204" pitchFamily="34" charset="0"/>
              </a:rPr>
              <a:t>2. WHY ISRAEL FELL</a:t>
            </a:r>
          </a:p>
        </p:txBody>
      </p:sp>
    </p:spTree>
    <p:extLst>
      <p:ext uri="{BB962C8B-B14F-4D97-AF65-F5344CB8AC3E}">
        <p14:creationId xmlns:p14="http://schemas.microsoft.com/office/powerpoint/2010/main" val="22919551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oint 3">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12911" r="12911"/>
          <a:stretch/>
        </p:blipFill>
        <p:spPr>
          <a:xfrm>
            <a:off x="1028695"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922399" y="2857500"/>
            <a:ext cx="10365601" cy="1897820"/>
          </a:xfrm>
          <a:prstGeom prst="rect">
            <a:avLst/>
          </a:prstGeom>
          <a:solidFill>
            <a:srgbClr val="83454D"/>
          </a:solidFill>
        </p:spPr>
        <p:txBody>
          <a:bodyPr/>
          <a:lstStyle/>
          <a:p>
            <a:endParaRPr lang="en-US"/>
          </a:p>
        </p:txBody>
      </p:sp>
      <p:sp>
        <p:nvSpPr>
          <p:cNvPr id="5" name="TextBox 4">
            <a:extLst>
              <a:ext uri="{FF2B5EF4-FFF2-40B4-BE49-F238E27FC236}">
                <a16:creationId xmlns:a16="http://schemas.microsoft.com/office/drawing/2014/main" id="{A6EAD622-361E-E05A-7C09-F7BE95C7625C}"/>
              </a:ext>
            </a:extLst>
          </p:cNvPr>
          <p:cNvSpPr txBox="1"/>
          <p:nvPr userDrawn="1"/>
        </p:nvSpPr>
        <p:spPr>
          <a:xfrm>
            <a:off x="8910635" y="3036968"/>
            <a:ext cx="8691565" cy="1538883"/>
          </a:xfrm>
          <a:prstGeom prst="rect">
            <a:avLst/>
          </a:prstGeom>
        </p:spPr>
        <p:txBody>
          <a:bodyPr wrap="square" lIns="0" tIns="0" rIns="0" bIns="0" rtlCol="0" anchor="ctr">
            <a:spAutoFit/>
          </a:bodyPr>
          <a:lstStyle/>
          <a:p>
            <a:pPr>
              <a:lnSpc>
                <a:spcPts val="6000"/>
              </a:lnSpc>
            </a:pPr>
            <a:r>
              <a:rPr lang="en-US" sz="5400" cap="all" baseline="0" dirty="0">
                <a:solidFill>
                  <a:srgbClr val="FFFFFF"/>
                </a:solidFill>
                <a:latin typeface="Franklin Gothic Medium" panose="020B0603020102020204" pitchFamily="34" charset="0"/>
              </a:rPr>
              <a:t>3. ISRAEL’S ONGOING IDOLATRY</a:t>
            </a:r>
          </a:p>
        </p:txBody>
      </p:sp>
    </p:spTree>
    <p:extLst>
      <p:ext uri="{BB962C8B-B14F-4D97-AF65-F5344CB8AC3E}">
        <p14:creationId xmlns:p14="http://schemas.microsoft.com/office/powerpoint/2010/main" val="36459154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nistry in Actio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B5E9105-1318-8D6F-3E4D-769B6BFFFF8E}"/>
              </a:ext>
            </a:extLst>
          </p:cNvPr>
          <p:cNvPicPr>
            <a:picLocks noChangeAspect="1"/>
          </p:cNvPicPr>
          <p:nvPr userDrawn="1"/>
        </p:nvPicPr>
        <p:blipFill>
          <a:blip r:embed="rId2">
            <a:extLst>
              <a:ext uri="{28A0092B-C50C-407E-A947-70E740481C1C}">
                <a14:useLocalDpi xmlns:a14="http://schemas.microsoft.com/office/drawing/2010/main" val="0"/>
              </a:ext>
            </a:extLst>
          </a:blip>
          <a:srcRect l="18021" r="18021"/>
          <a:stretch/>
        </p:blipFill>
        <p:spPr>
          <a:xfrm>
            <a:off x="9113367" y="0"/>
            <a:ext cx="9174633" cy="95631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1028700" y="1028700"/>
            <a:ext cx="9123041" cy="1899077"/>
          </a:xfrm>
          <a:prstGeom prst="rect">
            <a:avLst/>
          </a:prstGeom>
          <a:solidFill>
            <a:srgbClr val="83454D"/>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1629673" y="1563901"/>
            <a:ext cx="7921095" cy="828675"/>
          </a:xfrm>
          <a:prstGeom prst="rect">
            <a:avLst/>
          </a:prstGeom>
        </p:spPr>
        <p:txBody>
          <a:bodyPr lIns="0" tIns="0" rIns="0" bIns="0" rtlCol="0" anchor="ctr" anchorCtr="0">
            <a:spAutoFit/>
          </a:bodyPr>
          <a:lstStyle/>
          <a:p>
            <a:pPr>
              <a:lnSpc>
                <a:spcPts val="6599"/>
              </a:lnSpc>
            </a:pPr>
            <a:r>
              <a:rPr lang="en-US" sz="5499" b="0" i="1" spc="300" dirty="0">
                <a:solidFill>
                  <a:srgbClr val="FFFFFF"/>
                </a:solidFill>
                <a:latin typeface="Franklin Gothic Medium" panose="020B0603020102020204" pitchFamily="34" charset="0"/>
              </a:rPr>
              <a:t>MINISTRY IN ACTION</a:t>
            </a:r>
          </a:p>
        </p:txBody>
      </p:sp>
    </p:spTree>
    <p:extLst>
      <p:ext uri="{BB962C8B-B14F-4D97-AF65-F5344CB8AC3E}">
        <p14:creationId xmlns:p14="http://schemas.microsoft.com/office/powerpoint/2010/main" val="1263264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3454D"/>
          </a:solidFill>
          <a:ln>
            <a:noFill/>
          </a:ln>
        </p:spPr>
        <p:txBody>
          <a:bodyPr/>
          <a:lstStyle/>
          <a:p>
            <a:endParaRPr lang="en-US"/>
          </a:p>
        </p:txBody>
      </p:sp>
      <p:sp>
        <p:nvSpPr>
          <p:cNvPr id="2" name="TextBox 1">
            <a:extLst>
              <a:ext uri="{FF2B5EF4-FFF2-40B4-BE49-F238E27FC236}">
                <a16:creationId xmlns:a16="http://schemas.microsoft.com/office/drawing/2014/main" id="{906E28C3-087B-BEBD-2EC3-AF8F60E82500}"/>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DISCUSSION QUESTIONS</a:t>
            </a:r>
            <a:endParaRPr lang="en-US" sz="5500" dirty="0">
              <a:solidFill>
                <a:schemeClr val="bg1">
                  <a:lumMod val="95000"/>
                </a:schemeClr>
              </a:solidFill>
            </a:endParaRPr>
          </a:p>
        </p:txBody>
      </p:sp>
    </p:spTree>
    <p:extLst>
      <p:ext uri="{BB962C8B-B14F-4D97-AF65-F5344CB8AC3E}">
        <p14:creationId xmlns:p14="http://schemas.microsoft.com/office/powerpoint/2010/main" val="12433318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sson Intr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flipH="1">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3009900"/>
            <a:ext cx="8955558" cy="4813872"/>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a:off x="9656648" y="5600700"/>
            <a:ext cx="8600872" cy="62928"/>
          </a:xfrm>
          <a:prstGeom prst="rect">
            <a:avLst/>
          </a:prstGeom>
          <a:solidFill>
            <a:srgbClr val="83454D"/>
          </a:solidFill>
          <a:ln>
            <a:noFill/>
          </a:ln>
        </p:spPr>
        <p:txBody>
          <a:bodyPr/>
          <a:lstStyle/>
          <a:p>
            <a:endParaRPr lang="en-US"/>
          </a:p>
        </p:txBody>
      </p:sp>
    </p:spTree>
    <p:extLst>
      <p:ext uri="{BB962C8B-B14F-4D97-AF65-F5344CB8AC3E}">
        <p14:creationId xmlns:p14="http://schemas.microsoft.com/office/powerpoint/2010/main" val="3993272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3454D"/>
          </a:solidFill>
          <a:ln>
            <a:noFill/>
          </a:ln>
        </p:spPr>
        <p:txBody>
          <a:bodyPr/>
          <a:lstStyle/>
          <a:p>
            <a:endParaRPr lang="en-US"/>
          </a:p>
        </p:txBody>
      </p:sp>
      <p:sp>
        <p:nvSpPr>
          <p:cNvPr id="2" name="TextBox 1">
            <a:extLst>
              <a:ext uri="{FF2B5EF4-FFF2-40B4-BE49-F238E27FC236}">
                <a16:creationId xmlns:a16="http://schemas.microsoft.com/office/drawing/2014/main" id="{906E28C3-087B-BEBD-2EC3-AF8F60E82500}"/>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DISCUSSION QUESTIONS</a:t>
            </a:r>
            <a:endParaRPr lang="en-US" sz="5500" dirty="0">
              <a:solidFill>
                <a:schemeClr val="bg1">
                  <a:lumMod val="95000"/>
                </a:schemeClr>
              </a:solidFill>
            </a:endParaRPr>
          </a:p>
        </p:txBody>
      </p:sp>
    </p:spTree>
    <p:extLst>
      <p:ext uri="{BB962C8B-B14F-4D97-AF65-F5344CB8AC3E}">
        <p14:creationId xmlns:p14="http://schemas.microsoft.com/office/powerpoint/2010/main" val="2105013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pyrigh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val="0"/>
              </a:ext>
            </a:extLst>
          </a:blip>
          <a:srcRect t="-861" b="3756"/>
          <a:stretch/>
        </p:blipFill>
        <p:spPr>
          <a:xfrm>
            <a:off x="914400" y="647700"/>
            <a:ext cx="16230600" cy="8870014"/>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2253309"/>
            <a:ext cx="8955558" cy="5780383"/>
            <a:chOff x="0" y="0"/>
            <a:chExt cx="3034592" cy="1955339"/>
          </a:xfrm>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solidFill>
              <a:srgbClr val="1C2327"/>
            </a:solidFill>
          </p:spPr>
          <p:txBody>
            <a:bodyPr/>
            <a:lstStyle/>
            <a:p>
              <a:endParaRPr lang="en-US"/>
            </a:p>
          </p:txBody>
        </p:sp>
      </p:grpSp>
      <p:grpSp>
        <p:nvGrpSpPr>
          <p:cNvPr id="6" name="Group 5">
            <a:extLst>
              <a:ext uri="{FF2B5EF4-FFF2-40B4-BE49-F238E27FC236}">
                <a16:creationId xmlns:a16="http://schemas.microsoft.com/office/drawing/2014/main" id="{8F135030-7FE6-23F9-110C-E87B3C347161}"/>
              </a:ext>
            </a:extLst>
          </p:cNvPr>
          <p:cNvGrpSpPr/>
          <p:nvPr userDrawn="1"/>
        </p:nvGrpSpPr>
        <p:grpSpPr>
          <a:xfrm>
            <a:off x="9702445" y="2598378"/>
            <a:ext cx="8600872" cy="5120480"/>
            <a:chOff x="0" y="-28575"/>
            <a:chExt cx="11943440" cy="6827307"/>
          </a:xfrm>
        </p:grpSpPr>
        <p:sp>
          <p:nvSpPr>
            <p:cNvPr id="7" name="TextBox 6">
              <a:extLst>
                <a:ext uri="{FF2B5EF4-FFF2-40B4-BE49-F238E27FC236}">
                  <a16:creationId xmlns:a16="http://schemas.microsoft.com/office/drawing/2014/main" id="{E0327DF5-3827-77F9-7042-1AD30E5E25EE}"/>
                </a:ext>
              </a:extLst>
            </p:cNvPr>
            <p:cNvSpPr txBox="1"/>
            <p:nvPr/>
          </p:nvSpPr>
          <p:spPr>
            <a:xfrm>
              <a:off x="0" y="-28575"/>
              <a:ext cx="9119780" cy="2179400"/>
            </a:xfrm>
            <a:prstGeom prst="rect">
              <a:avLst/>
            </a:prstGeom>
          </p:spPr>
          <p:txBody>
            <a:bodyPr lIns="0" tIns="0" rIns="0" bIns="0" rtlCol="0" anchor="t">
              <a:spAutoFit/>
            </a:bodyPr>
            <a:lstStyle/>
            <a:p>
              <a:pPr>
                <a:lnSpc>
                  <a:spcPts val="3328"/>
                </a:lnSpc>
              </a:pPr>
              <a:r>
                <a:rPr lang="en-US" sz="2600" spc="169" dirty="0">
                  <a:solidFill>
                    <a:srgbClr val="FFFFFF"/>
                  </a:solidFill>
                  <a:latin typeface="Franklin Gothic Medium" panose="020B0603020102020204" pitchFamily="34" charset="0"/>
                </a:rPr>
                <a:t>© 2026 by Gospel Publishing House</a:t>
              </a:r>
            </a:p>
            <a:p>
              <a:pPr>
                <a:lnSpc>
                  <a:spcPts val="3328"/>
                </a:lnSpc>
              </a:pPr>
              <a:r>
                <a:rPr lang="en-US" sz="2600" spc="169" dirty="0">
                  <a:solidFill>
                    <a:srgbClr val="FFFFFF"/>
                  </a:solidFill>
                  <a:latin typeface="Franklin Gothic Medium" panose="020B0603020102020204" pitchFamily="34" charset="0"/>
                </a:rPr>
                <a:t>1445 N. Boonville Ave.</a:t>
              </a:r>
              <a:br>
                <a:rPr lang="en-US" sz="2600" spc="169" dirty="0">
                  <a:solidFill>
                    <a:srgbClr val="FFFFFF"/>
                  </a:solidFill>
                  <a:latin typeface="Franklin Gothic Medium" panose="020B0603020102020204" pitchFamily="34" charset="0"/>
                </a:rPr>
              </a:br>
              <a:r>
                <a:rPr lang="en-US" sz="2600" spc="104" dirty="0">
                  <a:solidFill>
                    <a:srgbClr val="FFFFFF"/>
                  </a:solidFill>
                  <a:latin typeface="Franklin Gothic Medium" panose="020B0603020102020204" pitchFamily="34" charset="0"/>
                </a:rPr>
                <a:t>Springfield, MO 65802</a:t>
              </a:r>
            </a:p>
            <a:p>
              <a:pPr>
                <a:lnSpc>
                  <a:spcPts val="3328"/>
                </a:lnSpc>
              </a:pPr>
              <a:r>
                <a:rPr lang="en-US" sz="1613" b="0" i="1" spc="104" dirty="0">
                  <a:solidFill>
                    <a:srgbClr val="FFFFFF"/>
                  </a:solidFill>
                  <a:latin typeface="Franklin Gothic Medium" panose="020B0603020102020204" pitchFamily="34" charset="0"/>
                </a:rPr>
                <a:t>All rights reserved. </a:t>
              </a:r>
            </a:p>
          </p:txBody>
        </p:sp>
        <p:sp>
          <p:nvSpPr>
            <p:cNvPr id="8" name="AutoShape 7">
              <a:extLst>
                <a:ext uri="{FF2B5EF4-FFF2-40B4-BE49-F238E27FC236}">
                  <a16:creationId xmlns:a16="http://schemas.microsoft.com/office/drawing/2014/main" id="{3F610FF4-2B60-ABC1-FB94-125F76CF7806}"/>
                </a:ext>
              </a:extLst>
            </p:cNvPr>
            <p:cNvSpPr/>
            <p:nvPr/>
          </p:nvSpPr>
          <p:spPr>
            <a:xfrm>
              <a:off x="0" y="2671418"/>
              <a:ext cx="11943440" cy="85344"/>
            </a:xfrm>
            <a:prstGeom prst="rect">
              <a:avLst/>
            </a:prstGeom>
            <a:solidFill>
              <a:srgbClr val="83454D"/>
            </a:solidFill>
          </p:spPr>
          <p:txBody>
            <a:bodyPr/>
            <a:lstStyle/>
            <a:p>
              <a:endParaRPr lang="en-US"/>
            </a:p>
          </p:txBody>
        </p:sp>
        <p:sp>
          <p:nvSpPr>
            <p:cNvPr id="9" name="TextBox 8">
              <a:extLst>
                <a:ext uri="{FF2B5EF4-FFF2-40B4-BE49-F238E27FC236}">
                  <a16:creationId xmlns:a16="http://schemas.microsoft.com/office/drawing/2014/main" id="{B8E55F79-2169-9886-8F77-1E9C388F9A3F}"/>
                </a:ext>
              </a:extLst>
            </p:cNvPr>
            <p:cNvSpPr txBox="1"/>
            <p:nvPr/>
          </p:nvSpPr>
          <p:spPr>
            <a:xfrm>
              <a:off x="0" y="3238612"/>
              <a:ext cx="9119781" cy="3560120"/>
            </a:xfrm>
            <a:prstGeom prst="rect">
              <a:avLst/>
            </a:prstGeom>
          </p:spPr>
          <p:txBody>
            <a:bodyPr lIns="0" tIns="0" rIns="0" bIns="0" rtlCol="0" anchor="t">
              <a:spAutoFit/>
            </a:bodyPr>
            <a:lstStyle/>
            <a:p>
              <a:pPr>
                <a:lnSpc>
                  <a:spcPts val="1919"/>
                </a:lnSpc>
              </a:pPr>
              <a:r>
                <a:rPr lang="en-US" sz="1499" spc="97" dirty="0">
                  <a:solidFill>
                    <a:srgbClr val="FFFFFF"/>
                  </a:solidFill>
                  <a:latin typeface="Corbel" panose="020B0503020204020204" pitchFamily="34" charset="0"/>
                </a:rPr>
                <a:t>Photos sourced from GPH and Getty Images.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are taken from the Holy Bible, New Living Translation, copyright © 1996, 2004, 2015 by Tyndale House Foundation. Used by permission of Tyndale House Publishers, Carol Stream, Illinois 60188, USA. All rights reserved. TYNDALE, New Living Translation, NLT, the New Living Translation logo, and Tyndale’s Quill logo are registered trademarks of Tyndale House Publishers.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noted as (KJV) are taken from The Authorized (King James) Version.</a:t>
              </a:r>
            </a:p>
          </p:txBody>
        </p:sp>
      </p:grpSp>
    </p:spTree>
    <p:extLst>
      <p:ext uri="{BB962C8B-B14F-4D97-AF65-F5344CB8AC3E}">
        <p14:creationId xmlns:p14="http://schemas.microsoft.com/office/powerpoint/2010/main" val="1379526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ap/Photo">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4C4E82A-85DA-C4BA-BF5C-358BDFB68456}"/>
              </a:ext>
            </a:extLst>
          </p:cNvPr>
          <p:cNvSpPr>
            <a:spLocks noGrp="1"/>
          </p:cNvSpPr>
          <p:nvPr>
            <p:ph type="pic" sz="quarter" idx="10" hasCustomPrompt="1"/>
          </p:nvPr>
        </p:nvSpPr>
        <p:spPr>
          <a:xfrm>
            <a:off x="911225" y="876300"/>
            <a:ext cx="16462375" cy="8305799"/>
          </a:xfrm>
          <a:prstGeom prst="rect">
            <a:avLst/>
          </a:prstGeom>
        </p:spPr>
        <p:txBody>
          <a:bodyPr/>
          <a:lstStyle>
            <a:lvl1pPr marL="0" indent="0">
              <a:buNone/>
              <a:defRPr>
                <a:solidFill>
                  <a:schemeClr val="bg1"/>
                </a:solidFill>
              </a:defRPr>
            </a:lvl1pPr>
          </a:lstStyle>
          <a:p>
            <a:r>
              <a:rPr lang="en-US" dirty="0"/>
              <a:t>Click to add map/photo</a:t>
            </a:r>
          </a:p>
        </p:txBody>
      </p:sp>
    </p:spTree>
    <p:extLst>
      <p:ext uri="{BB962C8B-B14F-4D97-AF65-F5344CB8AC3E}">
        <p14:creationId xmlns:p14="http://schemas.microsoft.com/office/powerpoint/2010/main" val="777808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353E3FB9-F5E0-EE74-DC77-44698D94D15C}"/>
              </a:ext>
            </a:extLst>
          </p:cNvPr>
          <p:cNvSpPr>
            <a:spLocks noGrp="1"/>
          </p:cNvSpPr>
          <p:nvPr>
            <p:ph type="media" sz="quarter" idx="11" hasCustomPrompt="1"/>
          </p:nvPr>
        </p:nvSpPr>
        <p:spPr>
          <a:xfrm>
            <a:off x="0" y="0"/>
            <a:ext cx="18288000" cy="10287000"/>
          </a:xfrm>
          <a:prstGeom prst="rect">
            <a:avLst/>
          </a:prstGeom>
        </p:spPr>
        <p:txBody>
          <a:bodyPr/>
          <a:lstStyle>
            <a:lvl1pPr marL="0" indent="0">
              <a:buNone/>
              <a:defRPr>
                <a:solidFill>
                  <a:schemeClr val="bg1"/>
                </a:solidFill>
              </a:defRPr>
            </a:lvl1pPr>
          </a:lstStyle>
          <a:p>
            <a:r>
              <a:rPr lang="en-US" dirty="0"/>
              <a:t>Click to add video</a:t>
            </a:r>
          </a:p>
        </p:txBody>
      </p:sp>
    </p:spTree>
    <p:extLst>
      <p:ext uri="{BB962C8B-B14F-4D97-AF65-F5344CB8AC3E}">
        <p14:creationId xmlns:p14="http://schemas.microsoft.com/office/powerpoint/2010/main" val="1171813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ing Up Next Wee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83454D"/>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COMING UP NEXT WEEK:</a:t>
            </a:r>
          </a:p>
        </p:txBody>
      </p:sp>
      <p:sp>
        <p:nvSpPr>
          <p:cNvPr id="2" name="AutoShape 7">
            <a:extLst>
              <a:ext uri="{FF2B5EF4-FFF2-40B4-BE49-F238E27FC236}">
                <a16:creationId xmlns:a16="http://schemas.microsoft.com/office/drawing/2014/main" id="{30871E02-E8F8-41F3-D680-70C207A5A57D}"/>
              </a:ext>
            </a:extLst>
          </p:cNvPr>
          <p:cNvSpPr/>
          <p:nvPr userDrawn="1"/>
        </p:nvSpPr>
        <p:spPr>
          <a:xfrm>
            <a:off x="9687128" y="5600700"/>
            <a:ext cx="8600872" cy="62928"/>
          </a:xfrm>
          <a:prstGeom prst="rect">
            <a:avLst/>
          </a:prstGeom>
          <a:solidFill>
            <a:srgbClr val="83454D"/>
          </a:solidFill>
          <a:ln>
            <a:noFill/>
          </a:ln>
        </p:spPr>
        <p:txBody>
          <a:bodyPr/>
          <a:lstStyle/>
          <a:p>
            <a:endParaRPr lang="en-US"/>
          </a:p>
        </p:txBody>
      </p:sp>
    </p:spTree>
    <p:extLst>
      <p:ext uri="{BB962C8B-B14F-4D97-AF65-F5344CB8AC3E}">
        <p14:creationId xmlns:p14="http://schemas.microsoft.com/office/powerpoint/2010/main" val="3117666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0566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Template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600"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3454D"/>
          </a:solidFill>
          <a:ln>
            <a:noFill/>
          </a:ln>
        </p:spPr>
        <p:txBody>
          <a:bodyPr/>
          <a:lstStyle/>
          <a:p>
            <a:endParaRPr lang="en-US"/>
          </a:p>
        </p:txBody>
      </p:sp>
    </p:spTree>
    <p:extLst>
      <p:ext uri="{BB962C8B-B14F-4D97-AF65-F5344CB8AC3E}">
        <p14:creationId xmlns:p14="http://schemas.microsoft.com/office/powerpoint/2010/main" val="24114211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7"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C2327"/>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9" r:id="rId2"/>
    <p:sldLayoutId id="2147483672" r:id="rId3"/>
    <p:sldLayoutId id="2147483670" r:id="rId4"/>
    <p:sldLayoutId id="2147483666" r:id="rId5"/>
    <p:sldLayoutId id="2147483667" r:id="rId6"/>
    <p:sldLayoutId id="2147483671" r:id="rId7"/>
    <p:sldLayoutId id="2147483658" r:id="rId8"/>
    <p:sldLayoutId id="2147483673" r:id="rId9"/>
    <p:sldLayoutId id="2147483674" r:id="rId1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1C2327"/>
        </a:solidFill>
        <a:effectLst/>
      </p:bgPr>
    </p:bg>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5D072836-95B9-C12B-588A-DCB348C5FD2E}"/>
              </a:ext>
            </a:extLst>
          </p:cNvPr>
          <p:cNvSpPr/>
          <p:nvPr userDrawn="1"/>
        </p:nvSpPr>
        <p:spPr>
          <a:xfrm>
            <a:off x="0" y="9567300"/>
            <a:ext cx="18288000" cy="719700"/>
          </a:xfrm>
          <a:prstGeom prst="rect">
            <a:avLst/>
          </a:prstGeom>
          <a:solidFill>
            <a:srgbClr val="83454D"/>
          </a:solidFill>
        </p:spPr>
        <p:txBody>
          <a:bodyPr/>
          <a:lstStyle/>
          <a:p>
            <a:endParaRPr lang="en-US"/>
          </a:p>
        </p:txBody>
      </p:sp>
      <p:sp>
        <p:nvSpPr>
          <p:cNvPr id="3" name="TextBox 8">
            <a:extLst>
              <a:ext uri="{FF2B5EF4-FFF2-40B4-BE49-F238E27FC236}">
                <a16:creationId xmlns:a16="http://schemas.microsoft.com/office/drawing/2014/main" id="{D702BAF9-6071-A275-BF21-8ABEC3F128DE}"/>
              </a:ext>
            </a:extLst>
          </p:cNvPr>
          <p:cNvSpPr txBox="1"/>
          <p:nvPr userDrawn="1"/>
        </p:nvSpPr>
        <p:spPr>
          <a:xfrm>
            <a:off x="3598259" y="9700455"/>
            <a:ext cx="11091481" cy="397738"/>
          </a:xfrm>
          <a:prstGeom prst="rect">
            <a:avLst/>
          </a:prstGeom>
          <a:solidFill>
            <a:srgbClr val="83454D"/>
          </a:solidFill>
        </p:spPr>
        <p:txBody>
          <a:bodyPr wrap="square" lIns="0" tIns="0" rIns="0" bIns="0" rtlCol="0" anchor="t">
            <a:spAutoFit/>
          </a:bodyPr>
          <a:lstStyle/>
          <a:p>
            <a:pPr algn="ctr">
              <a:lnSpc>
                <a:spcPts val="3359"/>
              </a:lnSpc>
            </a:pPr>
            <a:r>
              <a:rPr lang="en-US" sz="2400" spc="180" dirty="0">
                <a:solidFill>
                  <a:srgbClr val="FFFFFF"/>
                </a:solidFill>
                <a:latin typeface="Franklin Gothic Medium" panose="020B0603020102020204" pitchFamily="34" charset="0"/>
              </a:rPr>
              <a:t>LESSON 4—THE KINGDOM OF ISRAEL FALLS</a:t>
            </a:r>
          </a:p>
        </p:txBody>
      </p:sp>
    </p:spTree>
    <p:extLst>
      <p:ext uri="{BB962C8B-B14F-4D97-AF65-F5344CB8AC3E}">
        <p14:creationId xmlns:p14="http://schemas.microsoft.com/office/powerpoint/2010/main" val="211339904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8" r:id="rId3"/>
    <p:sldLayoutId id="2147483669" r:id="rId4"/>
    <p:sldLayoutId id="2147483664" r:id="rId5"/>
    <p:sldLayoutId id="2147483675" r:id="rId6"/>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364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2 Kings 17:7–12</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THE CATALOG OF SINS</a:t>
            </a:r>
          </a:p>
        </p:txBody>
      </p:sp>
    </p:spTree>
    <p:extLst>
      <p:ext uri="{BB962C8B-B14F-4D97-AF65-F5344CB8AC3E}">
        <p14:creationId xmlns:p14="http://schemas.microsoft.com/office/powerpoint/2010/main" val="12946556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BFC6CAD-4787-D29C-9066-E19B93CFC3EC}"/>
              </a:ext>
            </a:extLst>
          </p:cNvPr>
          <p:cNvSpPr txBox="1"/>
          <p:nvPr/>
        </p:nvSpPr>
        <p:spPr>
          <a:xfrm>
            <a:off x="990600" y="3924300"/>
            <a:ext cx="8839200" cy="3000821"/>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should a just judge handle a defendant who has not heeded many warnings and lesser consequences?</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can regularly reading God’s word keep us from sin?</a:t>
            </a:r>
          </a:p>
        </p:txBody>
      </p:sp>
    </p:spTree>
    <p:extLst>
      <p:ext uri="{BB962C8B-B14F-4D97-AF65-F5344CB8AC3E}">
        <p14:creationId xmlns:p14="http://schemas.microsoft.com/office/powerpoint/2010/main" val="18533378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91943"/>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2 Kings 17:7–12</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THE CATALOG OF SINS</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2 Kings 17:13–18</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SWEPT AWAY</a:t>
            </a:r>
          </a:p>
        </p:txBody>
      </p:sp>
    </p:spTree>
    <p:extLst>
      <p:ext uri="{BB962C8B-B14F-4D97-AF65-F5344CB8AC3E}">
        <p14:creationId xmlns:p14="http://schemas.microsoft.com/office/powerpoint/2010/main" val="36638604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A54E2C-C814-73DF-E414-610880B284E1}"/>
              </a:ext>
            </a:extLst>
          </p:cNvPr>
          <p:cNvSpPr txBox="1"/>
          <p:nvPr/>
        </p:nvSpPr>
        <p:spPr>
          <a:xfrm>
            <a:off x="609600" y="3771900"/>
            <a:ext cx="9144000" cy="3677930"/>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200" dirty="0">
                <a:solidFill>
                  <a:schemeClr val="bg1">
                    <a:lumMod val="95000"/>
                  </a:schemeClr>
                </a:solidFill>
                <a:latin typeface="Corbel" panose="020B0503020204020204" pitchFamily="34" charset="0"/>
                <a:ea typeface="Palatino" pitchFamily="2" charset="77"/>
                <a:cs typeface="Calibri" panose="020F0502020204030204" pitchFamily="34" charset="0"/>
              </a:rPr>
              <a:t>Israel’s sins seemed to snowball as they gradually became more and more like the people around them. How have you seen this pattern repeated in other groups or in your own life?</a:t>
            </a:r>
          </a:p>
          <a:p>
            <a:pPr marL="834390" indent="-560070">
              <a:spcAft>
                <a:spcPts val="1800"/>
              </a:spcAft>
              <a:buFont typeface="Arial" panose="020B0604020202020204" pitchFamily="34" charset="0"/>
              <a:buChar char="•"/>
            </a:pPr>
            <a:r>
              <a:rPr lang="en-US" sz="3200" dirty="0">
                <a:solidFill>
                  <a:schemeClr val="bg1">
                    <a:lumMod val="95000"/>
                  </a:schemeClr>
                </a:solidFill>
                <a:latin typeface="Corbel" panose="020B0503020204020204" pitchFamily="34" charset="0"/>
                <a:ea typeface="Palatino" pitchFamily="2" charset="77"/>
                <a:cs typeface="Calibri" panose="020F0502020204030204" pitchFamily="34" charset="0"/>
              </a:rPr>
              <a:t>Psalm 135:18 says, “Those who make idols are just like them.” How would you explain this statement and how it applies to Christians today?</a:t>
            </a:r>
          </a:p>
        </p:txBody>
      </p:sp>
    </p:spTree>
    <p:extLst>
      <p:ext uri="{BB962C8B-B14F-4D97-AF65-F5344CB8AC3E}">
        <p14:creationId xmlns:p14="http://schemas.microsoft.com/office/powerpoint/2010/main" val="4637179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2 Kings 17:24–28</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LEARNING TO LIVE IN THE LAND</a:t>
            </a:r>
          </a:p>
        </p:txBody>
      </p:sp>
    </p:spTree>
    <p:extLst>
      <p:ext uri="{BB962C8B-B14F-4D97-AF65-F5344CB8AC3E}">
        <p14:creationId xmlns:p14="http://schemas.microsoft.com/office/powerpoint/2010/main" val="23401309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838200" y="3695700"/>
            <a:ext cx="9067800" cy="3893374"/>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rPr>
              <a:t>In what ways can our relationship with God become transactional?</a:t>
            </a:r>
          </a:p>
          <a:p>
            <a:pPr marL="834390" indent="-560070">
              <a:spcAft>
                <a:spcPts val="1800"/>
              </a:spcAft>
              <a:buFont typeface="Arial" panose="020B0604020202020204" pitchFamily="34" charset="0"/>
              <a:buChar char="•"/>
            </a:pPr>
            <a:r>
              <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rPr>
              <a:t>What does the one true God require of His worshippers? (See John 4, where Jesus teaches a Samaritan woman—a possible descendant of these settlers—about true worship.)</a:t>
            </a:r>
          </a:p>
        </p:txBody>
      </p:sp>
    </p:spTree>
    <p:extLst>
      <p:ext uri="{BB962C8B-B14F-4D97-AF65-F5344CB8AC3E}">
        <p14:creationId xmlns:p14="http://schemas.microsoft.com/office/powerpoint/2010/main" val="8436458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91943"/>
            <a:ext cx="7160301" cy="1019190"/>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2 Kings 17:24–28</a:t>
            </a:r>
          </a:p>
          <a:p>
            <a:pPr>
              <a:lnSpc>
                <a:spcPts val="4160"/>
              </a:lnSpc>
            </a:pPr>
            <a:endParaRPr lang="en-US" sz="2600" spc="169" dirty="0">
              <a:solidFill>
                <a:srgbClr val="FFFFFF"/>
              </a:solidFill>
              <a:latin typeface="Franklin Gothic Medium" panose="020B0603020102020204" pitchFamily="34" charset="0"/>
            </a:endParaRP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LEARNING TO LIVE IN THE LAND</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2 Kings 17:29–34</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HALFWAY IN IS ALL THE WAY OUT</a:t>
            </a:r>
          </a:p>
        </p:txBody>
      </p:sp>
    </p:spTree>
    <p:extLst>
      <p:ext uri="{BB962C8B-B14F-4D97-AF65-F5344CB8AC3E}">
        <p14:creationId xmlns:p14="http://schemas.microsoft.com/office/powerpoint/2010/main" val="25159439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990600" y="3619500"/>
            <a:ext cx="9067800" cy="2693045"/>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200" dirty="0">
                <a:solidFill>
                  <a:schemeClr val="bg1">
                    <a:lumMod val="95000"/>
                  </a:schemeClr>
                </a:solidFill>
                <a:latin typeface="Corbel" panose="020B0503020204020204" pitchFamily="34" charset="0"/>
                <a:ea typeface="Palatino" pitchFamily="2" charset="77"/>
                <a:cs typeface="Calibri" panose="020F0502020204030204" pitchFamily="34" charset="0"/>
              </a:rPr>
              <a:t>What false gods in your culture draw people away from God? </a:t>
            </a:r>
          </a:p>
          <a:p>
            <a:pPr marL="834390" indent="-560070">
              <a:spcAft>
                <a:spcPts val="1800"/>
              </a:spcAft>
              <a:buFont typeface="Arial" panose="020B0604020202020204" pitchFamily="34" charset="0"/>
              <a:buChar char="•"/>
            </a:pPr>
            <a:r>
              <a:rPr lang="en-US" sz="3200" dirty="0">
                <a:solidFill>
                  <a:schemeClr val="bg1">
                    <a:lumMod val="95000"/>
                  </a:schemeClr>
                </a:solidFill>
                <a:latin typeface="Corbel" panose="020B0503020204020204" pitchFamily="34" charset="0"/>
                <a:ea typeface="Palatino" pitchFamily="2" charset="77"/>
                <a:cs typeface="Calibri" panose="020F0502020204030204" pitchFamily="34" charset="0"/>
              </a:rPr>
              <a:t> How should our devotion to God influence how we treat our friends and families? Rich and powerful people? Poor and vulnerable people? </a:t>
            </a:r>
          </a:p>
        </p:txBody>
      </p:sp>
    </p:spTree>
    <p:extLst>
      <p:ext uri="{BB962C8B-B14F-4D97-AF65-F5344CB8AC3E}">
        <p14:creationId xmlns:p14="http://schemas.microsoft.com/office/powerpoint/2010/main" val="584861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B19A42F2-53C9-3143-2F80-8C7D3D5FFE3C}"/>
              </a:ext>
            </a:extLst>
          </p:cNvPr>
          <p:cNvSpPr txBox="1"/>
          <p:nvPr/>
        </p:nvSpPr>
        <p:spPr>
          <a:xfrm>
            <a:off x="1219200" y="3009900"/>
            <a:ext cx="7696200" cy="7155805"/>
          </a:xfrm>
          <a:prstGeom prst="rect">
            <a:avLst/>
          </a:prstGeom>
        </p:spPr>
        <p:txBody>
          <a:bodyPr wrap="square" lIns="0" tIns="0" rIns="0" bIns="0" rtlCol="0" anchor="t">
            <a:spAutoFit/>
          </a:bodyPr>
          <a:lstStyle/>
          <a:p>
            <a:pPr marL="571500" indent="-571500">
              <a:spcAft>
                <a:spcPts val="1800"/>
              </a:spcAft>
              <a:buFont typeface="Arial" panose="020B0604020202020204" pitchFamily="34" charset="0"/>
              <a:buChar char="•"/>
            </a:pPr>
            <a:r>
              <a:rPr lang="en-US" sz="3000" dirty="0">
                <a:solidFill>
                  <a:schemeClr val="bg1"/>
                </a:solidFill>
                <a:latin typeface="Corbel" panose="020B0503020204020204" pitchFamily="34" charset="0"/>
                <a:ea typeface="Palatino" pitchFamily="2" charset="77"/>
                <a:cs typeface="Calibri" panose="020F0502020204030204" pitchFamily="34" charset="0"/>
              </a:rPr>
              <a:t>Try to imagine being driven from your home and relocated by a conquering nation. Then spend time praying for refugees and displaced people who are experiencing similar exile today. </a:t>
            </a:r>
          </a:p>
          <a:p>
            <a:pPr marL="571500" indent="-571500">
              <a:spcAft>
                <a:spcPts val="1800"/>
              </a:spcAft>
              <a:buFont typeface="Arial" panose="020B0604020202020204" pitchFamily="34" charset="0"/>
              <a:buChar char="•"/>
            </a:pPr>
            <a:r>
              <a:rPr lang="en-US" sz="3000" dirty="0">
                <a:solidFill>
                  <a:schemeClr val="bg1"/>
                </a:solidFill>
                <a:latin typeface="Corbel" panose="020B0503020204020204" pitchFamily="34" charset="0"/>
                <a:ea typeface="Palatino" pitchFamily="2" charset="77"/>
                <a:cs typeface="Calibri" panose="020F0502020204030204" pitchFamily="34" charset="0"/>
              </a:rPr>
              <a:t>Think about what areas of your life might be demanding too much of your devotion. Then implement a fast in that area. Make sure that Jesus is Lord over every part of your life. </a:t>
            </a:r>
          </a:p>
          <a:p>
            <a:pPr marL="571500" indent="-571500">
              <a:spcAft>
                <a:spcPts val="1800"/>
              </a:spcAft>
              <a:buFont typeface="Arial" panose="020B0604020202020204" pitchFamily="34" charset="0"/>
              <a:buChar char="•"/>
            </a:pPr>
            <a:r>
              <a:rPr lang="en-US" sz="3000" dirty="0">
                <a:solidFill>
                  <a:schemeClr val="bg1"/>
                </a:solidFill>
                <a:latin typeface="Corbel" panose="020B0503020204020204" pitchFamily="34" charset="0"/>
                <a:ea typeface="Palatino" pitchFamily="2" charset="77"/>
                <a:cs typeface="Calibri" panose="020F0502020204030204" pitchFamily="34" charset="0"/>
              </a:rPr>
              <a:t>Ask the Holy Spirit for words of encouragement or healing to share with hurting people around you. Then follow His direction and share His words. </a:t>
            </a:r>
          </a:p>
          <a:p>
            <a:pPr marL="571500" indent="-571500">
              <a:spcAft>
                <a:spcPts val="1800"/>
              </a:spcAft>
              <a:buFont typeface="Arial" panose="020B0604020202020204" pitchFamily="34" charset="0"/>
              <a:buChar char="•"/>
            </a:pPr>
            <a:endParaRPr lang="en-US" sz="3000" dirty="0">
              <a:solidFill>
                <a:schemeClr val="bg1"/>
              </a:solidFill>
              <a:latin typeface="Corbel" panose="020B0503020204020204" pitchFamily="34" charset="0"/>
              <a:ea typeface="Palatino" pitchFamily="2" charset="77"/>
              <a:cs typeface="Calibri" panose="020F0502020204030204" pitchFamily="34" charset="0"/>
            </a:endParaRPr>
          </a:p>
        </p:txBody>
      </p:sp>
    </p:spTree>
    <p:extLst>
      <p:ext uri="{BB962C8B-B14F-4D97-AF65-F5344CB8AC3E}">
        <p14:creationId xmlns:p14="http://schemas.microsoft.com/office/powerpoint/2010/main" val="41593531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CB0310C8-E13E-49A6-E8B7-87D9E7A3C0EA}"/>
              </a:ext>
            </a:extLst>
          </p:cNvPr>
          <p:cNvSpPr txBox="1"/>
          <p:nvPr/>
        </p:nvSpPr>
        <p:spPr>
          <a:xfrm>
            <a:off x="9702445" y="5981700"/>
            <a:ext cx="7290155" cy="1492716"/>
          </a:xfrm>
          <a:prstGeom prst="rect">
            <a:avLst/>
          </a:prstGeom>
        </p:spPr>
        <p:txBody>
          <a:bodyPr wrap="square" lIns="0" tIns="0" rIns="0" bIns="0" rtlCol="0" anchor="t">
            <a:spAutoFit/>
          </a:bodyPr>
          <a:lstStyle/>
          <a:p>
            <a:pPr>
              <a:spcAft>
                <a:spcPts val="3000"/>
              </a:spcAft>
            </a:pPr>
            <a:r>
              <a:rPr lang="en-US" sz="3600" i="1" dirty="0">
                <a:solidFill>
                  <a:schemeClr val="bg1">
                    <a:lumMod val="95000"/>
                  </a:schemeClr>
                </a:solidFill>
                <a:latin typeface="Corbel" panose="020B0503020204020204" pitchFamily="34" charset="0"/>
              </a:rPr>
              <a:t>Rejecting God leads to destruction.</a:t>
            </a:r>
          </a:p>
          <a:p>
            <a:pPr>
              <a:spcAft>
                <a:spcPts val="3000"/>
              </a:spcAft>
            </a:pPr>
            <a:endParaRPr lang="en-US" sz="3600" i="1" dirty="0">
              <a:solidFill>
                <a:schemeClr val="bg1">
                  <a:lumMod val="95000"/>
                </a:schemeClr>
              </a:solidFill>
              <a:latin typeface="Corbel" panose="020B0503020204020204" pitchFamily="34" charset="0"/>
            </a:endParaRPr>
          </a:p>
        </p:txBody>
      </p:sp>
      <p:sp>
        <p:nvSpPr>
          <p:cNvPr id="3" name="TextBox 2">
            <a:extLst>
              <a:ext uri="{FF2B5EF4-FFF2-40B4-BE49-F238E27FC236}">
                <a16:creationId xmlns:a16="http://schemas.microsoft.com/office/drawing/2014/main" id="{0F76A27E-B194-9A4C-902F-1B6661D4C273}"/>
              </a:ext>
            </a:extLst>
          </p:cNvPr>
          <p:cNvSpPr txBox="1"/>
          <p:nvPr/>
        </p:nvSpPr>
        <p:spPr>
          <a:xfrm>
            <a:off x="9702445" y="3771900"/>
            <a:ext cx="7906385" cy="160043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LESSON 5</a:t>
            </a:r>
            <a:br>
              <a:rPr lang="en-US" sz="4400" i="0" dirty="0">
                <a:solidFill>
                  <a:schemeClr val="bg1">
                    <a:lumMod val="95000"/>
                  </a:schemeClr>
                </a:solidFill>
                <a:latin typeface="Franklin Gothic Medium" panose="020B0603020102020204" pitchFamily="34" charset="0"/>
              </a:rPr>
            </a:br>
            <a:r>
              <a:rPr lang="en-US" sz="4400" i="0" dirty="0">
                <a:solidFill>
                  <a:schemeClr val="bg1">
                    <a:lumMod val="95000"/>
                  </a:schemeClr>
                </a:solidFill>
                <a:latin typeface="Franklin Gothic Medium" panose="020B0603020102020204" pitchFamily="34" charset="0"/>
              </a:rPr>
              <a:t>THE KINGDOM OF JUDAH FALLS</a:t>
            </a:r>
          </a:p>
        </p:txBody>
      </p:sp>
    </p:spTree>
    <p:extLst>
      <p:ext uri="{BB962C8B-B14F-4D97-AF65-F5344CB8AC3E}">
        <p14:creationId xmlns:p14="http://schemas.microsoft.com/office/powerpoint/2010/main" val="20910081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6">
            <a:extLst>
              <a:ext uri="{FF2B5EF4-FFF2-40B4-BE49-F238E27FC236}">
                <a16:creationId xmlns:a16="http://schemas.microsoft.com/office/drawing/2014/main" id="{05E30743-A9B7-4FA5-2AAA-8384488C2CB8}"/>
              </a:ext>
            </a:extLst>
          </p:cNvPr>
          <p:cNvSpPr txBox="1"/>
          <p:nvPr/>
        </p:nvSpPr>
        <p:spPr>
          <a:xfrm>
            <a:off x="9687205" y="5905500"/>
            <a:ext cx="7823555" cy="1107996"/>
          </a:xfrm>
          <a:prstGeom prst="rect">
            <a:avLst/>
          </a:prstGeom>
        </p:spPr>
        <p:txBody>
          <a:bodyPr wrap="square" lIns="0" tIns="0" rIns="0" bIns="0" rtlCol="0" anchor="ctr">
            <a:spAutoFit/>
          </a:bodyPr>
          <a:lstStyle/>
          <a:p>
            <a:pPr>
              <a:spcAft>
                <a:spcPts val="3000"/>
              </a:spcAft>
            </a:pPr>
            <a:r>
              <a:rPr lang="en-US" sz="3600" i="1" dirty="0">
                <a:solidFill>
                  <a:schemeClr val="bg1">
                    <a:lumMod val="95000"/>
                  </a:schemeClr>
                </a:solidFill>
                <a:latin typeface="Corbel" panose="020B0503020204020204" pitchFamily="34" charset="0"/>
              </a:rPr>
              <a:t>People face ruin when they refuse to repent.</a:t>
            </a:r>
          </a:p>
        </p:txBody>
      </p:sp>
      <p:sp>
        <p:nvSpPr>
          <p:cNvPr id="4" name="TextBox 6">
            <a:extLst>
              <a:ext uri="{FF2B5EF4-FFF2-40B4-BE49-F238E27FC236}">
                <a16:creationId xmlns:a16="http://schemas.microsoft.com/office/drawing/2014/main" id="{E7D41ED7-86E6-A096-0235-1756E32ED234}"/>
              </a:ext>
            </a:extLst>
          </p:cNvPr>
          <p:cNvSpPr txBox="1"/>
          <p:nvPr/>
        </p:nvSpPr>
        <p:spPr>
          <a:xfrm>
            <a:off x="9687205" y="3924300"/>
            <a:ext cx="7610195" cy="1477328"/>
          </a:xfrm>
          <a:prstGeom prst="rect">
            <a:avLst/>
          </a:prstGeom>
        </p:spPr>
        <p:txBody>
          <a:bodyPr wrap="square" lIns="0" tIns="0" rIns="0" bIns="0" rtlCol="0" anchor="t">
            <a:spAutoFit/>
          </a:bodyPr>
          <a:lstStyle/>
          <a:p>
            <a:r>
              <a:rPr lang="en-US" sz="6000" i="0" dirty="0">
                <a:solidFill>
                  <a:schemeClr val="bg1">
                    <a:lumMod val="95000"/>
                  </a:schemeClr>
                </a:solidFill>
                <a:latin typeface="Franklin Gothic Medium" panose="020B0603020102020204" pitchFamily="34" charset="0"/>
              </a:rPr>
              <a:t>LESSON 4</a:t>
            </a:r>
            <a:br>
              <a:rPr lang="en-US" sz="4400" i="0" dirty="0">
                <a:solidFill>
                  <a:schemeClr val="bg1">
                    <a:lumMod val="95000"/>
                  </a:schemeClr>
                </a:solidFill>
                <a:latin typeface="Franklin Gothic Medium" panose="020B0603020102020204" pitchFamily="34" charset="0"/>
              </a:rPr>
            </a:br>
            <a:r>
              <a:rPr lang="en-US" sz="3600" i="0" dirty="0">
                <a:solidFill>
                  <a:schemeClr val="bg1">
                    <a:lumMod val="95000"/>
                  </a:schemeClr>
                </a:solidFill>
                <a:latin typeface="Franklin Gothic Medium" panose="020B0603020102020204" pitchFamily="34" charset="0"/>
              </a:rPr>
              <a:t>THE KINGDOM OF ISRAEL FALLS</a:t>
            </a:r>
          </a:p>
        </p:txBody>
      </p:sp>
    </p:spTree>
    <p:extLst>
      <p:ext uri="{BB962C8B-B14F-4D97-AF65-F5344CB8AC3E}">
        <p14:creationId xmlns:p14="http://schemas.microsoft.com/office/powerpoint/2010/main" val="42945218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973897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8632E05-B26C-1460-FAAE-074F6DCF22A6}"/>
              </a:ext>
            </a:extLst>
          </p:cNvPr>
          <p:cNvSpPr txBox="1"/>
          <p:nvPr/>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ADD HEADER HERE</a:t>
            </a:r>
            <a:endParaRPr lang="en-US" sz="5500" dirty="0">
              <a:solidFill>
                <a:schemeClr val="bg1">
                  <a:lumMod val="95000"/>
                </a:schemeClr>
              </a:solidFill>
            </a:endParaRPr>
          </a:p>
        </p:txBody>
      </p:sp>
      <p:sp>
        <p:nvSpPr>
          <p:cNvPr id="4" name="TextBox 3">
            <a:extLst>
              <a:ext uri="{FF2B5EF4-FFF2-40B4-BE49-F238E27FC236}">
                <a16:creationId xmlns:a16="http://schemas.microsoft.com/office/drawing/2014/main" id="{CD3B70DB-FBBE-F7AD-5AD1-E60EE6EA3737}"/>
              </a:ext>
            </a:extLst>
          </p:cNvPr>
          <p:cNvSpPr txBox="1"/>
          <p:nvPr/>
        </p:nvSpPr>
        <p:spPr>
          <a:xfrm>
            <a:off x="987552" y="3922776"/>
            <a:ext cx="8918448" cy="2123658"/>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p:txBody>
      </p:sp>
    </p:spTree>
    <p:extLst>
      <p:ext uri="{BB962C8B-B14F-4D97-AF65-F5344CB8AC3E}">
        <p14:creationId xmlns:p14="http://schemas.microsoft.com/office/powerpoint/2010/main" val="384595430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5">
            <a:extLst>
              <a:ext uri="{FF2B5EF4-FFF2-40B4-BE49-F238E27FC236}">
                <a16:creationId xmlns:a16="http://schemas.microsoft.com/office/drawing/2014/main" id="{81D6B7D1-02C6-702E-340A-4F9B3FD00D09}"/>
              </a:ext>
            </a:extLst>
          </p:cNvPr>
          <p:cNvSpPr txBox="1"/>
          <p:nvPr/>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spc="300" dirty="0">
                <a:solidFill>
                  <a:srgbClr val="FFFFFF"/>
                </a:solidFill>
                <a:latin typeface="Franklin Gothic Medium" panose="020B0603020102020204" pitchFamily="34" charset="0"/>
              </a:rPr>
              <a:t>ADD HEADER HERE</a:t>
            </a:r>
            <a:endParaRPr lang="en-US" sz="5499" b="0" i="0" spc="300" dirty="0">
              <a:solidFill>
                <a:srgbClr val="FFFFFF"/>
              </a:solidFill>
              <a:latin typeface="Franklin Gothic Medium" panose="020B0603020102020204" pitchFamily="34" charset="0"/>
            </a:endParaRPr>
          </a:p>
        </p:txBody>
      </p:sp>
      <p:sp>
        <p:nvSpPr>
          <p:cNvPr id="3" name="TextBox 3">
            <a:extLst>
              <a:ext uri="{FF2B5EF4-FFF2-40B4-BE49-F238E27FC236}">
                <a16:creationId xmlns:a16="http://schemas.microsoft.com/office/drawing/2014/main" id="{0CC97A47-BC57-C53E-81BA-EB1851AF660D}"/>
              </a:ext>
            </a:extLst>
          </p:cNvPr>
          <p:cNvSpPr txBox="1"/>
          <p:nvPr/>
        </p:nvSpPr>
        <p:spPr>
          <a:xfrm>
            <a:off x="10515601" y="3390900"/>
            <a:ext cx="7239000" cy="553998"/>
          </a:xfrm>
          <a:prstGeom prst="rect">
            <a:avLst/>
          </a:prstGeom>
        </p:spPr>
        <p:txBody>
          <a:bodyPr wrap="square" lIns="0" tIns="0" rIns="0" bIns="0" rtlCol="0" anchor="t">
            <a:spAutoFit/>
          </a:bodyPr>
          <a:lstStyle/>
          <a:p>
            <a:pPr algn="r">
              <a:spcAft>
                <a:spcPts val="1800"/>
              </a:spcAft>
            </a:pPr>
            <a:r>
              <a:rPr lang="en-US" sz="3600" dirty="0">
                <a:solidFill>
                  <a:schemeClr val="bg1"/>
                </a:solidFill>
                <a:latin typeface="Corbel" panose="020B0503020204020204" pitchFamily="34" charset="0"/>
                <a:ea typeface="Palatino" pitchFamily="2" charset="77"/>
                <a:cs typeface="Calibri" panose="020F0502020204030204" pitchFamily="34" charset="0"/>
              </a:rPr>
              <a:t>Add text here</a:t>
            </a:r>
          </a:p>
        </p:txBody>
      </p:sp>
    </p:spTree>
    <p:extLst>
      <p:ext uri="{BB962C8B-B14F-4D97-AF65-F5344CB8AC3E}">
        <p14:creationId xmlns:p14="http://schemas.microsoft.com/office/powerpoint/2010/main" val="23927336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83202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8">
            <a:extLst>
              <a:ext uri="{FF2B5EF4-FFF2-40B4-BE49-F238E27FC236}">
                <a16:creationId xmlns:a16="http://schemas.microsoft.com/office/drawing/2014/main" id="{27514B45-0AA4-A677-8B7C-AB74AABC06F4}"/>
              </a:ext>
            </a:extLst>
          </p:cNvPr>
          <p:cNvSpPr txBox="1"/>
          <p:nvPr/>
        </p:nvSpPr>
        <p:spPr>
          <a:xfrm>
            <a:off x="6324600" y="2747292"/>
            <a:ext cx="8610600" cy="4206473"/>
          </a:xfrm>
          <a:prstGeom prst="rect">
            <a:avLst/>
          </a:prstGeom>
        </p:spPr>
        <p:txBody>
          <a:bodyPr wrap="square" lIns="0" tIns="0" rIns="0" bIns="0" rtlCol="0" anchor="ctr">
            <a:spAutoFit/>
          </a:bodyPr>
          <a:lstStyle/>
          <a:p>
            <a:pPr>
              <a:lnSpc>
                <a:spcPts val="6599"/>
              </a:lnSpc>
            </a:pPr>
            <a:r>
              <a:rPr lang="en-US" sz="5499" dirty="0">
                <a:solidFill>
                  <a:srgbClr val="FFFFFF"/>
                </a:solidFill>
                <a:latin typeface="Corbel" panose="020B0503020204020204" pitchFamily="34" charset="0"/>
              </a:rPr>
              <a:t>The </a:t>
            </a:r>
            <a:r>
              <a:rPr lang="en-US" sz="5499" cap="small" dirty="0">
                <a:solidFill>
                  <a:srgbClr val="FFFFFF"/>
                </a:solidFill>
                <a:latin typeface="Corbel" panose="020B0503020204020204" pitchFamily="34" charset="0"/>
              </a:rPr>
              <a:t>Lord </a:t>
            </a:r>
            <a:r>
              <a:rPr lang="en-US" sz="5499" dirty="0">
                <a:solidFill>
                  <a:srgbClr val="FFFFFF"/>
                </a:solidFill>
                <a:latin typeface="Corbel" panose="020B0503020204020204" pitchFamily="34" charset="0"/>
              </a:rPr>
              <a:t>was very angry with Israel, and removed them out of his sight: there was none left but the tribe of Judah only. (</a:t>
            </a:r>
            <a:r>
              <a:rPr lang="en-US" sz="5499" cap="small" dirty="0" err="1">
                <a:solidFill>
                  <a:srgbClr val="FFFFFF"/>
                </a:solidFill>
                <a:latin typeface="Corbel" panose="020B0503020204020204" pitchFamily="34" charset="0"/>
              </a:rPr>
              <a:t>kjv</a:t>
            </a:r>
            <a:r>
              <a:rPr lang="en-US" sz="5499" dirty="0">
                <a:solidFill>
                  <a:srgbClr val="FFFFFF"/>
                </a:solidFill>
                <a:latin typeface="Corbel" panose="020B0503020204020204" pitchFamily="34" charset="0"/>
              </a:rPr>
              <a:t>)</a:t>
            </a:r>
          </a:p>
        </p:txBody>
      </p:sp>
    </p:spTree>
    <p:extLst>
      <p:ext uri="{BB962C8B-B14F-4D97-AF65-F5344CB8AC3E}">
        <p14:creationId xmlns:p14="http://schemas.microsoft.com/office/powerpoint/2010/main" val="14728564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a:extLst>
              <a:ext uri="{FF2B5EF4-FFF2-40B4-BE49-F238E27FC236}">
                <a16:creationId xmlns:a16="http://schemas.microsoft.com/office/drawing/2014/main" id="{52E75411-0B3F-EF43-C5EA-751068CFF745}"/>
              </a:ext>
            </a:extLst>
          </p:cNvPr>
          <p:cNvSpPr txBox="1"/>
          <p:nvPr/>
        </p:nvSpPr>
        <p:spPr>
          <a:xfrm>
            <a:off x="6400800" y="2674738"/>
            <a:ext cx="8763000" cy="4182812"/>
          </a:xfrm>
          <a:prstGeom prst="rect">
            <a:avLst/>
          </a:prstGeom>
        </p:spPr>
        <p:txBody>
          <a:bodyPr wrap="square" lIns="0" tIns="0" rIns="0" bIns="0" rtlCol="0" anchor="ctr">
            <a:spAutoFit/>
          </a:bodyPr>
          <a:lstStyle/>
          <a:p>
            <a:pPr>
              <a:lnSpc>
                <a:spcPts val="6599"/>
              </a:lnSpc>
            </a:pPr>
            <a:r>
              <a:rPr lang="en-US" sz="4800" dirty="0">
                <a:solidFill>
                  <a:srgbClr val="FFFFFF"/>
                </a:solidFill>
                <a:latin typeface="Corbel" panose="020B0503020204020204" pitchFamily="34" charset="0"/>
              </a:rPr>
              <a:t>Because the </a:t>
            </a:r>
            <a:r>
              <a:rPr lang="en-US" sz="4800" cap="small" dirty="0">
                <a:solidFill>
                  <a:srgbClr val="FFFFFF"/>
                </a:solidFill>
                <a:latin typeface="Corbel" panose="020B0503020204020204" pitchFamily="34" charset="0"/>
              </a:rPr>
              <a:t>Lord</a:t>
            </a:r>
            <a:r>
              <a:rPr lang="en-US" sz="4800" dirty="0">
                <a:solidFill>
                  <a:srgbClr val="FFFFFF"/>
                </a:solidFill>
                <a:latin typeface="Corbel" panose="020B0503020204020204" pitchFamily="34" charset="0"/>
              </a:rPr>
              <a:t> was very angry with Israel, he swept them away from his presence. Only the tribe of Judah remained in the land. (</a:t>
            </a:r>
            <a:r>
              <a:rPr lang="en-US" sz="4800" cap="small" dirty="0" err="1">
                <a:solidFill>
                  <a:srgbClr val="FFFFFF"/>
                </a:solidFill>
                <a:latin typeface="Corbel" panose="020B0503020204020204" pitchFamily="34" charset="0"/>
              </a:rPr>
              <a:t>nlt</a:t>
            </a:r>
            <a:r>
              <a:rPr lang="en-US" sz="4800" dirty="0">
                <a:solidFill>
                  <a:srgbClr val="FFFFFF"/>
                </a:solidFill>
                <a:latin typeface="Corbel" panose="020B0503020204020204" pitchFamily="34" charset="0"/>
              </a:rPr>
              <a:t>)</a:t>
            </a:r>
          </a:p>
        </p:txBody>
      </p:sp>
    </p:spTree>
    <p:extLst>
      <p:ext uri="{BB962C8B-B14F-4D97-AF65-F5344CB8AC3E}">
        <p14:creationId xmlns:p14="http://schemas.microsoft.com/office/powerpoint/2010/main" val="42501894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0" y="5303520"/>
            <a:ext cx="7160301" cy="1461939"/>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PRESSURE FROM ASSYRIA</a:t>
            </a:r>
          </a:p>
          <a:p>
            <a:pPr>
              <a:lnSpc>
                <a:spcPts val="3840"/>
              </a:lnSpc>
            </a:pPr>
            <a:r>
              <a:rPr lang="en-US" sz="3200" spc="160" dirty="0">
                <a:solidFill>
                  <a:srgbClr val="FFFFFF"/>
                </a:solidFill>
                <a:latin typeface="Franklin Gothic Medium" panose="020B0603020102020204" pitchFamily="34" charset="0"/>
              </a:rPr>
              <a:t>2 Kings 17:1–4</a:t>
            </a:r>
          </a:p>
          <a:p>
            <a:pPr>
              <a:lnSpc>
                <a:spcPts val="3840"/>
              </a:lnSpc>
            </a:pPr>
            <a:endParaRPr lang="en-US" sz="3600" spc="160" dirty="0">
              <a:solidFill>
                <a:srgbClr val="FFFFFF"/>
              </a:solidFill>
              <a:latin typeface="Franklin Gothic Medium" panose="020B0603020102020204" pitchFamily="34" charset="0"/>
            </a:endParaRPr>
          </a:p>
        </p:txBody>
      </p:sp>
    </p:spTree>
    <p:extLst>
      <p:ext uri="{BB962C8B-B14F-4D97-AF65-F5344CB8AC3E}">
        <p14:creationId xmlns:p14="http://schemas.microsoft.com/office/powerpoint/2010/main" val="29401246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C82F32-4CA5-5ACC-C7E4-CE13521B95DE}"/>
              </a:ext>
            </a:extLst>
          </p:cNvPr>
          <p:cNvSpPr txBox="1"/>
          <p:nvPr/>
        </p:nvSpPr>
        <p:spPr>
          <a:xfrm>
            <a:off x="990600" y="3922776"/>
            <a:ext cx="8991600" cy="4108817"/>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Sadly, we can sometimes mistake God for a temperamental mob boss who is ready to shake us down if we miss our quota of good works for the day. Why do we fall into this distorted view of God and how can we avoid it? </a:t>
            </a:r>
          </a:p>
          <a:p>
            <a:pPr marL="834390" indent="-560070">
              <a:spcAft>
                <a:spcPts val="1800"/>
              </a:spcAft>
              <a:buFont typeface="Arial" panose="020B0604020202020204" pitchFamily="34" charset="0"/>
              <a:buChar char="•"/>
            </a:pPr>
            <a:endPar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endParaRPr>
          </a:p>
        </p:txBody>
      </p:sp>
      <p:sp>
        <p:nvSpPr>
          <p:cNvPr id="2" name="TextBox 1">
            <a:extLst>
              <a:ext uri="{FF2B5EF4-FFF2-40B4-BE49-F238E27FC236}">
                <a16:creationId xmlns:a16="http://schemas.microsoft.com/office/drawing/2014/main" id="{74CD9B6B-2CC7-0A57-A558-F14D7D468ABA}"/>
              </a:ext>
            </a:extLst>
          </p:cNvPr>
          <p:cNvSpPr txBox="1"/>
          <p:nvPr/>
        </p:nvSpPr>
        <p:spPr>
          <a:xfrm>
            <a:off x="11590020" y="6195060"/>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5932406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160301" cy="974626"/>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PRESSURE FROM ASSYRIA</a:t>
            </a:r>
          </a:p>
          <a:p>
            <a:pPr>
              <a:lnSpc>
                <a:spcPts val="3840"/>
              </a:lnSpc>
            </a:pPr>
            <a:r>
              <a:rPr lang="en-US" sz="3200" spc="160" dirty="0">
                <a:solidFill>
                  <a:srgbClr val="FFFFFF"/>
                </a:solidFill>
                <a:latin typeface="Franklin Gothic Medium" panose="020B0603020102020204" pitchFamily="34" charset="0"/>
              </a:rPr>
              <a:t>2 Kings 17:1–4</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2 Kings 17:5–6</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THE CAPITAL FALLS</a:t>
            </a:r>
          </a:p>
        </p:txBody>
      </p:sp>
    </p:spTree>
    <p:extLst>
      <p:ext uri="{BB962C8B-B14F-4D97-AF65-F5344CB8AC3E}">
        <p14:creationId xmlns:p14="http://schemas.microsoft.com/office/powerpoint/2010/main" val="37345701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01AE7E-0EA7-0335-10CC-7D4247FBC080}"/>
              </a:ext>
            </a:extLst>
          </p:cNvPr>
          <p:cNvSpPr txBox="1"/>
          <p:nvPr/>
        </p:nvSpPr>
        <p:spPr>
          <a:xfrm>
            <a:off x="990600" y="3695700"/>
            <a:ext cx="8839200" cy="4339650"/>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Read Amos 3:9–11  as one example of the prophetic warnings God gave to Israel long before their downfall. Why do you think the leaders and people of Israel ignored these warnings? </a:t>
            </a:r>
          </a:p>
          <a:p>
            <a:pPr marL="834390" indent="-560070">
              <a:spcAft>
                <a:spcPts val="1800"/>
              </a:spcAft>
              <a:buFont typeface="Arial" panose="020B0604020202020204" pitchFamily="34" charset="0"/>
              <a:buChar char="•"/>
            </a:pPr>
            <a:endPar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endParaRPr>
          </a:p>
          <a:p>
            <a:pPr marL="834390" indent="-560070">
              <a:spcAft>
                <a:spcPts val="1800"/>
              </a:spcAft>
              <a:buFont typeface="Arial" panose="020B0604020202020204" pitchFamily="34" charset="0"/>
              <a:buChar char="•"/>
            </a:pPr>
            <a:endPar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endParaRPr>
          </a:p>
        </p:txBody>
      </p:sp>
    </p:spTree>
    <p:extLst>
      <p:ext uri="{BB962C8B-B14F-4D97-AF65-F5344CB8AC3E}">
        <p14:creationId xmlns:p14="http://schemas.microsoft.com/office/powerpoint/2010/main" val="30315135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88E36A-66AA-1AEB-E211-500664CACD54}"/>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43798F13-A175-C6B7-7D4E-896E0A9011E1}"/>
              </a:ext>
            </a:extLst>
          </p:cNvPr>
          <p:cNvSpPr txBox="1"/>
          <p:nvPr/>
        </p:nvSpPr>
        <p:spPr>
          <a:xfrm>
            <a:off x="38100" y="0"/>
            <a:ext cx="3128549" cy="584775"/>
          </a:xfrm>
          <a:prstGeom prst="rect">
            <a:avLst/>
          </a:prstGeom>
          <a:noFill/>
        </p:spPr>
        <p:txBody>
          <a:bodyPr wrap="none" rtlCol="0">
            <a:spAutoFit/>
          </a:bodyPr>
          <a:lstStyle/>
          <a:p>
            <a:r>
              <a:rPr lang="en-US" sz="3200" dirty="0">
                <a:solidFill>
                  <a:schemeClr val="bg1"/>
                </a:solidFill>
              </a:rPr>
              <a:t>Click to add video</a:t>
            </a:r>
          </a:p>
        </p:txBody>
      </p:sp>
    </p:spTree>
    <p:extLst>
      <p:ext uri="{BB962C8B-B14F-4D97-AF65-F5344CB8AC3E}">
        <p14:creationId xmlns:p14="http://schemas.microsoft.com/office/powerpoint/2010/main" val="494649499"/>
      </p:ext>
    </p:extLst>
  </p:cSld>
  <p:clrMapOvr>
    <a:masterClrMapping/>
  </p:clrMapOvr>
</p:sld>
</file>

<file path=ppt/theme/theme1.xml><?xml version="1.0" encoding="utf-8"?>
<a:theme xmlns:a="http://schemas.openxmlformats.org/drawingml/2006/main" name="Basic">
  <a:themeElements>
    <a:clrScheme name="SUM 23">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006E9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esson 1" id="{6DB707C0-0232-9647-9BE9-F22C48BB1881}" vid="{3B3CD306-933D-5B4C-BCF8-8A29A3594094}"/>
    </a:ext>
  </a:extLst>
</a:theme>
</file>

<file path=ppt/theme/theme2.xml><?xml version="1.0" encoding="utf-8"?>
<a:theme xmlns:a="http://schemas.openxmlformats.org/drawingml/2006/main" name="With Lesson Foo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esson 1" id="{6DB707C0-0232-9647-9BE9-F22C48BB1881}" vid="{8A428081-4802-D84F-90D9-801F7DB52A3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Basic</Template>
  <TotalTime>14770</TotalTime>
  <Words>3377</Words>
  <Application>Microsoft Macintosh PowerPoint</Application>
  <PresentationFormat>Custom</PresentationFormat>
  <Paragraphs>168</Paragraphs>
  <Slides>23</Slides>
  <Notes>22</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23</vt:i4>
      </vt:variant>
    </vt:vector>
  </HeadingPairs>
  <TitlesOfParts>
    <vt:vector size="31" baseType="lpstr">
      <vt:lpstr>Franklin Gothic Medium</vt:lpstr>
      <vt:lpstr>Arial</vt:lpstr>
      <vt:lpstr>system-ui</vt:lpstr>
      <vt:lpstr>Corbel</vt:lpstr>
      <vt:lpstr>Calibri</vt:lpstr>
      <vt:lpstr>Helvetica</vt:lpstr>
      <vt:lpstr>Basic</vt:lpstr>
      <vt:lpstr>With Lesson Footer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Lee, Whitney</dc:creator>
  <cp:lastModifiedBy>Alfred, Hannah</cp:lastModifiedBy>
  <cp:revision>3</cp:revision>
  <dcterms:created xsi:type="dcterms:W3CDTF">2025-03-27T13:22:57Z</dcterms:created>
  <dcterms:modified xsi:type="dcterms:W3CDTF">2026-06-30T15:06:57Z</dcterms:modified>
  <dc:identifier>DAEvRMTdTXk</dc:identifier>
</cp:coreProperties>
</file>