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1543F7"/>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5ADEB4-A6AE-5841-936D-C2FEFDC160A1}" v="58" dt="2026-06-24T21:12:14.5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586" autoAdjust="0"/>
    <p:restoredTop sz="30274" autoAdjust="0"/>
  </p:normalViewPr>
  <p:slideViewPr>
    <p:cSldViewPr>
      <p:cViewPr varScale="1">
        <p:scale>
          <a:sx n="22" d="100"/>
          <a:sy n="22" d="100"/>
        </p:scale>
        <p:origin x="2904" y="208"/>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redo custSel modSld modMainMaster">
      <pc:chgData name="Lee, Whitney" userId="42c304cf-7bf0-4354-97f1-ba8873b86299" providerId="ADAL" clId="{F167F5ED-DCA5-5162-BE16-4D5FC5DAEAB9}" dt="2026-06-25T15:42:32.988" v="3735" actId="20577"/>
      <pc:docMkLst>
        <pc:docMk/>
      </pc:docMkLst>
      <pc:sldChg chg="modNotesTx">
        <pc:chgData name="Lee, Whitney" userId="42c304cf-7bf0-4354-97f1-ba8873b86299" providerId="ADAL" clId="{F167F5ED-DCA5-5162-BE16-4D5FC5DAEAB9}" dt="2026-06-24T21:12:20.083" v="3731" actId="20577"/>
        <pc:sldMkLst>
          <pc:docMk/>
          <pc:sldMk cId="336364739" sldId="264"/>
        </pc:sldMkLst>
      </pc:sldChg>
      <pc:sldChg chg="modSp mod">
        <pc:chgData name="Lee, Whitney" userId="42c304cf-7bf0-4354-97f1-ba8873b86299" providerId="ADAL" clId="{F167F5ED-DCA5-5162-BE16-4D5FC5DAEAB9}" dt="2026-06-25T15:42:27.487" v="3733" actId="20577"/>
        <pc:sldMkLst>
          <pc:docMk/>
          <pc:sldMk cId="1472856482" sldId="265"/>
        </pc:sldMkLst>
        <pc:spChg chg="mod">
          <ac:chgData name="Lee, Whitney" userId="42c304cf-7bf0-4354-97f1-ba8873b86299" providerId="ADAL" clId="{F167F5ED-DCA5-5162-BE16-4D5FC5DAEAB9}" dt="2026-06-25T15:42:27.487" v="3733" actId="2057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5T15:42:32.988" v="3735" actId="20577"/>
        <pc:sldMkLst>
          <pc:docMk/>
          <pc:sldMk cId="4250189459" sldId="266"/>
        </pc:sldMkLst>
        <pc:spChg chg="mod">
          <ac:chgData name="Lee, Whitney" userId="42c304cf-7bf0-4354-97f1-ba8873b86299" providerId="ADAL" clId="{F167F5ED-DCA5-5162-BE16-4D5FC5DAEAB9}" dt="2026-06-25T15:42:32.988" v="3735" actId="2057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4T20:29:15.960" v="933" actId="20577"/>
        <pc:sldMkLst>
          <pc:docMk/>
          <pc:sldMk cId="2940124673" sldId="267"/>
        </pc:sldMkLst>
        <pc:spChg chg="mod">
          <ac:chgData name="Lee, Whitney" userId="42c304cf-7bf0-4354-97f1-ba8873b86299" providerId="ADAL" clId="{F167F5ED-DCA5-5162-BE16-4D5FC5DAEAB9}" dt="2026-06-24T20:28:24.536" v="913"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4T20:34:35.437" v="1256" actId="20577"/>
        <pc:sldMkLst>
          <pc:docMk/>
          <pc:sldMk cId="3734570181" sldId="268"/>
        </pc:sldMkLst>
        <pc:spChg chg="mod">
          <ac:chgData name="Lee, Whitney" userId="42c304cf-7bf0-4354-97f1-ba8873b86299" providerId="ADAL" clId="{F167F5ED-DCA5-5162-BE16-4D5FC5DAEAB9}" dt="2026-06-24T20:32:07.038" v="1208" actId="20577"/>
          <ac:spMkLst>
            <pc:docMk/>
            <pc:sldMk cId="3734570181" sldId="268"/>
            <ac:spMk id="5" creationId="{FB67BC36-FF11-8150-B054-E3F014E098FD}"/>
          </ac:spMkLst>
        </pc:spChg>
        <pc:spChg chg="mod">
          <ac:chgData name="Lee, Whitney" userId="42c304cf-7bf0-4354-97f1-ba8873b86299" providerId="ADAL" clId="{F167F5ED-DCA5-5162-BE16-4D5FC5DAEAB9}" dt="2026-06-24T20:32:34.951" v="1234" actId="20577"/>
          <ac:spMkLst>
            <pc:docMk/>
            <pc:sldMk cId="3734570181" sldId="268"/>
            <ac:spMk id="6" creationId="{F0007A59-C0AE-7C55-2754-C92195DFE286}"/>
          </ac:spMkLst>
        </pc:spChg>
        <pc:spChg chg="mod">
          <ac:chgData name="Lee, Whitney" userId="42c304cf-7bf0-4354-97f1-ba8873b86299" providerId="ADAL" clId="{F167F5ED-DCA5-5162-BE16-4D5FC5DAEAB9}" dt="2026-06-24T20:32:15.108" v="1226"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4T20:36:52.839" v="1502" actId="20577"/>
        <pc:sldMkLst>
          <pc:docMk/>
          <pc:sldMk cId="1294655604" sldId="269"/>
        </pc:sldMkLst>
        <pc:spChg chg="mod">
          <ac:chgData name="Lee, Whitney" userId="42c304cf-7bf0-4354-97f1-ba8873b86299" providerId="ADAL" clId="{F167F5ED-DCA5-5162-BE16-4D5FC5DAEAB9}" dt="2026-06-24T20:36:33.070" v="1486" actId="20577"/>
          <ac:spMkLst>
            <pc:docMk/>
            <pc:sldMk cId="1294655604" sldId="269"/>
            <ac:spMk id="4" creationId="{89677ECE-FE3D-A8A6-03A9-2F04A0A9F2DE}"/>
          </ac:spMkLst>
        </pc:spChg>
        <pc:spChg chg="mod">
          <ac:chgData name="Lee, Whitney" userId="42c304cf-7bf0-4354-97f1-ba8873b86299" providerId="ADAL" clId="{F167F5ED-DCA5-5162-BE16-4D5FC5DAEAB9}" dt="2026-06-24T20:36:22.209" v="1470"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4T20:44:08.041" v="1839" actId="20577"/>
        <pc:sldMkLst>
          <pc:docMk/>
          <pc:sldMk cId="3663860457" sldId="270"/>
        </pc:sldMkLst>
        <pc:spChg chg="mod">
          <ac:chgData name="Lee, Whitney" userId="42c304cf-7bf0-4354-97f1-ba8873b86299" providerId="ADAL" clId="{F167F5ED-DCA5-5162-BE16-4D5FC5DAEAB9}" dt="2026-06-24T20:41:14.652" v="1764" actId="20577"/>
          <ac:spMkLst>
            <pc:docMk/>
            <pc:sldMk cId="3663860457" sldId="270"/>
            <ac:spMk id="4" creationId="{89677ECE-FE3D-A8A6-03A9-2F04A0A9F2DE}"/>
          </ac:spMkLst>
        </pc:spChg>
        <pc:spChg chg="mod">
          <ac:chgData name="Lee, Whitney" userId="42c304cf-7bf0-4354-97f1-ba8873b86299" providerId="ADAL" clId="{F167F5ED-DCA5-5162-BE16-4D5FC5DAEAB9}" dt="2026-06-24T20:40:58.510" v="1740" actId="20577"/>
          <ac:spMkLst>
            <pc:docMk/>
            <pc:sldMk cId="3663860457" sldId="270"/>
            <ac:spMk id="5" creationId="{FB67BC36-FF11-8150-B054-E3F014E098FD}"/>
          </ac:spMkLst>
        </pc:spChg>
        <pc:spChg chg="mod">
          <ac:chgData name="Lee, Whitney" userId="42c304cf-7bf0-4354-97f1-ba8873b86299" providerId="ADAL" clId="{F167F5ED-DCA5-5162-BE16-4D5FC5DAEAB9}" dt="2026-06-24T20:41:32.460" v="1802" actId="20577"/>
          <ac:spMkLst>
            <pc:docMk/>
            <pc:sldMk cId="3663860457" sldId="270"/>
            <ac:spMk id="6" creationId="{F0007A59-C0AE-7C55-2754-C92195DFE286}"/>
          </ac:spMkLst>
        </pc:spChg>
        <pc:spChg chg="mod">
          <ac:chgData name="Lee, Whitney" userId="42c304cf-7bf0-4354-97f1-ba8873b86299" providerId="ADAL" clId="{F167F5ED-DCA5-5162-BE16-4D5FC5DAEAB9}" dt="2026-06-24T20:41:23.070" v="1786"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4T20:53:16.370" v="2241" actId="20577"/>
        <pc:sldMkLst>
          <pc:docMk/>
          <pc:sldMk cId="2340130936" sldId="271"/>
        </pc:sldMkLst>
        <pc:spChg chg="mod">
          <ac:chgData name="Lee, Whitney" userId="42c304cf-7bf0-4354-97f1-ba8873b86299" providerId="ADAL" clId="{F167F5ED-DCA5-5162-BE16-4D5FC5DAEAB9}" dt="2026-06-24T20:49:05.323" v="2217" actId="20577"/>
          <ac:spMkLst>
            <pc:docMk/>
            <pc:sldMk cId="2340130936" sldId="271"/>
            <ac:spMk id="4" creationId="{89677ECE-FE3D-A8A6-03A9-2F04A0A9F2DE}"/>
          </ac:spMkLst>
        </pc:spChg>
        <pc:spChg chg="mod">
          <ac:chgData name="Lee, Whitney" userId="42c304cf-7bf0-4354-97f1-ba8873b86299" providerId="ADAL" clId="{F167F5ED-DCA5-5162-BE16-4D5FC5DAEAB9}" dt="2026-06-24T20:48:36.463" v="2196" actId="14100"/>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4T21:01:01.218" v="2669" actId="20577"/>
        <pc:sldMkLst>
          <pc:docMk/>
          <pc:sldMk cId="2515943933" sldId="272"/>
        </pc:sldMkLst>
        <pc:spChg chg="mod">
          <ac:chgData name="Lee, Whitney" userId="42c304cf-7bf0-4354-97f1-ba8873b86299" providerId="ADAL" clId="{F167F5ED-DCA5-5162-BE16-4D5FC5DAEAB9}" dt="2026-06-24T20:58:29.182" v="2627" actId="20577"/>
          <ac:spMkLst>
            <pc:docMk/>
            <pc:sldMk cId="2515943933" sldId="272"/>
            <ac:spMk id="4" creationId="{89677ECE-FE3D-A8A6-03A9-2F04A0A9F2DE}"/>
          </ac:spMkLst>
        </pc:spChg>
        <pc:spChg chg="mod">
          <ac:chgData name="Lee, Whitney" userId="42c304cf-7bf0-4354-97f1-ba8873b86299" providerId="ADAL" clId="{F167F5ED-DCA5-5162-BE16-4D5FC5DAEAB9}" dt="2026-06-24T20:58:03.472" v="2586" actId="14100"/>
          <ac:spMkLst>
            <pc:docMk/>
            <pc:sldMk cId="2515943933" sldId="272"/>
            <ac:spMk id="5" creationId="{FB67BC36-FF11-8150-B054-E3F014E098FD}"/>
          </ac:spMkLst>
        </pc:spChg>
        <pc:spChg chg="mod">
          <ac:chgData name="Lee, Whitney" userId="42c304cf-7bf0-4354-97f1-ba8873b86299" providerId="ADAL" clId="{F167F5ED-DCA5-5162-BE16-4D5FC5DAEAB9}" dt="2026-06-24T20:58:50.395" v="2643" actId="20577"/>
          <ac:spMkLst>
            <pc:docMk/>
            <pc:sldMk cId="2515943933" sldId="272"/>
            <ac:spMk id="6" creationId="{F0007A59-C0AE-7C55-2754-C92195DFE286}"/>
          </ac:spMkLst>
        </pc:spChg>
        <pc:spChg chg="mod">
          <ac:chgData name="Lee, Whitney" userId="42c304cf-7bf0-4354-97f1-ba8873b86299" providerId="ADAL" clId="{F167F5ED-DCA5-5162-BE16-4D5FC5DAEAB9}" dt="2026-06-24T20:58:15.784" v="2612"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4T21:07:08.779" v="3639" actId="1076"/>
        <pc:sldMkLst>
          <pc:docMk/>
          <pc:sldMk cId="4159353120" sldId="273"/>
        </pc:sldMkLst>
        <pc:spChg chg="mod">
          <ac:chgData name="Lee, Whitney" userId="42c304cf-7bf0-4354-97f1-ba8873b86299" providerId="ADAL" clId="{F167F5ED-DCA5-5162-BE16-4D5FC5DAEAB9}" dt="2026-06-24T21:07:08.779" v="3639" actId="1076"/>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4T20:31:31.368" v="1192" actId="20577"/>
        <pc:sldMkLst>
          <pc:docMk/>
          <pc:sldMk cId="593240637" sldId="276"/>
        </pc:sldMkLst>
        <pc:spChg chg="mod">
          <ac:chgData name="Lee, Whitney" userId="42c304cf-7bf0-4354-97f1-ba8873b86299" providerId="ADAL" clId="{F167F5ED-DCA5-5162-BE16-4D5FC5DAEAB9}" dt="2026-06-24T20:31:15" v="1191" actId="20577"/>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4T20:35:55.267" v="1440" actId="1076"/>
        <pc:sldMkLst>
          <pc:docMk/>
          <pc:sldMk cId="3031513542" sldId="277"/>
        </pc:sldMkLst>
        <pc:spChg chg="mod">
          <ac:chgData name="Lee, Whitney" userId="42c304cf-7bf0-4354-97f1-ba8873b86299" providerId="ADAL" clId="{F167F5ED-DCA5-5162-BE16-4D5FC5DAEAB9}" dt="2026-06-24T20:35:55.267" v="1440" actId="1076"/>
          <ac:spMkLst>
            <pc:docMk/>
            <pc:sldMk cId="3031513542" sldId="277"/>
            <ac:spMk id="2" creationId="{5901AE7E-0EA7-0335-10CC-7D4247FBC080}"/>
          </ac:spMkLst>
        </pc:spChg>
      </pc:sldChg>
      <pc:sldChg chg="modSp mod">
        <pc:chgData name="Lee, Whitney" userId="42c304cf-7bf0-4354-97f1-ba8873b86299" providerId="ADAL" clId="{F167F5ED-DCA5-5162-BE16-4D5FC5DAEAB9}" dt="2026-06-24T20:39:36.645" v="1712" actId="20577"/>
        <pc:sldMkLst>
          <pc:docMk/>
          <pc:sldMk cId="1853337807" sldId="278"/>
        </pc:sldMkLst>
        <pc:spChg chg="mod">
          <ac:chgData name="Lee, Whitney" userId="42c304cf-7bf0-4354-97f1-ba8873b86299" providerId="ADAL" clId="{F167F5ED-DCA5-5162-BE16-4D5FC5DAEAB9}" dt="2026-06-24T20:39:36.645" v="1712" actId="20577"/>
          <ac:spMkLst>
            <pc:docMk/>
            <pc:sldMk cId="1853337807" sldId="278"/>
            <ac:spMk id="3" creationId="{DBFC6CAD-4787-D29C-9066-E19B93CFC3EC}"/>
          </ac:spMkLst>
        </pc:spChg>
      </pc:sldChg>
      <pc:sldChg chg="modSp mod modNotesTx">
        <pc:chgData name="Lee, Whitney" userId="42c304cf-7bf0-4354-97f1-ba8873b86299" providerId="ADAL" clId="{F167F5ED-DCA5-5162-BE16-4D5FC5DAEAB9}" dt="2026-06-24T20:47:42.104" v="2147" actId="20577"/>
        <pc:sldMkLst>
          <pc:docMk/>
          <pc:sldMk cId="463717971" sldId="279"/>
        </pc:sldMkLst>
        <pc:spChg chg="mod">
          <ac:chgData name="Lee, Whitney" userId="42c304cf-7bf0-4354-97f1-ba8873b86299" providerId="ADAL" clId="{F167F5ED-DCA5-5162-BE16-4D5FC5DAEAB9}" dt="2026-06-24T20:46:50.090" v="2146" actId="1076"/>
          <ac:spMkLst>
            <pc:docMk/>
            <pc:sldMk cId="463717971" sldId="279"/>
            <ac:spMk id="2" creationId="{01A54E2C-C814-73DF-E414-610880B284E1}"/>
          </ac:spMkLst>
        </pc:spChg>
      </pc:sldChg>
      <pc:sldChg chg="modSp mod">
        <pc:chgData name="Lee, Whitney" userId="42c304cf-7bf0-4354-97f1-ba8873b86299" providerId="ADAL" clId="{F167F5ED-DCA5-5162-BE16-4D5FC5DAEAB9}" dt="2026-06-24T20:57:10.162" v="2551" actId="20577"/>
        <pc:sldMkLst>
          <pc:docMk/>
          <pc:sldMk cId="843645801" sldId="280"/>
        </pc:sldMkLst>
        <pc:spChg chg="mod">
          <ac:chgData name="Lee, Whitney" userId="42c304cf-7bf0-4354-97f1-ba8873b86299" providerId="ADAL" clId="{F167F5ED-DCA5-5162-BE16-4D5FC5DAEAB9}" dt="2026-06-24T20:57:10.162" v="2551"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4T20:27:07.660" v="788" actId="20577"/>
        <pc:sldMkLst>
          <pc:docMk/>
          <pc:sldMk cId="4294521893" sldId="282"/>
        </pc:sldMkLst>
        <pc:spChg chg="mod">
          <ac:chgData name="Lee, Whitney" userId="42c304cf-7bf0-4354-97f1-ba8873b86299" providerId="ADAL" clId="{F167F5ED-DCA5-5162-BE16-4D5FC5DAEAB9}" dt="2026-06-24T19:47:19.899" v="635" actId="1076"/>
          <ac:spMkLst>
            <pc:docMk/>
            <pc:sldMk cId="4294521893" sldId="282"/>
            <ac:spMk id="3" creationId="{05E30743-A9B7-4FA5-2AAA-8384488C2CB8}"/>
          </ac:spMkLst>
        </pc:spChg>
        <pc:spChg chg="mod">
          <ac:chgData name="Lee, Whitney" userId="42c304cf-7bf0-4354-97f1-ba8873b86299" providerId="ADAL" clId="{F167F5ED-DCA5-5162-BE16-4D5FC5DAEAB9}" dt="2026-06-24T19:47:06.382" v="632" actId="20577"/>
          <ac:spMkLst>
            <pc:docMk/>
            <pc:sldMk cId="4294521893" sldId="282"/>
            <ac:spMk id="4" creationId="{E7D41ED7-86E6-A096-0235-1756E32ED234}"/>
          </ac:spMkLst>
        </pc:spChg>
      </pc:sldChg>
      <pc:sldChg chg="modSp mod">
        <pc:chgData name="Lee, Whitney" userId="42c304cf-7bf0-4354-97f1-ba8873b86299" providerId="ADAL" clId="{F167F5ED-DCA5-5162-BE16-4D5FC5DAEAB9}" dt="2026-06-24T21:08:38.952" v="3701" actId="20577"/>
        <pc:sldMkLst>
          <pc:docMk/>
          <pc:sldMk cId="2091008181" sldId="284"/>
        </pc:sldMkLst>
        <pc:spChg chg="mod">
          <ac:chgData name="Lee, Whitney" userId="42c304cf-7bf0-4354-97f1-ba8873b86299" providerId="ADAL" clId="{F167F5ED-DCA5-5162-BE16-4D5FC5DAEAB9}" dt="2026-06-24T21:08:38.952" v="3701" actId="20577"/>
          <ac:spMkLst>
            <pc:docMk/>
            <pc:sldMk cId="2091008181" sldId="284"/>
            <ac:spMk id="2" creationId="{CB0310C8-E13E-49A6-E8B7-87D9E7A3C0EA}"/>
          </ac:spMkLst>
        </pc:spChg>
        <pc:spChg chg="mod">
          <ac:chgData name="Lee, Whitney" userId="42c304cf-7bf0-4354-97f1-ba8873b86299" providerId="ADAL" clId="{F167F5ED-DCA5-5162-BE16-4D5FC5DAEAB9}" dt="2026-06-24T21:08:28.341" v="3662" actId="20577"/>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4T21:03:46.846" v="3077" actId="20577"/>
        <pc:sldMkLst>
          <pc:docMk/>
          <pc:sldMk cId="58486150" sldId="289"/>
        </pc:sldMkLst>
        <pc:spChg chg="mod">
          <ac:chgData name="Lee, Whitney" userId="42c304cf-7bf0-4354-97f1-ba8873b86299" providerId="ADAL" clId="{F167F5ED-DCA5-5162-BE16-4D5FC5DAEAB9}" dt="2026-06-24T21:02:54.705" v="2865" actId="20577"/>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4T19:15:13.019" v="573" actId="1076"/>
        <pc:sldMasterMkLst>
          <pc:docMk/>
          <pc:sldMasterMk cId="0" sldId="2147483648"/>
        </pc:sldMasterMkLst>
        <pc:sldLayoutChg chg="modSp mod">
          <pc:chgData name="Lee, Whitney" userId="42c304cf-7bf0-4354-97f1-ba8873b86299" providerId="ADAL" clId="{F167F5ED-DCA5-5162-BE16-4D5FC5DAEAB9}" dt="2026-06-24T19:15:13.019" v="573" actId="1076"/>
          <pc:sldLayoutMkLst>
            <pc:docMk/>
            <pc:sldMasterMk cId="0" sldId="2147483648"/>
            <pc:sldLayoutMk cId="0" sldId="2147483655"/>
          </pc:sldLayoutMkLst>
          <pc:spChg chg="mod">
            <ac:chgData name="Lee, Whitney" userId="42c304cf-7bf0-4354-97f1-ba8873b86299" providerId="ADAL" clId="{F167F5ED-DCA5-5162-BE16-4D5FC5DAEAB9}" dt="2026-06-22T20:17:19.099" v="86" actId="20577"/>
            <ac:spMkLst>
              <pc:docMk/>
              <pc:sldMasterMk cId="0" sldId="2147483648"/>
              <pc:sldLayoutMk cId="0" sldId="2147483655"/>
              <ac:spMk id="2" creationId="{C9E04C85-0156-04FF-9795-0E6674715B97}"/>
            </ac:spMkLst>
          </pc:spChg>
          <pc:spChg chg="mod">
            <ac:chgData name="Lee, Whitney" userId="42c304cf-7bf0-4354-97f1-ba8873b86299" providerId="ADAL" clId="{F167F5ED-DCA5-5162-BE16-4D5FC5DAEAB9}" dt="2026-06-22T20:15:31.664" v="0"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5:13:04.002" v="345"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2T20:16:53.103" v="70" actId="20577"/>
            <ac:spMkLst>
              <pc:docMk/>
              <pc:sldMasterMk cId="0" sldId="2147483648"/>
              <pc:sldLayoutMk cId="0" sldId="2147483655"/>
              <ac:spMk id="28" creationId="{1331D084-E92B-4FFC-53E0-E01C57234024}"/>
            </ac:spMkLst>
          </pc:spChg>
          <pc:spChg chg="mod">
            <ac:chgData name="Lee, Whitney" userId="42c304cf-7bf0-4354-97f1-ba8873b86299" providerId="ADAL" clId="{F167F5ED-DCA5-5162-BE16-4D5FC5DAEAB9}" dt="2026-06-24T19:15:13.019" v="573" actId="1076"/>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2T20:17:36.842" v="88" actId="20577"/>
            <ac:spMkLst>
              <pc:docMk/>
              <pc:sldMasterMk cId="0" sldId="2147483648"/>
              <pc:sldLayoutMk cId="0" sldId="2147483655"/>
              <ac:spMk id="30" creationId="{C5CB4FDB-18EC-C6B5-6626-2046052DF8E0}"/>
            </ac:spMkLst>
          </pc:spChg>
          <pc:grpChg chg="mod">
            <ac:chgData name="Lee, Whitney" userId="42c304cf-7bf0-4354-97f1-ba8873b86299" providerId="ADAL" clId="{F167F5ED-DCA5-5162-BE16-4D5FC5DAEAB9}" dt="2026-06-22T20:16:19.650" v="46" actId="1035"/>
            <ac:grpSpMkLst>
              <pc:docMk/>
              <pc:sldMasterMk cId="0" sldId="2147483648"/>
              <pc:sldLayoutMk cId="0" sldId="2147483655"/>
              <ac:grpSpMk id="3" creationId="{29BAD19F-044B-5364-54C4-34828E931897}"/>
            </ac:grpSpMkLst>
          </pc:grpChg>
          <pc:picChg chg="mod modCrop">
            <ac:chgData name="Lee, Whitney" userId="42c304cf-7bf0-4354-97f1-ba8873b86299" providerId="ADAL" clId="{F167F5ED-DCA5-5162-BE16-4D5FC5DAEAB9}" dt="2026-06-22T20:30:39.017" v="117" actId="1038"/>
            <ac:picMkLst>
              <pc:docMk/>
              <pc:sldMasterMk cId="0" sldId="2147483648"/>
              <pc:sldLayoutMk cId="0" sldId="2147483655"/>
              <ac:picMk id="24" creationId="{2EF75102-F9E3-6D59-00C9-1122ABB6B5F6}"/>
            </ac:picMkLst>
          </pc:picChg>
        </pc:sldLayoutChg>
        <pc:sldLayoutChg chg="modSp mod">
          <pc:chgData name="Lee, Whitney" userId="42c304cf-7bf0-4354-97f1-ba8873b86299" providerId="ADAL" clId="{F167F5ED-DCA5-5162-BE16-4D5FC5DAEAB9}" dt="2026-06-22T20:21:19.086" v="90" actId="207"/>
          <pc:sldLayoutMkLst>
            <pc:docMk/>
            <pc:sldMasterMk cId="0" sldId="2147483648"/>
            <pc:sldLayoutMk cId="3993272336" sldId="2147483659"/>
          </pc:sldLayoutMkLst>
          <pc:spChg chg="mod">
            <ac:chgData name="Lee, Whitney" userId="42c304cf-7bf0-4354-97f1-ba8873b86299" providerId="ADAL" clId="{F167F5ED-DCA5-5162-BE16-4D5FC5DAEAB9}" dt="2026-06-22T20:21:19.086" v="90" actId="207"/>
            <ac:spMkLst>
              <pc:docMk/>
              <pc:sldMasterMk cId="0" sldId="2147483648"/>
              <pc:sldLayoutMk cId="3993272336" sldId="2147483659"/>
              <ac:spMk id="8" creationId="{3F610FF4-2B60-ABC1-FB94-125F76CF7806}"/>
            </ac:spMkLst>
          </pc:spChg>
        </pc:sldLayoutChg>
        <pc:sldLayoutChg chg="modSp mod">
          <pc:chgData name="Lee, Whitney" userId="42c304cf-7bf0-4354-97f1-ba8873b86299" providerId="ADAL" clId="{F167F5ED-DCA5-5162-BE16-4D5FC5DAEAB9}" dt="2026-06-22T20:22:19.985" v="97" actId="207"/>
          <pc:sldLayoutMkLst>
            <pc:docMk/>
            <pc:sldMasterMk cId="0" sldId="2147483648"/>
            <pc:sldLayoutMk cId="1379526535" sldId="2147483670"/>
          </pc:sldLayoutMkLst>
          <pc:spChg chg="mod">
            <ac:chgData name="Lee, Whitney" userId="42c304cf-7bf0-4354-97f1-ba8873b86299" providerId="ADAL" clId="{F167F5ED-DCA5-5162-BE16-4D5FC5DAEAB9}" dt="2026-06-22T20:22:14.900" v="96"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2T20:22:19.985" v="97"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2T20:22:10.060" v="94"/>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2T20:22:40.130" v="100" actId="207"/>
          <pc:sldLayoutMkLst>
            <pc:docMk/>
            <pc:sldMasterMk cId="0" sldId="2147483648"/>
            <pc:sldLayoutMk cId="3117666292" sldId="2147483671"/>
          </pc:sldLayoutMkLst>
          <pc:spChg chg="mod">
            <ac:chgData name="Lee, Whitney" userId="42c304cf-7bf0-4354-97f1-ba8873b86299" providerId="ADAL" clId="{F167F5ED-DCA5-5162-BE16-4D5FC5DAEAB9}" dt="2026-06-22T20:22:40.130" v="100"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2T20:22:30.516" v="98"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2T20:22:36.466" v="99"/>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2T20:22:03.140" v="93" actId="207"/>
          <pc:sldLayoutMkLst>
            <pc:docMk/>
            <pc:sldMasterMk cId="0" sldId="2147483648"/>
            <pc:sldLayoutMk cId="2105013169" sldId="2147483672"/>
          </pc:sldLayoutMkLst>
          <pc:spChg chg="mod">
            <ac:chgData name="Lee, Whitney" userId="42c304cf-7bf0-4354-97f1-ba8873b86299" providerId="ADAL" clId="{F167F5ED-DCA5-5162-BE16-4D5FC5DAEAB9}" dt="2026-06-22T20:22:03.140" v="93"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2T20:21:58.870" v="92"/>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2T20:22:55.086" v="102" actId="207"/>
          <pc:sldLayoutMkLst>
            <pc:docMk/>
            <pc:sldMasterMk cId="0" sldId="2147483648"/>
            <pc:sldLayoutMk cId="2411421136" sldId="2147483673"/>
          </pc:sldLayoutMkLst>
          <pc:spChg chg="mod">
            <ac:chgData name="Lee, Whitney" userId="42c304cf-7bf0-4354-97f1-ba8873b86299" providerId="ADAL" clId="{F167F5ED-DCA5-5162-BE16-4D5FC5DAEAB9}" dt="2026-06-22T20:22:55.086" v="102"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2T20:22:49.190" v="101"/>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2T20:23:07.011" v="104" actId="207"/>
          <pc:sldLayoutMkLst>
            <pc:docMk/>
            <pc:sldMasterMk cId="0" sldId="2147483648"/>
            <pc:sldLayoutMk cId="1652537508" sldId="2147483674"/>
          </pc:sldLayoutMkLst>
          <pc:spChg chg="mod">
            <ac:chgData name="Lee, Whitney" userId="42c304cf-7bf0-4354-97f1-ba8873b86299" providerId="ADAL" clId="{F167F5ED-DCA5-5162-BE16-4D5FC5DAEAB9}" dt="2026-06-22T20:23:07.011" v="104"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2T20:23:04.022" v="103"/>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4T19:43:42.838" v="597" actId="14100"/>
        <pc:sldMasterMkLst>
          <pc:docMk/>
          <pc:sldMasterMk cId="2113399045" sldId="2147483660"/>
        </pc:sldMasterMkLst>
        <pc:spChg chg="mod">
          <ac:chgData name="Lee, Whitney" userId="42c304cf-7bf0-4354-97f1-ba8873b86299" providerId="ADAL" clId="{F167F5ED-DCA5-5162-BE16-4D5FC5DAEAB9}" dt="2026-06-22T20:23:13.902" v="105"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25:40.751" v="267"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4T19:43:42.838" v="597" actId="14100"/>
          <pc:sldLayoutMkLst>
            <pc:docMk/>
            <pc:sldMasterMk cId="2113399045" sldId="2147483660"/>
            <pc:sldLayoutMk cId="2923927821" sldId="2147483662"/>
          </pc:sldLayoutMkLst>
          <pc:spChg chg="mod">
            <ac:chgData name="Lee, Whitney" userId="42c304cf-7bf0-4354-97f1-ba8873b86299" providerId="ADAL" clId="{F167F5ED-DCA5-5162-BE16-4D5FC5DAEAB9}" dt="2026-06-22T20:23:22.987" v="107"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4T19:43:42.838" v="597" actId="14100"/>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2T20:23:28.924" v="108"/>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25:56.016" v="294"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25:56.016" v="294"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2T20:23:35.181" v="109"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F167F5ED-DCA5-5162-BE16-4D5FC5DAEAB9}" dt="2026-06-22T20:42:14.767" v="118" actId="14826"/>
            <ac:picMkLst>
              <pc:docMk/>
              <pc:sldMasterMk cId="2113399045" sldId="2147483660"/>
              <pc:sldLayoutMk cId="3347925749" sldId="2147483663"/>
              <ac:picMk id="3" creationId="{F82A4142-97E0-C575-3355-153C03D1A191}"/>
            </ac:picMkLst>
          </pc:picChg>
        </pc:sldLayoutChg>
        <pc:sldLayoutChg chg="modSp mod">
          <pc:chgData name="Lee, Whitney" userId="42c304cf-7bf0-4354-97f1-ba8873b86299" providerId="ADAL" clId="{F167F5ED-DCA5-5162-BE16-4D5FC5DAEAB9}" dt="2026-06-22T21:10:10.542" v="126" actId="1076"/>
          <pc:sldLayoutMkLst>
            <pc:docMk/>
            <pc:sldMasterMk cId="2113399045" sldId="2147483660"/>
            <pc:sldLayoutMk cId="126326423" sldId="2147483664"/>
          </pc:sldLayoutMkLst>
          <pc:spChg chg="mod">
            <ac:chgData name="Lee, Whitney" userId="42c304cf-7bf0-4354-97f1-ba8873b86299" providerId="ADAL" clId="{F167F5ED-DCA5-5162-BE16-4D5FC5DAEAB9}" dt="2026-06-22T20:24:07.147" v="112" actId="207"/>
            <ac:spMkLst>
              <pc:docMk/>
              <pc:sldMasterMk cId="2113399045" sldId="2147483660"/>
              <pc:sldLayoutMk cId="126326423" sldId="2147483664"/>
              <ac:spMk id="4" creationId="{1716F096-317B-FE5B-CA00-165FA955B9A2}"/>
            </ac:spMkLst>
          </pc:spChg>
          <pc:picChg chg="mod modCrop">
            <ac:chgData name="Lee, Whitney" userId="42c304cf-7bf0-4354-97f1-ba8873b86299" providerId="ADAL" clId="{F167F5ED-DCA5-5162-BE16-4D5FC5DAEAB9}" dt="2026-06-22T21:10:10.542" v="126" actId="1076"/>
            <ac:picMkLst>
              <pc:docMk/>
              <pc:sldMasterMk cId="2113399045" sldId="2147483660"/>
              <pc:sldLayoutMk cId="126326423" sldId="2147483664"/>
              <ac:picMk id="2" creationId="{B1604D02-6A8F-47CA-C0D5-84343ACCF68D}"/>
            </ac:picMkLst>
          </pc:picChg>
        </pc:sldLayoutChg>
        <pc:sldLayoutChg chg="modSp mod">
          <pc:chgData name="Lee, Whitney" userId="42c304cf-7bf0-4354-97f1-ba8873b86299" providerId="ADAL" clId="{F167F5ED-DCA5-5162-BE16-4D5FC5DAEAB9}" dt="2026-06-23T21:26:12.324" v="325" actId="20577"/>
          <pc:sldLayoutMkLst>
            <pc:docMk/>
            <pc:sldMasterMk cId="2113399045" sldId="2147483660"/>
            <pc:sldLayoutMk cId="2291955193" sldId="2147483668"/>
          </pc:sldLayoutMkLst>
          <pc:spChg chg="mod">
            <ac:chgData name="Lee, Whitney" userId="42c304cf-7bf0-4354-97f1-ba8873b86299" providerId="ADAL" clId="{F167F5ED-DCA5-5162-BE16-4D5FC5DAEAB9}" dt="2026-06-23T21:26:12.324" v="325"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2T20:23:41.677" v="110" actId="207"/>
            <ac:spMkLst>
              <pc:docMk/>
              <pc:sldMasterMk cId="2113399045" sldId="2147483660"/>
              <pc:sldLayoutMk cId="2291955193" sldId="2147483668"/>
              <ac:spMk id="4" creationId="{0D0F253A-4A72-0DF3-0607-465164E042D8}"/>
            </ac:spMkLst>
          </pc:spChg>
          <pc:picChg chg="mod">
            <ac:chgData name="Lee, Whitney" userId="42c304cf-7bf0-4354-97f1-ba8873b86299" providerId="ADAL" clId="{F167F5ED-DCA5-5162-BE16-4D5FC5DAEAB9}" dt="2026-06-22T21:13:52.301" v="127"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26:22.013" v="344" actId="20577"/>
          <pc:sldLayoutMkLst>
            <pc:docMk/>
            <pc:sldMasterMk cId="2113399045" sldId="2147483660"/>
            <pc:sldLayoutMk cId="3645915490" sldId="2147483669"/>
          </pc:sldLayoutMkLst>
          <pc:spChg chg="mod">
            <ac:chgData name="Lee, Whitney" userId="42c304cf-7bf0-4354-97f1-ba8873b86299" providerId="ADAL" clId="{F167F5ED-DCA5-5162-BE16-4D5FC5DAEAB9}" dt="2026-06-22T20:23:57.160" v="111"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26:22.013" v="344"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F167F5ED-DCA5-5162-BE16-4D5FC5DAEAB9}" dt="2026-06-22T21:46:30.321" v="130"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2T20:24:20.252" v="114"/>
          <pc:sldLayoutMkLst>
            <pc:docMk/>
            <pc:sldMasterMk cId="2113399045" sldId="2147483660"/>
            <pc:sldLayoutMk cId="1243331843" sldId="2147483675"/>
          </pc:sldLayoutMkLst>
          <pc:spChg chg="mod">
            <ac:chgData name="Lee, Whitney" userId="42c304cf-7bf0-4354-97f1-ba8873b86299" providerId="ADAL" clId="{F167F5ED-DCA5-5162-BE16-4D5FC5DAEAB9}" dt="2026-06-22T20:24:14.182" v="113"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2T20:24:20.252" v="114"/>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6/30/26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6/30/26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iblegateway.com/passage/?search=1%20Kings%2011%3A14-25&amp;version=NLT#fen-NLT-9105a"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We all know that far too many marriages end in divorce. But why? Is it because the couple never really loved each other to begin with? Probably not. Life happens, people change, and it takes regular and faithful devotion to keep a marriage alive once the novelty wears off.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Starter—Sugar Rush</a:t>
            </a:r>
          </a:p>
          <a:p>
            <a:r>
              <a:rPr lang="en-US" sz="1200" i="1" kern="1200" dirty="0">
                <a:solidFill>
                  <a:schemeClr val="tx1"/>
                </a:solidFill>
                <a:effectLst/>
                <a:latin typeface="+mn-lt"/>
                <a:ea typeface="+mn-ea"/>
                <a:cs typeface="+mn-cs"/>
              </a:rPr>
              <a:t>What’s your favorite snack that tastes great and gives you a little energy—however quickly it might wear off? Candy? Iced coffee? Piping hot fries?</a:t>
            </a:r>
          </a:p>
          <a:p>
            <a:endParaRPr lang="en-US" dirty="0">
              <a:effectLst/>
            </a:endParaRPr>
          </a:p>
          <a:p>
            <a:r>
              <a:rPr lang="en-US" sz="1200" kern="1200" dirty="0">
                <a:solidFill>
                  <a:schemeClr val="tx1"/>
                </a:solidFill>
                <a:effectLst/>
                <a:latin typeface="+mn-lt"/>
                <a:ea typeface="+mn-ea"/>
                <a:cs typeface="+mn-cs"/>
              </a:rPr>
              <a:t>Where are we going with this? Well, sometimes things start strong and eventually fizzle out. King Saul seemed to start well, but he later abandoned God. David had a strong start, but late in his career he made some huge mistakes. Then there’s Solomon. He had a miraculous encounter with the living God. His desire for wisdom pleased God (1 Kings 3:3–15). But that one encounter was not enough to last 40 years—just like one beautiful wedding day, one emotional moment during a worship song, or one high-energy workout is not enough to last a lifetime. Eventually, Solomon’s devotion to God wore off, and his reign ended very differently than it began.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Israel’s first dynasty (under Saul) lasted only one generation (1 Chron 10:13–14)—not the best start. Then God installed David as the second king and made an astounding covenant with him. God promised that David’s “house and kingdom will continue before me for all time, and [his] throne will be secure forever” (2 Sam 7:16). Although David had his shortcomings, his reign can be considered a success, both morally and politically. The nation grew under his rule (8:6), and by the time Solomon took the throne, David’s “kingdom was firmly established” (1 Kings 2:12). The transition from David to Solomon, however, was not peaceful. From among his sons who claimed the throne, David ultimately chose Solomon. With God’s help (1 Kings 3:13), Solomon increased Israel’s power and wealth. (Read 1 Kings 4–10 for astounding descriptions of his achievements.) God blessed Solomon immensely, just as He promised. The story of Solomon’s rise to power provides the backdrop for today’s lesson. Numbed by wealth and blinded by success, Solomon became unfaithful to God by worshipping idols (1 Kings 11:1–6). By the end of 1 Kings 11, God was ready to raise up a new king—and divide one kingdom into two.</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11:26–43</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26 </a:t>
            </a:r>
            <a:r>
              <a:rPr lang="en-US" sz="1200" b="0" i="0" kern="1200" dirty="0">
                <a:solidFill>
                  <a:schemeClr val="tx1"/>
                </a:solidFill>
                <a:effectLst/>
                <a:latin typeface="+mn-lt"/>
                <a:ea typeface="+mn-ea"/>
                <a:cs typeface="+mn-cs"/>
              </a:rPr>
              <a:t>Another rebel leader was Jeroboam son of Nebat, one of Solomon’s own officials. He came from the town of Zeredah in Ephraim, and his mother was Zeruah, a widow.</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This is the story behind his rebellion. Solomon was rebuilding the supporting terraces and repairing the walls of the city of his father, David.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Jeroboam was a very capable young man, and when Solomon saw how industrious he was, he put him in charge of the labor force from the tribes of Ephraim and Manasseh, the descendants of Joseph.</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One day as Jeroboam was leaving Jerusalem, the prophet Ahijah from Shiloh met him along the way. Ahijah was wearing a new cloak. The two of them were alone in a field,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Ahijah took hold of the new cloak he was wearing and tore it into twelve pieces.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Then he said to Jeroboam, “Take ten of these pieces, for 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says: ‘I am about to tear the kingdom from the hand of Solomon, and I will give ten of the tribes to you!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But I will leave him one tribe for the sake of my servant David and for the sake of Jerusalem, which I have chosen out of all the tribes of Israel.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For Solomon has abandoned me and worshiped Ashtoreth, the goddess of the Sidonians; Chemosh, the god of Moab; and Molech, the god of the Ammonites. He has not followed my ways and done what is pleasing in my sight. He has not obeyed my decrees and regulations as David his father did.</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“‘But I will not take the entire kingdom from Solomon at this time. For the sake of my servant David, the one whom I chose and who obeyed my commands and decrees, I will keep Solomon as leader for the rest of his life. </a:t>
            </a:r>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But I will take the kingdom away from his son and give ten of the tribes to you.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His son will have one tribe so that the descendants of David my servant will continue to reign, shining like a lamp in Jerusalem, the city I have chosen to be the place for my name.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And I will place you on the throne of Israel, and you will rule over all that your heart desires. </a:t>
            </a:r>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If you listen to what I tell you and follow my ways and do whatever I consider to be right, and if you obey my decrees and commands, as my servant David did, then I will always be with you. I will establish an enduring dynasty for you as I did for David, and I will give Israel to you.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Because of Solomon’s sin I will punish the descendants of David—though not forever.’”</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Solomon tried to kill Jeroboam, but he fled to King Shishak of Egypt and stayed there until Solomon died.</a:t>
            </a:r>
          </a:p>
          <a:p>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The rest of the events in Solomon’s reign, including all his deeds and his wisdom, are recorded in </a:t>
            </a:r>
            <a:r>
              <a:rPr lang="en-US" sz="1200" b="0" i="1" kern="1200" dirty="0">
                <a:solidFill>
                  <a:schemeClr val="tx1"/>
                </a:solidFill>
                <a:effectLst/>
                <a:latin typeface="+mn-lt"/>
                <a:ea typeface="+mn-ea"/>
                <a:cs typeface="+mn-cs"/>
              </a:rPr>
              <a:t>The Book of the Acts of Solomon.</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Solomon ruled in Jerusalem over all Israel for forty years. </a:t>
            </a:r>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When he died, he was buried in the City of David, named for his father. Then his son Rehoboam became the next king.</a:t>
            </a:r>
          </a:p>
          <a:p>
            <a:pPr algn="l"/>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Jeroboam the son of Nebat, an Ephrathite of Zereda, Solomon's servant, whose mother's name was Zeruah, a widow woman, even he lifted up his hand against the king.</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this was the cause that he lifted up his hand against the king: Solomon built Millo, and repaired the breaches of the city of David his father.</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And the man Jeroboam was a mighty man of </a:t>
            </a:r>
            <a:r>
              <a:rPr lang="en-US" sz="1200" b="0" i="0" kern="1200" dirty="0" err="1">
                <a:solidFill>
                  <a:schemeClr val="tx1"/>
                </a:solidFill>
                <a:effectLst/>
                <a:latin typeface="+mn-lt"/>
                <a:ea typeface="+mn-ea"/>
                <a:cs typeface="+mn-cs"/>
              </a:rPr>
              <a:t>valour</a:t>
            </a:r>
            <a:r>
              <a:rPr lang="en-US" sz="1200" b="0" i="0" kern="1200" dirty="0">
                <a:solidFill>
                  <a:schemeClr val="tx1"/>
                </a:solidFill>
                <a:effectLst/>
                <a:latin typeface="+mn-lt"/>
                <a:ea typeface="+mn-ea"/>
                <a:cs typeface="+mn-cs"/>
              </a:rPr>
              <a:t>: and Solomon seeing the young man that he was industrious, he made him ruler over all the charge of the house of Joseph.</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And it came to pass at that time when Jeroboam went out of Jerusalem, that the prophet Ahijah the Shilonite found him in the way; and he had clad himself with a new garment; and they two were alone in the field:</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Ahijah caught the new garment that was on him, and rent it in twelve pieces:</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he said to Jeroboam, Take thee ten pieces: for 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Behold, I will rend the kingdom out of the hand of Solomon, and will give ten tribes to thee:</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(But he shall have one tribe for my servant David's sake, and for Jerusalem's sake, the city which I have chosen out of all the tribes of Israel:)</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Because that they have forsaken me, and have worshipped Ashtoreth the goddess of the Zidonians, Chemosh the god of the Moabites, and Milcom the god of the children of Ammon, and have not walked in my ways, to do that which is right in mine eyes, and to keep my statutes and my judgments, as did David his father.</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Howbeit I will not take the whole kingdom out of his hand: but I will make him prince all the days of his life for David my servant's sake, whom I chose, because he kept my commandments and my statutes:</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But I will take the kingdom out of his son's hand, and will give it unto thee, even ten tribes.</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And unto his son will I give one tribe, that David my servant may have a light </a:t>
            </a:r>
            <a:r>
              <a:rPr lang="en-US" sz="1200" b="0" i="0" kern="1200" dirty="0" err="1">
                <a:solidFill>
                  <a:schemeClr val="tx1"/>
                </a:solidFill>
                <a:effectLst/>
                <a:latin typeface="+mn-lt"/>
                <a:ea typeface="+mn-ea"/>
                <a:cs typeface="+mn-cs"/>
              </a:rPr>
              <a:t>alway</a:t>
            </a:r>
            <a:r>
              <a:rPr lang="en-US" sz="1200" b="0" i="0" kern="1200" dirty="0">
                <a:solidFill>
                  <a:schemeClr val="tx1"/>
                </a:solidFill>
                <a:effectLst/>
                <a:latin typeface="+mn-lt"/>
                <a:ea typeface="+mn-ea"/>
                <a:cs typeface="+mn-cs"/>
              </a:rPr>
              <a:t> before me in Jerusalem, the city which I have chosen me to put my name there.</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And I will take thee, and thou shalt reign according to all that thy soul </a:t>
            </a:r>
            <a:r>
              <a:rPr lang="en-US" sz="1200" b="0" i="0" kern="1200" dirty="0" err="1">
                <a:solidFill>
                  <a:schemeClr val="tx1"/>
                </a:solidFill>
                <a:effectLst/>
                <a:latin typeface="+mn-lt"/>
                <a:ea typeface="+mn-ea"/>
                <a:cs typeface="+mn-cs"/>
              </a:rPr>
              <a:t>desireth</a:t>
            </a:r>
            <a:r>
              <a:rPr lang="en-US" sz="1200" b="0" i="0" kern="1200" dirty="0">
                <a:solidFill>
                  <a:schemeClr val="tx1"/>
                </a:solidFill>
                <a:effectLst/>
                <a:latin typeface="+mn-lt"/>
                <a:ea typeface="+mn-ea"/>
                <a:cs typeface="+mn-cs"/>
              </a:rPr>
              <a:t>, and shalt be king over Israel.</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And it shall be, if thou wilt hearken unto all that I command thee, and wilt walk in my ways, and do that is right in my sight, to keep my statutes and my commandments, as David my servant did; that I will be with thee, and build thee a sure house, as I built for David, and will give Israel unto thee.</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And I will for this afflict the seed of David, but not for ever.</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Solomon sought therefore to kill Jeroboam. And Jeroboam arose, and fled into Egypt, unto Shishak king of Egypt, and was in Egypt until the death of Solomon.</a:t>
            </a:r>
          </a:p>
          <a:p>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And the rest of the acts of Solomon, and all that he did, and his wisdom, are they not written in the book of the acts of Solomon?</a:t>
            </a:r>
          </a:p>
          <a:p>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And the time that Solomon reigned in Jerusalem over all Israel was forty years.</a:t>
            </a:r>
          </a:p>
          <a:p>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And Solomon slept with his fathers, and was buried in the city of David his father: and Rehoboam his son reigned in his stead.</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12:1–15</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Rehoboam went to Shechem, where all Israel had gathered to make him king.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When Jeroboam son of Nebat heard of this, he returned from Egypt, for he had fled to Egypt to escape from King Solomon.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 leaders of Israel summoned him, and Jeroboam and the whole assembly of Israel went to speak with Rehoboam.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“Your father was a hard master,” they said. “Lighten the harsh labor demands and heavy taxes that your father imposed on us. Then we will be your loyal subjects.”</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Rehoboam replied, “Give me three days to think this over. Then come back for my answer.” So the people went away.</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Then King Rehoboam discussed the matter with the older men who had counseled his father, Solomon. “What is your advice?” he asked. “How should I answer these people?”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 older counselors replied, “If you are willing to be a servant to these people today and give them a favorable answer, they will always be your loyal subjects.”</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Rehoboam rejected the advice of the older men and instead asked the opinion of the young men who had grown up with him and were now his advisers.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“What is your advice?” he asked them. “How should I answer these people who want me to lighten the burdens imposed by my father?”</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 young men replied, “This is what you should tell those complainers who want a lighter burden: ‘My little finger is thicker than my father’s waist!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Yes, my father laid heavy burdens on you, but I’m going to make them even heavier! My father beat you with whips, but I will beat you with scorpions!’”</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Three days later Jeroboam and all the people returned to hear Rehoboam’s decision, just as the king had ordered.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But Rehoboam spoke harshly to the people, for he rejected the advice of the older counselors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followed the counsel of his younger advisers. He told the people, “My father laid heavy burdens on you, but I’m going to make them even heavier! My father beat you with whips, but I will beat you with scorpions!”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So the king paid no attention to the people. This turn of events was the will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for it fulfilled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message to Jeroboam son of Nebat through the prophet Ahijah from Shiloh.</a:t>
            </a:r>
          </a:p>
          <a:p>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Rehoboam went to Shechem: for all Israel were come to Shechem to make him king.</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it came to pass, when Jeroboam the son of Nebat, who was yet in Egypt, heard of it, (for he was fled from the presence of king Solomon, and Jeroboam dwelt in Egypt;)</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That they sent and called him. And Jeroboam and all the congregation of Israel came, and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Rehoboam, saying,</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Thy father made our yoke grievous: now therefore make thou the grievous service of thy father, and his heavy yoke which he put upon us, lighter, and we will serve thee.</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he said unto them, Depart yet for three days, then come again to me. And the people departed.</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king Rehoboam consulted with the old men, that stood before Solomon his father while he yet lived, and said, How do ye advise that I may answer this people?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they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him, saying, If thou wilt be a servant unto this people this day, and wilt serve them, and answer them, and speak good words to them, then they will be thy servants for ever.</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he forsook the counsel of the old men, which they had given him, and consulted with the young men that were grown up with him, and which stood before him:</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he said unto them, What counsel give ye that we may answer this people, who have spoken to me, saying, Make the yoke which thy father did put upon us lighter?</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the young men that were grown up with him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him, saying, Thus shalt thou speak unto this people that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thee, saying, Thy father made our yoke heavy, but make thou it lighter unto us; thus shalt thou say unto them, My little finger shall be thicker than my father's loins.</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now whereas my father did lade you with a heavy yoke, I will add to your yoke: my father hath chastised you with whips, but I will chastise you with scorpions.</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Jeroboam and all the people came to Rehoboam the third day, as the king had appointed, saying, Come to me again the third day.</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the king answered the people roughly, and forsook the old men's counsel that they gave him;</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to them after the counsel of the young men, saying, My father made your yoke heavy, and I will add to your yoke: my father also chastised you with whips, but I will chastise you with scorpions.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Wherefore the king hearkened not unto the people; for the cause was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he might perform his saying,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by Ahijah the Shilonite unto Jeroboam the son of Nebat.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a:p>
            <a:r>
              <a:rPr lang="en-US" sz="1200" b="1" kern="1200" dirty="0">
                <a:solidFill>
                  <a:schemeClr val="tx1"/>
                </a:solidFill>
                <a:effectLst/>
                <a:latin typeface="+mn-lt"/>
                <a:ea typeface="+mn-ea"/>
                <a:cs typeface="+mn-cs"/>
              </a:rPr>
              <a:t>Resource Packet Item 2: Echoes of Pharaoh</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Israel should have been the opposite of Egypt, but King Solomon and King Rehoboam adopted practices that made Israel look like a miniature Egypt. Students will study the Scriptures to compare Solomon’s and Rehoboam’s reigns with Pharaoh’s.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1 Kings 12:16–24</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When all Israel realized that the king had refused to listen to them, they responded,</a:t>
            </a:r>
          </a:p>
          <a:p>
            <a:r>
              <a:rPr lang="en-US" sz="1200" b="0" i="0" kern="1200" dirty="0">
                <a:solidFill>
                  <a:schemeClr val="tx1"/>
                </a:solidFill>
                <a:effectLst/>
                <a:latin typeface="+mn-lt"/>
                <a:ea typeface="+mn-ea"/>
                <a:cs typeface="+mn-cs"/>
              </a:rPr>
              <a:t>“Down with the dynasty of David!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We have no interest in the son of Jesse.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Back to your homes, O Israel!</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Look out for your own house, O David!”</a:t>
            </a:r>
          </a:p>
          <a:p>
            <a:r>
              <a:rPr lang="en-US" sz="1200" b="0" i="0" kern="1200" dirty="0">
                <a:solidFill>
                  <a:schemeClr val="tx1"/>
                </a:solidFill>
                <a:effectLst/>
                <a:latin typeface="+mn-lt"/>
                <a:ea typeface="+mn-ea"/>
                <a:cs typeface="+mn-cs"/>
              </a:rPr>
              <a:t>So the people of Israel returned home.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Rehoboam continued to rule over the Israelites who lived in the towns of Judah.</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King Rehoboam sent Adoniram, who was in charge of forced labor, to restore order, but the people of Israel stoned him to death. When this news reached King Rehoboam, he quickly jumped into his chariot and fled to Jerusalem.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to this day the northern tribes of Israel have refused to be ruled by a descendant of David.</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When the people of Israel learned of Jeroboam’s return from Egypt, they called an assembly and made him king over all Israel. So only the tribe of Judah remained loyal to the family of David.</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When Rehoboam arrived at Jerusalem, he mobilized the men of Judah and the tribe of Benjamin—180,000 select troops—to fight against the men of Israel and to restore the kingdom to himself.</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God said to Shemaiah, the man of God,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“Say to Rehoboam son of Solomon, king of Judah, and to all the people of Judah and Benjamin, and to the rest of the people, </a:t>
            </a:r>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‘This is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says: Do not fight against your relatives, the Israelites. Go back home, for what has happened is my doing!’” So they obeyed the message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went home,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commanded.</a:t>
            </a:r>
          </a:p>
          <a:p>
            <a:endParaRPr lang="en-US" dirty="0"/>
          </a:p>
          <a:p>
            <a:r>
              <a:rPr lang="en-US" b="1" dirty="0">
                <a:effectLst/>
              </a:rPr>
              <a:t>King James Version</a:t>
            </a:r>
          </a:p>
          <a:p>
            <a:r>
              <a:rPr lang="en-US" b="1" i="0" baseline="30000" dirty="0">
                <a:solidFill>
                  <a:srgbClr val="000000"/>
                </a:solidFill>
                <a:effectLst/>
                <a:latin typeface="system-ui"/>
              </a:rPr>
              <a:t>16 </a:t>
            </a:r>
            <a:r>
              <a:rPr lang="en-US" sz="1200" b="0" i="0" kern="1200" dirty="0">
                <a:solidFill>
                  <a:schemeClr val="tx1"/>
                </a:solidFill>
                <a:effectLst/>
                <a:latin typeface="+mn-lt"/>
                <a:ea typeface="+mn-ea"/>
                <a:cs typeface="+mn-cs"/>
              </a:rPr>
              <a:t>So when all Israel saw that the king hearkened not unto them, the people answered the king, saying, What portion have we in David? neither have we inheritance in the son of Jesse: to your tents, O Israel: now see to thine own house, David. So Israel departed unto their tents.</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But as for the children of Israel which dwelt in the cities of Judah, Rehoboam reigned over them.</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Then king Rehoboam sent Adoram, who was over the tribute; and all Israel stoned him with stones, that he died. Therefore king Rehoboam made speed to get him up to his chariot, to flee to Jerusalem.</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So Israel rebelled against the house of David unto this day.</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it came to pass, when all Israel heard that Jeroboam was come again, that they sent and called him unto the congregation, and made him king over all Israel: there was none that followed the house of David, but the tribe of Judah only.</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when Rehoboam was come to Jerusalem, he assembled all the house of Judah, with the tribe of Benjamin, an hundred and fourscore thousand chosen men, which were warriors, to fight against the house of Israel, to bring the kingdom again to Rehoboam the son of Solomon.</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But the word of God came unto Shemaiah the man of God, saying,</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Speak unto Rehoboam, the son of Solomon, king of Judah, and unto all the house of Judah and Benjamin, and to the remnant of the people, saying,</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Thus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Ye shall not go up, nor fight against your brethren the children of Israel: return every man to his house; for this thing is from me. They hearkened therefore to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returned to depart, according to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Kings of Israel and Judah</a:t>
            </a:r>
          </a:p>
          <a:p>
            <a:pPr>
              <a:buNone/>
            </a:pPr>
            <a:r>
              <a:rPr lang="en-US" dirty="0">
                <a:solidFill>
                  <a:srgbClr val="141413"/>
                </a:solidFill>
                <a:effectLst/>
                <a:latin typeface="Helvetica" pitchFamily="2" charset="0"/>
              </a:rPr>
              <a:t>Students can use this chart of the kings of Israel and Judah throughout our study over the next several weeks.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Since God both gives and takes away (Job 1:21), we must hold our blessings loosely. Instead of gripping them tightly, trying to control every outcome, we must trust our Heavenly Father. He knows the big picture. He holds our future. And instead of focusing on earthly rulers who are certain to fail, we must fix our eyes on Jesus—the King of kings—who models sacrificial service, even laying down His life for His people.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413122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solidFill>
                  <a:srgbClr val="141413"/>
                </a:solidFill>
                <a:effectLst/>
                <a:latin typeface="Helvetica" pitchFamily="2" charset="0"/>
              </a:rPr>
              <a:t>1 Kings 11:1 through 12:24</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the attitudes and actions that led to the Israelite kingdom’s split.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consider how Jesus, our true King, established a lasting, unified Kingdom.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evaluate how they respond to loss and commit to trust God no matter what.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11:1–8</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Now King Solomon loved many foreign women. Besides Pharaoh’s daughter, he married women from Moab, Ammon, Edom, Sidon, and from among the Hittites.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clearly instructed the people of Israel, “You must not marry them, because they will turn your hearts to their gods.” Yet Solomon insisted on loving them anyway.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He had 700 wives of royal birth and 300 concubines. And in fact, they did turn his heart away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In Solomon’s old age, they turned his heart to worship other gods instead of being completely faithful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as his father, David, had been.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Solomon worshiped Ashtoreth, the goddess of the Sidonians, and Molech, the detestable god of the Ammonites.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In this way, Solomon did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he refused to follow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completely, as his father, David, had done.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On the Mount of Olives, east of Jerusalem, he even built a pagan shrine for Chemosh, the detestable god of Moab, and another for Molech, the detestable god of the Ammonites.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Solomon built such shrines for all his foreign wives to use for burning incense and sacrificing to their gods.</a:t>
            </a:r>
          </a:p>
          <a:p>
            <a:endParaRPr lang="en-US" dirty="0">
              <a:effectLst/>
            </a:endParaRPr>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But king Solomon loved many strange women, together with the daughter of Pharaoh, women of the Moabites, Ammonites, Edomites, Zidonians, and Hittites:</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Of the nations concerning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the children of Israel, Ye shall not go in to them, neither shall they come in unto you: for surely they will turn away your heart after their gods: Solomon clave unto these in love.</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he had seven hundred wives, princesses, and three hundred concubines: and his wives turned away his heart.</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For it came to pass, when Solomon was old, that his wives turned away his heart after other gods: and his heart was not perfect with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his God, as was the heart of David his father.</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Solomon went after Ashtoreth the goddess of the Zidonians, and after Milcom the abomination of the Ammonites.</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Solomon did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went not fully after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as did David his father.</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Then did Solomon build an high place for Chemosh, the abomination of Moab, in the hill that is before Jerusalem, and for Molech, the abomination of the children of Ammon.</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likewise did he for all his strange wives, which burnt incense and sacrificed unto their gods.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highlight>
                  <a:srgbClr val="00FFFF"/>
                </a:highlight>
              </a:rPr>
              <a:t>Resource Packet Item 1: More Money, More Problems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Students will compare details of Solomon’s life with Moses’s instructions about kingship in ancient Israel, discovering that his wealth eventually led to his downfall.</a:t>
            </a: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11:9–13</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very angry with Solomon, for his heart had turned away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who had appeared to him twice.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He had warned Solomon specifically about worshiping other gods, but Solomon did not listen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command.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So now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him, “Since you have not kept my covenant and have disobeyed my decrees, I will surely tear the kingdom away from you and give it to one of your servants.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But for the sake of your father, David, I will not do this while you are still alive. I will take the kingdom away from your son.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even so, I will not take away the entire kingdom; I will let him be king of one tribe, for the sake of my servant David and for the sake of Jerusalem, my chosen city.”</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 9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angry with Solomon, because his heart was turned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which had appeared unto him twice,</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had commanded him concerning this thing, that he should not go after other gods: but he kept not that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commanded.</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Wherefore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Solomon, Forasmuch as this is done of thee, and thou hast not kept my covenant and my statutes, which I have commanded thee, I will surely rend the kingdom from thee, and will give it to thy servant.</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Notwithstanding in thy days I will not do it for David thy father's sake: but I will rend it out of the hand of thy son.</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Howbeit I will not rend away all the kingdom; but will give one tribe to thy son for David my servant's sake, and for Jerusalem's sake which I have chosen.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1 Kings 11:14–25</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r>
              <a:rPr lang="en-US" sz="1200" b="1" i="0" kern="1200" baseline="30000" dirty="0">
                <a:solidFill>
                  <a:schemeClr val="tx1"/>
                </a:solidFill>
                <a:effectLst/>
                <a:highlight>
                  <a:srgbClr val="FFFF00"/>
                </a:highlight>
                <a:latin typeface="+mn-lt"/>
                <a:ea typeface="+mn-ea"/>
                <a:cs typeface="+mn-cs"/>
              </a:rPr>
              <a:t>14 </a:t>
            </a:r>
            <a:r>
              <a:rPr lang="en-US" sz="1200" b="0" i="0" kern="1200" dirty="0">
                <a:solidFill>
                  <a:schemeClr val="tx1"/>
                </a:solidFill>
                <a:effectLst/>
                <a:highlight>
                  <a:srgbClr val="FFFF00"/>
                </a:highlight>
                <a:latin typeface="+mn-lt"/>
                <a:ea typeface="+mn-ea"/>
                <a:cs typeface="+mn-cs"/>
              </a:rPr>
              <a:t>Then the </a:t>
            </a:r>
            <a:r>
              <a:rPr lang="en-US" sz="1200" b="0" i="0" kern="1200" cap="small" dirty="0">
                <a:solidFill>
                  <a:schemeClr val="tx1"/>
                </a:solidFill>
                <a:effectLst/>
                <a:highlight>
                  <a:srgbClr val="FFFF00"/>
                </a:highlight>
                <a:latin typeface="+mn-lt"/>
                <a:ea typeface="+mn-ea"/>
                <a:cs typeface="+mn-cs"/>
              </a:rPr>
              <a:t>Lord</a:t>
            </a:r>
            <a:r>
              <a:rPr lang="en-US" sz="1200" b="0" i="0" kern="1200" dirty="0">
                <a:solidFill>
                  <a:schemeClr val="tx1"/>
                </a:solidFill>
                <a:effectLst/>
                <a:highlight>
                  <a:srgbClr val="FFFF00"/>
                </a:highlight>
                <a:latin typeface="+mn-lt"/>
                <a:ea typeface="+mn-ea"/>
                <a:cs typeface="+mn-cs"/>
              </a:rPr>
              <a:t> raised up Hadad the Edomite, a member of Edom’s royal family, to be Solomon’s adversary. </a:t>
            </a:r>
            <a:r>
              <a:rPr lang="en-US" sz="1200" b="1" i="0" kern="1200" baseline="30000" dirty="0">
                <a:solidFill>
                  <a:schemeClr val="tx1"/>
                </a:solidFill>
                <a:effectLst/>
                <a:highlight>
                  <a:srgbClr val="FFFF00"/>
                </a:highlight>
                <a:latin typeface="+mn-lt"/>
                <a:ea typeface="+mn-ea"/>
                <a:cs typeface="+mn-cs"/>
              </a:rPr>
              <a:t>15 </a:t>
            </a:r>
            <a:r>
              <a:rPr lang="en-US" sz="1200" b="0" i="0" kern="1200" dirty="0">
                <a:solidFill>
                  <a:schemeClr val="tx1"/>
                </a:solidFill>
                <a:effectLst/>
                <a:highlight>
                  <a:srgbClr val="FFFF00"/>
                </a:highlight>
                <a:latin typeface="+mn-lt"/>
                <a:ea typeface="+mn-ea"/>
                <a:cs typeface="+mn-cs"/>
              </a:rPr>
              <a:t>Years before, David had defeated Edom. Joab, his army commander, had stayed to bury some of the Israelite soldiers who had died in battle. While there, they killed every male in Edom. </a:t>
            </a:r>
            <a:r>
              <a:rPr lang="en-US" sz="1200" b="1" i="0" kern="1200" baseline="30000" dirty="0">
                <a:solidFill>
                  <a:schemeClr val="tx1"/>
                </a:solidFill>
                <a:effectLst/>
                <a:highlight>
                  <a:srgbClr val="FFFF00"/>
                </a:highlight>
                <a:latin typeface="+mn-lt"/>
                <a:ea typeface="+mn-ea"/>
                <a:cs typeface="+mn-cs"/>
              </a:rPr>
              <a:t>16 </a:t>
            </a:r>
            <a:r>
              <a:rPr lang="en-US" sz="1200" b="0" i="0" kern="1200" dirty="0">
                <a:solidFill>
                  <a:schemeClr val="tx1"/>
                </a:solidFill>
                <a:effectLst/>
                <a:highlight>
                  <a:srgbClr val="FFFF00"/>
                </a:highlight>
                <a:latin typeface="+mn-lt"/>
                <a:ea typeface="+mn-ea"/>
                <a:cs typeface="+mn-cs"/>
              </a:rPr>
              <a:t>Joab and the army of Israel had stayed there for six months, killing them.</a:t>
            </a:r>
          </a:p>
          <a:p>
            <a:r>
              <a:rPr lang="en-US" sz="1200" b="1" i="0" kern="1200" baseline="30000" dirty="0">
                <a:solidFill>
                  <a:schemeClr val="tx1"/>
                </a:solidFill>
                <a:effectLst/>
                <a:highlight>
                  <a:srgbClr val="FFFF00"/>
                </a:highlight>
                <a:latin typeface="+mn-lt"/>
                <a:ea typeface="+mn-ea"/>
                <a:cs typeface="+mn-cs"/>
              </a:rPr>
              <a:t>17 </a:t>
            </a:r>
            <a:r>
              <a:rPr lang="en-US" sz="1200" b="0" i="0" kern="1200" dirty="0">
                <a:solidFill>
                  <a:schemeClr val="tx1"/>
                </a:solidFill>
                <a:effectLst/>
                <a:highlight>
                  <a:srgbClr val="FFFF00"/>
                </a:highlight>
                <a:latin typeface="+mn-lt"/>
                <a:ea typeface="+mn-ea"/>
                <a:cs typeface="+mn-cs"/>
              </a:rPr>
              <a:t>But Hadad and a few of his father’s royal officials escaped and headed for Egypt. (Hadad was just a boy at the time.) </a:t>
            </a:r>
            <a:r>
              <a:rPr lang="en-US" sz="1200" b="1" i="0" kern="1200" baseline="30000" dirty="0">
                <a:solidFill>
                  <a:schemeClr val="tx1"/>
                </a:solidFill>
                <a:effectLst/>
                <a:highlight>
                  <a:srgbClr val="FFFF00"/>
                </a:highlight>
                <a:latin typeface="+mn-lt"/>
                <a:ea typeface="+mn-ea"/>
                <a:cs typeface="+mn-cs"/>
              </a:rPr>
              <a:t>18 </a:t>
            </a:r>
            <a:r>
              <a:rPr lang="en-US" sz="1200" b="0" i="0" kern="1200" dirty="0">
                <a:solidFill>
                  <a:schemeClr val="tx1"/>
                </a:solidFill>
                <a:effectLst/>
                <a:highlight>
                  <a:srgbClr val="FFFF00"/>
                </a:highlight>
                <a:latin typeface="+mn-lt"/>
                <a:ea typeface="+mn-ea"/>
                <a:cs typeface="+mn-cs"/>
              </a:rPr>
              <a:t>They set out from Midian and went to Paran, where others joined them. Then they traveled to Egypt and went to Pharaoh, who gave them a home, food, and some land. </a:t>
            </a:r>
            <a:r>
              <a:rPr lang="en-US" sz="1200" b="1" i="0" kern="1200" baseline="30000" dirty="0">
                <a:solidFill>
                  <a:schemeClr val="tx1"/>
                </a:solidFill>
                <a:effectLst/>
                <a:highlight>
                  <a:srgbClr val="FFFF00"/>
                </a:highlight>
                <a:latin typeface="+mn-lt"/>
                <a:ea typeface="+mn-ea"/>
                <a:cs typeface="+mn-cs"/>
              </a:rPr>
              <a:t>19 </a:t>
            </a:r>
            <a:r>
              <a:rPr lang="en-US" sz="1200" b="0" i="0" kern="1200" dirty="0">
                <a:solidFill>
                  <a:schemeClr val="tx1"/>
                </a:solidFill>
                <a:effectLst/>
                <a:highlight>
                  <a:srgbClr val="FFFF00"/>
                </a:highlight>
                <a:latin typeface="+mn-lt"/>
                <a:ea typeface="+mn-ea"/>
                <a:cs typeface="+mn-cs"/>
              </a:rPr>
              <a:t>Pharaoh grew very fond of Hadad, and he gave him his wife’s sister in marriage—the sister of Queen Tahpenes. </a:t>
            </a:r>
            <a:r>
              <a:rPr lang="en-US" sz="1200" b="1" i="0" kern="1200" baseline="30000" dirty="0">
                <a:solidFill>
                  <a:schemeClr val="tx1"/>
                </a:solidFill>
                <a:effectLst/>
                <a:highlight>
                  <a:srgbClr val="FFFF00"/>
                </a:highlight>
                <a:latin typeface="+mn-lt"/>
                <a:ea typeface="+mn-ea"/>
                <a:cs typeface="+mn-cs"/>
              </a:rPr>
              <a:t>20 </a:t>
            </a:r>
            <a:r>
              <a:rPr lang="en-US" sz="1200" b="0" i="0" kern="1200" dirty="0">
                <a:solidFill>
                  <a:schemeClr val="tx1"/>
                </a:solidFill>
                <a:effectLst/>
                <a:highlight>
                  <a:srgbClr val="FFFF00"/>
                </a:highlight>
                <a:latin typeface="+mn-lt"/>
                <a:ea typeface="+mn-ea"/>
                <a:cs typeface="+mn-cs"/>
              </a:rPr>
              <a:t>She bore him a son named Genubath. Tahpenes raised him</a:t>
            </a:r>
            <a:r>
              <a:rPr lang="en-US" sz="1200" b="0" i="0" kern="1200" baseline="30000" dirty="0">
                <a:solidFill>
                  <a:schemeClr val="tx1"/>
                </a:solidFill>
                <a:effectLst/>
                <a:highlight>
                  <a:srgbClr val="FFFF00"/>
                </a:highlight>
                <a:latin typeface="+mn-lt"/>
                <a:ea typeface="+mn-ea"/>
                <a:cs typeface="+mn-cs"/>
              </a:rPr>
              <a:t>[</a:t>
            </a:r>
            <a:r>
              <a:rPr lang="en-US" sz="1200" b="0" i="0" kern="1200" baseline="30000" dirty="0">
                <a:solidFill>
                  <a:schemeClr val="tx1"/>
                </a:solidFill>
                <a:effectLst/>
                <a:highlight>
                  <a:srgbClr val="FFFF00"/>
                </a:highlight>
                <a:latin typeface="+mn-lt"/>
                <a:ea typeface="+mn-ea"/>
                <a:cs typeface="+mn-cs"/>
                <a:hlinkClick r:id="rId3" tooltip="See footnote a"/>
              </a:rPr>
              <a:t>a</a:t>
            </a:r>
            <a:r>
              <a:rPr lang="en-US" sz="1200" b="0" i="0" kern="1200" baseline="30000" dirty="0">
                <a:solidFill>
                  <a:schemeClr val="tx1"/>
                </a:solidFill>
                <a:effectLst/>
                <a:highlight>
                  <a:srgbClr val="FFFF00"/>
                </a:highlight>
                <a:latin typeface="+mn-lt"/>
                <a:ea typeface="+mn-ea"/>
                <a:cs typeface="+mn-cs"/>
              </a:rPr>
              <a:t>]</a:t>
            </a:r>
            <a:r>
              <a:rPr lang="en-US" sz="1200" b="0" i="0" kern="1200" dirty="0">
                <a:solidFill>
                  <a:schemeClr val="tx1"/>
                </a:solidFill>
                <a:effectLst/>
                <a:highlight>
                  <a:srgbClr val="FFFF00"/>
                </a:highlight>
                <a:latin typeface="+mn-lt"/>
                <a:ea typeface="+mn-ea"/>
                <a:cs typeface="+mn-cs"/>
              </a:rPr>
              <a:t> in Pharaoh’s palace among Pharaoh’s own sons.</a:t>
            </a:r>
          </a:p>
          <a:p>
            <a:r>
              <a:rPr lang="en-US" sz="1200" b="1" i="0" kern="1200" baseline="30000" dirty="0">
                <a:solidFill>
                  <a:schemeClr val="tx1"/>
                </a:solidFill>
                <a:effectLst/>
                <a:highlight>
                  <a:srgbClr val="FFFF00"/>
                </a:highlight>
                <a:latin typeface="+mn-lt"/>
                <a:ea typeface="+mn-ea"/>
                <a:cs typeface="+mn-cs"/>
              </a:rPr>
              <a:t>21 </a:t>
            </a:r>
            <a:r>
              <a:rPr lang="en-US" sz="1200" b="0" i="0" kern="1200" dirty="0">
                <a:solidFill>
                  <a:schemeClr val="tx1"/>
                </a:solidFill>
                <a:effectLst/>
                <a:highlight>
                  <a:srgbClr val="FFFF00"/>
                </a:highlight>
                <a:latin typeface="+mn-lt"/>
                <a:ea typeface="+mn-ea"/>
                <a:cs typeface="+mn-cs"/>
              </a:rPr>
              <a:t>When the news reached Hadad in Egypt that David and his commander Joab were both dead, he said to Pharaoh, “Let me return to my own country.”</a:t>
            </a:r>
          </a:p>
          <a:p>
            <a:r>
              <a:rPr lang="en-US" sz="1200" b="1" i="0" kern="1200" baseline="30000" dirty="0">
                <a:solidFill>
                  <a:schemeClr val="tx1"/>
                </a:solidFill>
                <a:effectLst/>
                <a:highlight>
                  <a:srgbClr val="FFFF00"/>
                </a:highlight>
                <a:latin typeface="+mn-lt"/>
                <a:ea typeface="+mn-ea"/>
                <a:cs typeface="+mn-cs"/>
              </a:rPr>
              <a:t>22 </a:t>
            </a:r>
            <a:r>
              <a:rPr lang="en-US" sz="1200" b="0" i="0" kern="1200" dirty="0">
                <a:solidFill>
                  <a:schemeClr val="tx1"/>
                </a:solidFill>
                <a:effectLst/>
                <a:highlight>
                  <a:srgbClr val="FFFF00"/>
                </a:highlight>
                <a:latin typeface="+mn-lt"/>
                <a:ea typeface="+mn-ea"/>
                <a:cs typeface="+mn-cs"/>
              </a:rPr>
              <a:t>“Why?” Pharaoh asked him. “What do you lack here that makes you want to go home?”</a:t>
            </a:r>
          </a:p>
          <a:p>
            <a:r>
              <a:rPr lang="en-US" sz="1200" b="0" i="0" kern="1200" dirty="0">
                <a:solidFill>
                  <a:schemeClr val="tx1"/>
                </a:solidFill>
                <a:effectLst/>
                <a:highlight>
                  <a:srgbClr val="FFFF00"/>
                </a:highlight>
                <a:latin typeface="+mn-lt"/>
                <a:ea typeface="+mn-ea"/>
                <a:cs typeface="+mn-cs"/>
              </a:rPr>
              <a:t>“Nothing,” he replied. “But even so, please let me return home.”</a:t>
            </a:r>
          </a:p>
          <a:p>
            <a:r>
              <a:rPr lang="en-US" sz="1200" b="1" i="0" kern="1200" baseline="30000" dirty="0">
                <a:solidFill>
                  <a:schemeClr val="tx1"/>
                </a:solidFill>
                <a:effectLst/>
                <a:highlight>
                  <a:srgbClr val="FFFF00"/>
                </a:highlight>
                <a:latin typeface="+mn-lt"/>
                <a:ea typeface="+mn-ea"/>
                <a:cs typeface="+mn-cs"/>
              </a:rPr>
              <a:t>23 </a:t>
            </a:r>
            <a:r>
              <a:rPr lang="en-US" sz="1200" b="0" i="0" kern="1200" dirty="0">
                <a:solidFill>
                  <a:schemeClr val="tx1"/>
                </a:solidFill>
                <a:effectLst/>
                <a:highlight>
                  <a:srgbClr val="FFFF00"/>
                </a:highlight>
                <a:latin typeface="+mn-lt"/>
                <a:ea typeface="+mn-ea"/>
                <a:cs typeface="+mn-cs"/>
              </a:rPr>
              <a:t>God also raised up Rezon son of Eliada as Solomon’s adversary. Rezon had fled from his master, King Hadadezer of Zobah, </a:t>
            </a:r>
            <a:r>
              <a:rPr lang="en-US" sz="1200" b="1" i="0" kern="1200" baseline="30000" dirty="0">
                <a:solidFill>
                  <a:schemeClr val="tx1"/>
                </a:solidFill>
                <a:effectLst/>
                <a:highlight>
                  <a:srgbClr val="FFFF00"/>
                </a:highlight>
                <a:latin typeface="+mn-lt"/>
                <a:ea typeface="+mn-ea"/>
                <a:cs typeface="+mn-cs"/>
              </a:rPr>
              <a:t>24 </a:t>
            </a:r>
            <a:r>
              <a:rPr lang="en-US" sz="1200" b="0" i="0" kern="1200" dirty="0">
                <a:solidFill>
                  <a:schemeClr val="tx1"/>
                </a:solidFill>
                <a:effectLst/>
                <a:highlight>
                  <a:srgbClr val="FFFF00"/>
                </a:highlight>
                <a:latin typeface="+mn-lt"/>
                <a:ea typeface="+mn-ea"/>
                <a:cs typeface="+mn-cs"/>
              </a:rPr>
              <a:t>and had become the leader of a gang of rebels. After David conquered Hadadezer, Rezon and his men fled to Damascus, where he became king. </a:t>
            </a:r>
            <a:r>
              <a:rPr lang="en-US" sz="1200" b="1" i="0" kern="1200" baseline="30000" dirty="0">
                <a:solidFill>
                  <a:schemeClr val="tx1"/>
                </a:solidFill>
                <a:effectLst/>
                <a:highlight>
                  <a:srgbClr val="FFFF00"/>
                </a:highlight>
                <a:latin typeface="+mn-lt"/>
                <a:ea typeface="+mn-ea"/>
                <a:cs typeface="+mn-cs"/>
              </a:rPr>
              <a:t>25 </a:t>
            </a:r>
            <a:r>
              <a:rPr lang="en-US" sz="1200" b="0" i="0" kern="1200" dirty="0">
                <a:solidFill>
                  <a:schemeClr val="tx1"/>
                </a:solidFill>
                <a:effectLst/>
                <a:highlight>
                  <a:srgbClr val="FFFF00"/>
                </a:highlight>
                <a:latin typeface="+mn-lt"/>
                <a:ea typeface="+mn-ea"/>
                <a:cs typeface="+mn-cs"/>
              </a:rPr>
              <a:t>Rezon was Israel’s bitter adversary for the rest of Solomon’s reign, and he made trouble, just as Hadad did. Rezon hated Israel intensely and continued to reign in Aram.</a:t>
            </a:r>
          </a:p>
          <a:p>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stirred up an adversary unto Solomon, Hadad the Edomite: he was of the king's seed in Edom.</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it came to pass, when David was in Edom, and Joab the captain of the host was gone up to bury the slain, after he had smitten every male in Edom;</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(For six months did Joab remain there with all Israel, until he had cut off every male in Edom:)</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That Hadad fled, he and certain Edomites of his father's servants with him, to go into Egypt; Hadad being yet a little child.</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they arose out of Midian, and came to Paran: and they took men with them out of Paran, and they came to Egypt, unto Pharaoh king of Egypt; which gave him an house, and appointed him victuals, and gave him land.</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Hadad found great </a:t>
            </a:r>
            <a:r>
              <a:rPr lang="en-US" sz="1200" b="0" i="0" kern="1200" dirty="0" err="1">
                <a:solidFill>
                  <a:schemeClr val="tx1"/>
                </a:solidFill>
                <a:effectLst/>
                <a:latin typeface="+mn-lt"/>
                <a:ea typeface="+mn-ea"/>
                <a:cs typeface="+mn-cs"/>
              </a:rPr>
              <a:t>favour</a:t>
            </a:r>
            <a:r>
              <a:rPr lang="en-US" sz="1200" b="0" i="0" kern="1200" dirty="0">
                <a:solidFill>
                  <a:schemeClr val="tx1"/>
                </a:solidFill>
                <a:effectLst/>
                <a:latin typeface="+mn-lt"/>
                <a:ea typeface="+mn-ea"/>
                <a:cs typeface="+mn-cs"/>
              </a:rPr>
              <a:t> in the sight of Pharaoh, so that he gave him to wife the sister of his own wife, the sister of Tahpenes the queen.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the sister of Tahpenes bare him Genubath his son, whom Tahpenes weaned in Pharaoh's house: and Genubath was in Pharaoh's household among the sons of Pharaoh.</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when Hadad heard in Egypt that David slept with his fathers, and that Joab the captain of the host was dead, Hadad said to Pharaoh, Let me depart, that I may go to mine own country.</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Then Pharaoh said unto him, But what hast thou lacked with me, that, behold, thou </a:t>
            </a:r>
            <a:r>
              <a:rPr lang="en-US" sz="1200" b="0" i="0" kern="1200" dirty="0" err="1">
                <a:solidFill>
                  <a:schemeClr val="tx1"/>
                </a:solidFill>
                <a:effectLst/>
                <a:latin typeface="+mn-lt"/>
                <a:ea typeface="+mn-ea"/>
                <a:cs typeface="+mn-cs"/>
              </a:rPr>
              <a:t>seekest</a:t>
            </a:r>
            <a:r>
              <a:rPr lang="en-US" sz="1200" b="0" i="0" kern="1200" dirty="0">
                <a:solidFill>
                  <a:schemeClr val="tx1"/>
                </a:solidFill>
                <a:effectLst/>
                <a:latin typeface="+mn-lt"/>
                <a:ea typeface="+mn-ea"/>
                <a:cs typeface="+mn-cs"/>
              </a:rPr>
              <a:t> to go to thine own country? And he answered, Nothing: howbeit let me go in any wise.</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God stirred him up another adversary, Rezon the son of Eliadah, which fled from his lord Hadadezer king of Zobah:</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And he gathered men unto him, and became captain over a band, when David slew them of Zobah: and they went to Damascus, and dwelt therein, and reigned in Damascus.</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he was an adversary to Israel all the days of Solomon, beside the mischief that Hadad did: and he abhorred Israel, and reigned over Syria.</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557447" y="6485813"/>
            <a:ext cx="9417929" cy="2585323"/>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a:p>
            <a:pPr marL="0" marR="0" indent="0" algn="just" defTabSz="914400" rtl="0" eaLnBrk="1" fontAlgn="auto" latinLnBrk="0" hangingPunct="1">
              <a:lnSpc>
                <a:spcPct val="100000"/>
              </a:lnSpc>
              <a:spcBef>
                <a:spcPts val="0"/>
              </a:spcBef>
              <a:spcAft>
                <a:spcPts val="0"/>
              </a:spcAft>
              <a:buClrTx/>
              <a:buSzTx/>
              <a:buFontTx/>
              <a:buNone/>
              <a:tabLst/>
              <a:defRPr/>
            </a:pP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362700"/>
            <a:ext cx="5406665" cy="2579558"/>
            <a:chOff x="1157812" y="6756995"/>
            <a:chExt cx="5603348" cy="257955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7" y="4168661"/>
              <a:ext cx="2747969" cy="1693028"/>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ECCLESIASTES 4:13</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WHY THE KINGDOM WAS DIVIDED</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2264" r="2226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EMERGING THREATS TO THE KINGDOM</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079" r="14170"/>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THE KINGDOM DIVIDES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604D02-6A8F-47CA-C0D5-84343ACCF68D}"/>
              </a:ext>
            </a:extLst>
          </p:cNvPr>
          <p:cNvPicPr>
            <a:picLocks noChangeAspect="1"/>
          </p:cNvPicPr>
          <p:nvPr userDrawn="1"/>
        </p:nvPicPr>
        <p:blipFill>
          <a:blip r:embed="rId2">
            <a:extLst>
              <a:ext uri="{28A0092B-C50C-407E-A947-70E740481C1C}">
                <a14:useLocalDpi xmlns:a14="http://schemas.microsoft.com/office/drawing/2010/main" val="0"/>
              </a:ext>
            </a:extLst>
          </a:blip>
          <a:srcRect l="18065" r="18065"/>
          <a:stretch/>
        </p:blipFill>
        <p:spPr>
          <a:xfrm>
            <a:off x="9113367" y="22285"/>
            <a:ext cx="9174633" cy="9540815"/>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alpha val="70980"/>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alpha val="69804"/>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alpha val="50588"/>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alpha val="50196"/>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1—THE DIVIDED KINGDOM OF ISRAEL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Share about a time you received a “warning shot” that caused you to wake up and make changes.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sometimes works through ungodly people to accomplish His purposes?</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11:14–25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ENEMIES FROM NORTH AND SOUTH</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11:26–43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PROPHECY TO JEROBOAM</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19500"/>
            <a:ext cx="93726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typically react when someone points out your shortcomings? What are some ways to keep from becoming defensive—especially with those who have good intentions toward us?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that we do not become too attached to positions or possessions?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12:1–15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416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REHOBOAM FOLLOWS TERRIBLE ADVICE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848100"/>
            <a:ext cx="90678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It’s your turn to wrestle with one of the greatest dilemmas in the history of the Christian faith: Is God sovereign or do we have free will? Both, right? How does that work?</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discern when to follow someone’s advice and when to ignore it?</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12:1–15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REHOBOAM FOLLOWS TERRIBLE ADVICE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12:16–24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PEOPLE REJECT REHOBOAM</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it feel when a story builds to a hopeful ending but never reaches it?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Christians respond when human decisions—their own or someone else’s—lead to disaster?</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09900"/>
            <a:ext cx="7315200" cy="63709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Ask a trusted friend if you have any blind spots that are keeping you from spiritual growth and maturity. Then pray for the Holy Spirit to fill you to overflowing and cause you to bear His fruit.</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Read Philippians 2:5–10 and list all the things Jesus willingly surrendered. </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List 10 blessings you did nothing to earn (like sunshine, music, or your family’s love). Then thank God for these and  all His other gifts. </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8814155" cy="149271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Ungodly rulers influence people to sin.</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KINGS OF ISRAEL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2046714"/>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Arrogance, injustice, and the lust for power lead to division. </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381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THE DIVIDED KINGDOM OF ISRAEL</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120107"/>
            <a:ext cx="8513652"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Better is a poor and a wise child than an old and foolish king, who will no more be admonished.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86101"/>
            <a:ext cx="83820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It is better to be a poor but wise youth than an old and foolish king who refuses all advice. (</a:t>
            </a:r>
            <a:r>
              <a:rPr lang="en-US" sz="5499" cap="small" dirty="0" err="1">
                <a:solidFill>
                  <a:srgbClr val="FFFFFF"/>
                </a:solidFill>
                <a:latin typeface="Corbel" panose="020B0503020204020204" pitchFamily="34" charset="0"/>
              </a:rPr>
              <a:t>nlt</a:t>
            </a:r>
            <a:r>
              <a:rPr lang="en-US" sz="5499">
                <a:solidFill>
                  <a:srgbClr val="FFFFFF"/>
                </a:solidFill>
                <a:latin typeface="Corbel" panose="020B0503020204020204" pitchFamily="34" charset="0"/>
              </a:rPr>
              <a:t>)</a:t>
            </a:r>
            <a:endParaRPr lang="en-US" sz="5499" dirty="0">
              <a:solidFill>
                <a:srgbClr val="FFFFFF"/>
              </a:solidFill>
              <a:latin typeface="Corbel" panose="020B0503020204020204" pitchFamily="34" charset="0"/>
            </a:endParaRP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DIVIDED HEART</a:t>
            </a:r>
          </a:p>
          <a:p>
            <a:pPr>
              <a:lnSpc>
                <a:spcPts val="3840"/>
              </a:lnSpc>
            </a:pPr>
            <a:r>
              <a:rPr lang="en-US" sz="3200" spc="160" dirty="0">
                <a:solidFill>
                  <a:srgbClr val="FFFFFF"/>
                </a:solidFill>
                <a:latin typeface="Franklin Gothic Medium" panose="020B0603020102020204" pitchFamily="34" charset="0"/>
              </a:rPr>
              <a:t>1 Kings 11:1–8</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your friends’ likes or dislikes have influenced your own?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external “success” (like money, power, or status) lead people away from Jesus?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DIVIDED HEART</a:t>
            </a:r>
          </a:p>
          <a:p>
            <a:pPr>
              <a:lnSpc>
                <a:spcPts val="3840"/>
              </a:lnSpc>
            </a:pPr>
            <a:r>
              <a:rPr lang="en-US" sz="3200" spc="160" dirty="0">
                <a:solidFill>
                  <a:srgbClr val="FFFFFF"/>
                </a:solidFill>
                <a:latin typeface="Franklin Gothic Medium" panose="020B0603020102020204" pitchFamily="34" charset="0"/>
              </a:rPr>
              <a:t>1 Kings 11:1–8</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1 Kings 11:9–13</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REBELLIOUS HEART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848100"/>
            <a:ext cx="87630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godly people in authority lead with both justice and mercy?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you think caused Solomon’s heart to turn away from God?</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11:14–25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ENEMIES FROM NORTH AND SOUTH</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8980</TotalTime>
  <Words>5834</Words>
  <Application>Microsoft Macintosh PowerPoint</Application>
  <PresentationFormat>Custom</PresentationFormat>
  <Paragraphs>223</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Franklin Gothic Medium</vt:lpstr>
      <vt:lpstr>Arial</vt:lpstr>
      <vt:lpstr>system-ui</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4</cp:revision>
  <dcterms:created xsi:type="dcterms:W3CDTF">2025-03-27T13:22:57Z</dcterms:created>
  <dcterms:modified xsi:type="dcterms:W3CDTF">2026-06-30T13:50:41Z</dcterms:modified>
  <dc:identifier>DAEvRMTdTXk</dc:identifier>
</cp:coreProperties>
</file>