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76" r:id="rId8"/>
    <p:sldId id="290" r:id="rId9"/>
    <p:sldId id="268" r:id="rId10"/>
    <p:sldId id="277" r:id="rId11"/>
    <p:sldId id="269" r:id="rId12"/>
    <p:sldId id="278" r:id="rId13"/>
    <p:sldId id="270" r:id="rId14"/>
    <p:sldId id="279" r:id="rId15"/>
    <p:sldId id="271" r:id="rId16"/>
    <p:sldId id="280" r:id="rId17"/>
    <p:sldId id="272" r:id="rId18"/>
    <p:sldId id="289" r:id="rId19"/>
    <p:sldId id="273" r:id="rId20"/>
    <p:sldId id="284" r:id="rId21"/>
    <p:sldId id="283" r:id="rId22"/>
    <p:sldId id="286" r:id="rId23"/>
    <p:sldId id="287" r:id="rId24"/>
    <p:sldId id="288"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Medium" panose="020B0603020102020204" pitchFamily="34" charset="0"/>
      <p:regular r:id="rId32"/>
      <p: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13E6D0-5C4F-3E45-A31D-E0864334F63A}" v="70" dt="2026-06-29T16:16:28.8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35" autoAdjust="0"/>
    <p:restoredTop sz="45031" autoAdjust="0"/>
  </p:normalViewPr>
  <p:slideViewPr>
    <p:cSldViewPr>
      <p:cViewPr varScale="1">
        <p:scale>
          <a:sx n="57" d="100"/>
          <a:sy n="57" d="100"/>
        </p:scale>
        <p:origin x="944" y="168"/>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80" d="100"/>
        <a:sy n="80" d="100"/>
      </p:scale>
      <p:origin x="0" y="0"/>
    </p:cViewPr>
  </p:sorterViewPr>
  <p:notesViewPr>
    <p:cSldViewPr>
      <p:cViewPr varScale="1">
        <p:scale>
          <a:sx n="108" d="100"/>
          <a:sy n="108" d="100"/>
        </p:scale>
        <p:origin x="2912"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addSld modSld modMainMaster">
      <pc:chgData name="Lee, Whitney" userId="42c304cf-7bf0-4354-97f1-ba8873b86299" providerId="ADAL" clId="{F167F5ED-DCA5-5162-BE16-4D5FC5DAEAB9}" dt="2026-06-29T16:17:48.544" v="1830" actId="1076"/>
      <pc:docMkLst>
        <pc:docMk/>
      </pc:docMkLst>
      <pc:sldChg chg="modSp mod">
        <pc:chgData name="Lee, Whitney" userId="42c304cf-7bf0-4354-97f1-ba8873b86299" providerId="ADAL" clId="{F167F5ED-DCA5-5162-BE16-4D5FC5DAEAB9}" dt="2026-06-29T14:51:21.687" v="472" actId="947"/>
        <pc:sldMkLst>
          <pc:docMk/>
          <pc:sldMk cId="1472856482" sldId="265"/>
        </pc:sldMkLst>
        <pc:spChg chg="mod">
          <ac:chgData name="Lee, Whitney" userId="42c304cf-7bf0-4354-97f1-ba8873b86299" providerId="ADAL" clId="{F167F5ED-DCA5-5162-BE16-4D5FC5DAEAB9}" dt="2026-06-29T14:51:21.687" v="472" actId="947"/>
          <ac:spMkLst>
            <pc:docMk/>
            <pc:sldMk cId="1472856482" sldId="265"/>
            <ac:spMk id="2" creationId="{27514B45-0AA4-A677-8B7C-AB74AABC06F4}"/>
          </ac:spMkLst>
        </pc:spChg>
      </pc:sldChg>
      <pc:sldChg chg="modSp mod">
        <pc:chgData name="Lee, Whitney" userId="42c304cf-7bf0-4354-97f1-ba8873b86299" providerId="ADAL" clId="{F167F5ED-DCA5-5162-BE16-4D5FC5DAEAB9}" dt="2026-06-29T14:52:28.362" v="486" actId="947"/>
        <pc:sldMkLst>
          <pc:docMk/>
          <pc:sldMk cId="4250189459" sldId="266"/>
        </pc:sldMkLst>
        <pc:spChg chg="mod">
          <ac:chgData name="Lee, Whitney" userId="42c304cf-7bf0-4354-97f1-ba8873b86299" providerId="ADAL" clId="{F167F5ED-DCA5-5162-BE16-4D5FC5DAEAB9}" dt="2026-06-29T14:52:28.362" v="486" actId="947"/>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9T14:55:35.701" v="532" actId="20577"/>
        <pc:sldMkLst>
          <pc:docMk/>
          <pc:sldMk cId="2940124673" sldId="267"/>
        </pc:sldMkLst>
        <pc:spChg chg="mod">
          <ac:chgData name="Lee, Whitney" userId="42c304cf-7bf0-4354-97f1-ba8873b86299" providerId="ADAL" clId="{F167F5ED-DCA5-5162-BE16-4D5FC5DAEAB9}" dt="2026-06-29T14:54:03.140" v="513"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9T15:39:47.796" v="798" actId="20577"/>
        <pc:sldMkLst>
          <pc:docMk/>
          <pc:sldMk cId="3734570181" sldId="268"/>
        </pc:sldMkLst>
        <pc:spChg chg="mod">
          <ac:chgData name="Lee, Whitney" userId="42c304cf-7bf0-4354-97f1-ba8873b86299" providerId="ADAL" clId="{F167F5ED-DCA5-5162-BE16-4D5FC5DAEAB9}" dt="2026-06-29T15:37:04.730" v="724" actId="20577"/>
          <ac:spMkLst>
            <pc:docMk/>
            <pc:sldMk cId="3734570181" sldId="268"/>
            <ac:spMk id="5" creationId="{FB67BC36-FF11-8150-B054-E3F014E098FD}"/>
          </ac:spMkLst>
        </pc:spChg>
        <pc:spChg chg="mod">
          <ac:chgData name="Lee, Whitney" userId="42c304cf-7bf0-4354-97f1-ba8873b86299" providerId="ADAL" clId="{F167F5ED-DCA5-5162-BE16-4D5FC5DAEAB9}" dt="2026-06-29T15:37:29.013" v="761" actId="20577"/>
          <ac:spMkLst>
            <pc:docMk/>
            <pc:sldMk cId="3734570181" sldId="268"/>
            <ac:spMk id="6" creationId="{F0007A59-C0AE-7C55-2754-C92195DFE286}"/>
          </ac:spMkLst>
        </pc:spChg>
        <pc:spChg chg="mod">
          <ac:chgData name="Lee, Whitney" userId="42c304cf-7bf0-4354-97f1-ba8873b86299" providerId="ADAL" clId="{F167F5ED-DCA5-5162-BE16-4D5FC5DAEAB9}" dt="2026-06-29T15:37:20.119" v="747"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9T15:44:24.763" v="888" actId="20577"/>
        <pc:sldMkLst>
          <pc:docMk/>
          <pc:sldMk cId="1294655604" sldId="269"/>
        </pc:sldMkLst>
        <pc:spChg chg="mod">
          <ac:chgData name="Lee, Whitney" userId="42c304cf-7bf0-4354-97f1-ba8873b86299" providerId="ADAL" clId="{F167F5ED-DCA5-5162-BE16-4D5FC5DAEAB9}" dt="2026-06-29T15:42:43.197" v="853" actId="20577"/>
          <ac:spMkLst>
            <pc:docMk/>
            <pc:sldMk cId="1294655604" sldId="269"/>
            <ac:spMk id="4" creationId="{89677ECE-FE3D-A8A6-03A9-2F04A0A9F2DE}"/>
          </ac:spMkLst>
        </pc:spChg>
        <pc:spChg chg="mod">
          <ac:chgData name="Lee, Whitney" userId="42c304cf-7bf0-4354-97f1-ba8873b86299" providerId="ADAL" clId="{F167F5ED-DCA5-5162-BE16-4D5FC5DAEAB9}" dt="2026-06-29T15:42:28.434" v="842"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9T15:49:07.276" v="1187" actId="20577"/>
        <pc:sldMkLst>
          <pc:docMk/>
          <pc:sldMk cId="3663860457" sldId="270"/>
        </pc:sldMkLst>
        <pc:spChg chg="mod">
          <ac:chgData name="Lee, Whitney" userId="42c304cf-7bf0-4354-97f1-ba8873b86299" providerId="ADAL" clId="{F167F5ED-DCA5-5162-BE16-4D5FC5DAEAB9}" dt="2026-06-29T15:47:56.582" v="1113" actId="1076"/>
          <ac:spMkLst>
            <pc:docMk/>
            <pc:sldMk cId="3663860457" sldId="270"/>
            <ac:spMk id="4" creationId="{89677ECE-FE3D-A8A6-03A9-2F04A0A9F2DE}"/>
          </ac:spMkLst>
        </pc:spChg>
        <pc:spChg chg="mod">
          <ac:chgData name="Lee, Whitney" userId="42c304cf-7bf0-4354-97f1-ba8873b86299" providerId="ADAL" clId="{F167F5ED-DCA5-5162-BE16-4D5FC5DAEAB9}" dt="2026-06-29T15:45:56.760" v="1096" actId="20577"/>
          <ac:spMkLst>
            <pc:docMk/>
            <pc:sldMk cId="3663860457" sldId="270"/>
            <ac:spMk id="5" creationId="{FB67BC36-FF11-8150-B054-E3F014E098FD}"/>
          </ac:spMkLst>
        </pc:spChg>
        <pc:spChg chg="mod">
          <ac:chgData name="Lee, Whitney" userId="42c304cf-7bf0-4354-97f1-ba8873b86299" providerId="ADAL" clId="{F167F5ED-DCA5-5162-BE16-4D5FC5DAEAB9}" dt="2026-06-29T15:48:13.156" v="1163" actId="20577"/>
          <ac:spMkLst>
            <pc:docMk/>
            <pc:sldMk cId="3663860457" sldId="270"/>
            <ac:spMk id="6" creationId="{F0007A59-C0AE-7C55-2754-C92195DFE286}"/>
          </ac:spMkLst>
        </pc:spChg>
        <pc:spChg chg="mod">
          <ac:chgData name="Lee, Whitney" userId="42c304cf-7bf0-4354-97f1-ba8873b86299" providerId="ADAL" clId="{F167F5ED-DCA5-5162-BE16-4D5FC5DAEAB9}" dt="2026-06-29T15:48:05.639" v="1152"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9T16:06:20.003" v="1482" actId="20577"/>
        <pc:sldMkLst>
          <pc:docMk/>
          <pc:sldMk cId="2340130936" sldId="271"/>
        </pc:sldMkLst>
        <pc:spChg chg="mod">
          <ac:chgData name="Lee, Whitney" userId="42c304cf-7bf0-4354-97f1-ba8873b86299" providerId="ADAL" clId="{F167F5ED-DCA5-5162-BE16-4D5FC5DAEAB9}" dt="2026-06-29T16:01:49.611" v="1449" actId="20577"/>
          <ac:spMkLst>
            <pc:docMk/>
            <pc:sldMk cId="2340130936" sldId="271"/>
            <ac:spMk id="4" creationId="{89677ECE-FE3D-A8A6-03A9-2F04A0A9F2DE}"/>
          </ac:spMkLst>
        </pc:spChg>
        <pc:spChg chg="mod">
          <ac:chgData name="Lee, Whitney" userId="42c304cf-7bf0-4354-97f1-ba8873b86299" providerId="ADAL" clId="{F167F5ED-DCA5-5162-BE16-4D5FC5DAEAB9}" dt="2026-06-29T16:01:38.890" v="1433"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9T16:13:52.586" v="1634" actId="20577"/>
        <pc:sldMkLst>
          <pc:docMk/>
          <pc:sldMk cId="2515943933" sldId="272"/>
        </pc:sldMkLst>
        <pc:spChg chg="mod">
          <ac:chgData name="Lee, Whitney" userId="42c304cf-7bf0-4354-97f1-ba8873b86299" providerId="ADAL" clId="{F167F5ED-DCA5-5162-BE16-4D5FC5DAEAB9}" dt="2026-06-29T16:08:56.542" v="1504"/>
          <ac:spMkLst>
            <pc:docMk/>
            <pc:sldMk cId="2515943933" sldId="272"/>
            <ac:spMk id="4" creationId="{89677ECE-FE3D-A8A6-03A9-2F04A0A9F2DE}"/>
          </ac:spMkLst>
        </pc:spChg>
        <pc:spChg chg="mod">
          <ac:chgData name="Lee, Whitney" userId="42c304cf-7bf0-4354-97f1-ba8873b86299" providerId="ADAL" clId="{F167F5ED-DCA5-5162-BE16-4D5FC5DAEAB9}" dt="2026-06-29T16:09:05.253" v="1533" actId="20577"/>
          <ac:spMkLst>
            <pc:docMk/>
            <pc:sldMk cId="2515943933" sldId="272"/>
            <ac:spMk id="5" creationId="{FB67BC36-FF11-8150-B054-E3F014E098FD}"/>
          </ac:spMkLst>
        </pc:spChg>
        <pc:spChg chg="mod">
          <ac:chgData name="Lee, Whitney" userId="42c304cf-7bf0-4354-97f1-ba8873b86299" providerId="ADAL" clId="{F167F5ED-DCA5-5162-BE16-4D5FC5DAEAB9}" dt="2026-06-29T16:10:14.626" v="1575" actId="20577"/>
          <ac:spMkLst>
            <pc:docMk/>
            <pc:sldMk cId="2515943933" sldId="272"/>
            <ac:spMk id="6" creationId="{F0007A59-C0AE-7C55-2754-C92195DFE286}"/>
          </ac:spMkLst>
        </pc:spChg>
        <pc:spChg chg="mod">
          <ac:chgData name="Lee, Whitney" userId="42c304cf-7bf0-4354-97f1-ba8873b86299" providerId="ADAL" clId="{F167F5ED-DCA5-5162-BE16-4D5FC5DAEAB9}" dt="2026-06-29T16:09:15.992" v="1551" actId="20577"/>
          <ac:spMkLst>
            <pc:docMk/>
            <pc:sldMk cId="2515943933" sldId="272"/>
            <ac:spMk id="7" creationId="{1CFCE852-AEAB-9DE9-6936-21CAFE062AD6}"/>
          </ac:spMkLst>
        </pc:spChg>
      </pc:sldChg>
      <pc:sldChg chg="modSp mod">
        <pc:chgData name="Lee, Whitney" userId="42c304cf-7bf0-4354-97f1-ba8873b86299" providerId="ADAL" clId="{F167F5ED-DCA5-5162-BE16-4D5FC5DAEAB9}" dt="2026-06-29T16:16:59.211" v="1763" actId="1076"/>
        <pc:sldMkLst>
          <pc:docMk/>
          <pc:sldMk cId="4159353120" sldId="273"/>
        </pc:sldMkLst>
        <pc:spChg chg="mod">
          <ac:chgData name="Lee, Whitney" userId="42c304cf-7bf0-4354-97f1-ba8873b86299" providerId="ADAL" clId="{F167F5ED-DCA5-5162-BE16-4D5FC5DAEAB9}" dt="2026-06-29T16:16:59.211" v="1763" actId="1076"/>
          <ac:spMkLst>
            <pc:docMk/>
            <pc:sldMk cId="4159353120" sldId="273"/>
            <ac:spMk id="2" creationId="{B19A42F2-53C9-3143-2F80-8C7D3D5FFE3C}"/>
          </ac:spMkLst>
        </pc:spChg>
      </pc:sldChg>
      <pc:sldChg chg="modSp mod modNotesTx">
        <pc:chgData name="Lee, Whitney" userId="42c304cf-7bf0-4354-97f1-ba8873b86299" providerId="ADAL" clId="{F167F5ED-DCA5-5162-BE16-4D5FC5DAEAB9}" dt="2026-06-29T15:35:01.568" v="707" actId="1076"/>
        <pc:sldMkLst>
          <pc:docMk/>
          <pc:sldMk cId="593240637" sldId="276"/>
        </pc:sldMkLst>
        <pc:spChg chg="mod">
          <ac:chgData name="Lee, Whitney" userId="42c304cf-7bf0-4354-97f1-ba8873b86299" providerId="ADAL" clId="{F167F5ED-DCA5-5162-BE16-4D5FC5DAEAB9}" dt="2026-06-29T15:35:01.568" v="707" actId="1076"/>
          <ac:spMkLst>
            <pc:docMk/>
            <pc:sldMk cId="593240637" sldId="276"/>
            <ac:spMk id="4" creationId="{ECC82F32-4CA5-5ACC-C7E4-CE13521B95DE}"/>
          </ac:spMkLst>
        </pc:spChg>
      </pc:sldChg>
      <pc:sldChg chg="modSp mod modNotesTx">
        <pc:chgData name="Lee, Whitney" userId="42c304cf-7bf0-4354-97f1-ba8873b86299" providerId="ADAL" clId="{F167F5ED-DCA5-5162-BE16-4D5FC5DAEAB9}" dt="2026-06-29T15:42:18.612" v="819" actId="20577"/>
        <pc:sldMkLst>
          <pc:docMk/>
          <pc:sldMk cId="3031513542" sldId="277"/>
        </pc:sldMkLst>
        <pc:spChg chg="mod">
          <ac:chgData name="Lee, Whitney" userId="42c304cf-7bf0-4354-97f1-ba8873b86299" providerId="ADAL" clId="{F167F5ED-DCA5-5162-BE16-4D5FC5DAEAB9}" dt="2026-06-29T15:42:00.531" v="817" actId="1076"/>
          <ac:spMkLst>
            <pc:docMk/>
            <pc:sldMk cId="3031513542" sldId="277"/>
            <ac:spMk id="2" creationId="{5901AE7E-0EA7-0335-10CC-7D4247FBC080}"/>
          </ac:spMkLst>
        </pc:spChg>
      </pc:sldChg>
      <pc:sldChg chg="modSp mod">
        <pc:chgData name="Lee, Whitney" userId="42c304cf-7bf0-4354-97f1-ba8873b86299" providerId="ADAL" clId="{F167F5ED-DCA5-5162-BE16-4D5FC5DAEAB9}" dt="2026-06-29T15:45:20.906" v="1076" actId="20577"/>
        <pc:sldMkLst>
          <pc:docMk/>
          <pc:sldMk cId="1853337807" sldId="278"/>
        </pc:sldMkLst>
        <pc:spChg chg="mod">
          <ac:chgData name="Lee, Whitney" userId="42c304cf-7bf0-4354-97f1-ba8873b86299" providerId="ADAL" clId="{F167F5ED-DCA5-5162-BE16-4D5FC5DAEAB9}" dt="2026-06-29T15:45:20.906" v="1076" actId="20577"/>
          <ac:spMkLst>
            <pc:docMk/>
            <pc:sldMk cId="1853337807" sldId="278"/>
            <ac:spMk id="3" creationId="{DBFC6CAD-4787-D29C-9066-E19B93CFC3EC}"/>
          </ac:spMkLst>
        </pc:spChg>
      </pc:sldChg>
      <pc:sldChg chg="modSp mod">
        <pc:chgData name="Lee, Whitney" userId="42c304cf-7bf0-4354-97f1-ba8873b86299" providerId="ADAL" clId="{F167F5ED-DCA5-5162-BE16-4D5FC5DAEAB9}" dt="2026-06-29T16:00:28.754" v="1412" actId="20577"/>
        <pc:sldMkLst>
          <pc:docMk/>
          <pc:sldMk cId="463717971" sldId="279"/>
        </pc:sldMkLst>
        <pc:spChg chg="mod">
          <ac:chgData name="Lee, Whitney" userId="42c304cf-7bf0-4354-97f1-ba8873b86299" providerId="ADAL" clId="{F167F5ED-DCA5-5162-BE16-4D5FC5DAEAB9}" dt="2026-06-29T16:00:28.754" v="1412" actId="20577"/>
          <ac:spMkLst>
            <pc:docMk/>
            <pc:sldMk cId="463717971" sldId="279"/>
            <ac:spMk id="2" creationId="{01A54E2C-C814-73DF-E414-610880B284E1}"/>
          </ac:spMkLst>
        </pc:spChg>
      </pc:sldChg>
      <pc:sldChg chg="modSp mod">
        <pc:chgData name="Lee, Whitney" userId="42c304cf-7bf0-4354-97f1-ba8873b86299" providerId="ADAL" clId="{F167F5ED-DCA5-5162-BE16-4D5FC5DAEAB9}" dt="2026-06-29T16:08:11.165" v="1503" actId="20577"/>
        <pc:sldMkLst>
          <pc:docMk/>
          <pc:sldMk cId="843645801" sldId="280"/>
        </pc:sldMkLst>
        <pc:spChg chg="mod">
          <ac:chgData name="Lee, Whitney" userId="42c304cf-7bf0-4354-97f1-ba8873b86299" providerId="ADAL" clId="{F167F5ED-DCA5-5162-BE16-4D5FC5DAEAB9}" dt="2026-06-29T16:08:11.165" v="1503"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9T14:46:39.604" v="448" actId="20577"/>
        <pc:sldMkLst>
          <pc:docMk/>
          <pc:sldMk cId="4294521893" sldId="282"/>
        </pc:sldMkLst>
        <pc:spChg chg="mod">
          <ac:chgData name="Lee, Whitney" userId="42c304cf-7bf0-4354-97f1-ba8873b86299" providerId="ADAL" clId="{F167F5ED-DCA5-5162-BE16-4D5FC5DAEAB9}" dt="2026-06-29T14:44:27.916" v="285" actId="20577"/>
          <ac:spMkLst>
            <pc:docMk/>
            <pc:sldMk cId="4294521893" sldId="282"/>
            <ac:spMk id="3" creationId="{05E30743-A9B7-4FA5-2AAA-8384488C2CB8}"/>
          </ac:spMkLst>
        </pc:spChg>
        <pc:spChg chg="mod">
          <ac:chgData name="Lee, Whitney" userId="42c304cf-7bf0-4354-97f1-ba8873b86299" providerId="ADAL" clId="{F167F5ED-DCA5-5162-BE16-4D5FC5DAEAB9}" dt="2026-06-24T15:08:16.072" v="218" actId="1076"/>
          <ac:spMkLst>
            <pc:docMk/>
            <pc:sldMk cId="4294521893" sldId="282"/>
            <ac:spMk id="4" creationId="{E7D41ED7-86E6-A096-0235-1756E32ED234}"/>
          </ac:spMkLst>
        </pc:spChg>
      </pc:sldChg>
      <pc:sldChg chg="modSp mod">
        <pc:chgData name="Lee, Whitney" userId="42c304cf-7bf0-4354-97f1-ba8873b86299" providerId="ADAL" clId="{F167F5ED-DCA5-5162-BE16-4D5FC5DAEAB9}" dt="2026-06-29T16:17:48.544" v="1830" actId="1076"/>
        <pc:sldMkLst>
          <pc:docMk/>
          <pc:sldMk cId="2091008181" sldId="284"/>
        </pc:sldMkLst>
        <pc:spChg chg="mod">
          <ac:chgData name="Lee, Whitney" userId="42c304cf-7bf0-4354-97f1-ba8873b86299" providerId="ADAL" clId="{F167F5ED-DCA5-5162-BE16-4D5FC5DAEAB9}" dt="2026-06-29T16:17:48.544" v="1830" actId="1076"/>
          <ac:spMkLst>
            <pc:docMk/>
            <pc:sldMk cId="2091008181" sldId="284"/>
            <ac:spMk id="2" creationId="{CB0310C8-E13E-49A6-E8B7-87D9E7A3C0EA}"/>
          </ac:spMkLst>
        </pc:spChg>
        <pc:spChg chg="mod">
          <ac:chgData name="Lee, Whitney" userId="42c304cf-7bf0-4354-97f1-ba8873b86299" providerId="ADAL" clId="{F167F5ED-DCA5-5162-BE16-4D5FC5DAEAB9}" dt="2026-06-29T16:17:32.375" v="1790" actId="1076"/>
          <ac:spMkLst>
            <pc:docMk/>
            <pc:sldMk cId="2091008181" sldId="284"/>
            <ac:spMk id="3" creationId="{0F76A27E-B194-9A4C-902F-1B6661D4C273}"/>
          </ac:spMkLst>
        </pc:spChg>
      </pc:sldChg>
      <pc:sldChg chg="modSp mod modNotesTx">
        <pc:chgData name="Lee, Whitney" userId="42c304cf-7bf0-4354-97f1-ba8873b86299" providerId="ADAL" clId="{F167F5ED-DCA5-5162-BE16-4D5FC5DAEAB9}" dt="2026-06-29T16:15:03.659" v="1724" actId="20577"/>
        <pc:sldMkLst>
          <pc:docMk/>
          <pc:sldMk cId="58486150" sldId="289"/>
        </pc:sldMkLst>
        <pc:spChg chg="mod">
          <ac:chgData name="Lee, Whitney" userId="42c304cf-7bf0-4354-97f1-ba8873b86299" providerId="ADAL" clId="{F167F5ED-DCA5-5162-BE16-4D5FC5DAEAB9}" dt="2026-06-29T16:14:26.673" v="1723" actId="20577"/>
          <ac:spMkLst>
            <pc:docMk/>
            <pc:sldMk cId="58486150" sldId="289"/>
            <ac:spMk id="2" creationId="{77A00FE0-84CA-CA79-4B3C-49D299CD952E}"/>
          </ac:spMkLst>
        </pc:spChg>
      </pc:sldChg>
      <pc:sldChg chg="modSp add mod">
        <pc:chgData name="Lee, Whitney" userId="42c304cf-7bf0-4354-97f1-ba8873b86299" providerId="ADAL" clId="{F167F5ED-DCA5-5162-BE16-4D5FC5DAEAB9}" dt="2026-06-29T15:35:10.575" v="709" actId="14100"/>
        <pc:sldMkLst>
          <pc:docMk/>
          <pc:sldMk cId="562661743" sldId="290"/>
        </pc:sldMkLst>
        <pc:spChg chg="mod">
          <ac:chgData name="Lee, Whitney" userId="42c304cf-7bf0-4354-97f1-ba8873b86299" providerId="ADAL" clId="{F167F5ED-DCA5-5162-BE16-4D5FC5DAEAB9}" dt="2026-06-29T15:35:10.575" v="709" actId="14100"/>
          <ac:spMkLst>
            <pc:docMk/>
            <pc:sldMk cId="562661743" sldId="290"/>
            <ac:spMk id="4" creationId="{DF5C4016-4217-7B0F-5915-FA4B9AF4D131}"/>
          </ac:spMkLst>
        </pc:spChg>
      </pc:sldChg>
      <pc:sldMasterChg chg="modSldLayout">
        <pc:chgData name="Lee, Whitney" userId="42c304cf-7bf0-4354-97f1-ba8873b86299" providerId="ADAL" clId="{F167F5ED-DCA5-5162-BE16-4D5FC5DAEAB9}" dt="2026-06-29T14:44:06.924" v="223"/>
        <pc:sldMasterMkLst>
          <pc:docMk/>
          <pc:sldMasterMk cId="0" sldId="2147483648"/>
        </pc:sldMasterMkLst>
        <pc:sldLayoutChg chg="addSp delSp modSp mod">
          <pc:chgData name="Lee, Whitney" userId="42c304cf-7bf0-4354-97f1-ba8873b86299" providerId="ADAL" clId="{F167F5ED-DCA5-5162-BE16-4D5FC5DAEAB9}" dt="2026-06-29T14:44:06.924" v="223"/>
          <pc:sldLayoutMkLst>
            <pc:docMk/>
            <pc:sldMasterMk cId="0" sldId="2147483648"/>
            <pc:sldLayoutMk cId="0" sldId="2147483655"/>
          </pc:sldLayoutMkLst>
          <pc:spChg chg="mod">
            <ac:chgData name="Lee, Whitney" userId="42c304cf-7bf0-4354-97f1-ba8873b86299" providerId="ADAL" clId="{F167F5ED-DCA5-5162-BE16-4D5FC5DAEAB9}" dt="2026-06-23T21:38:18.666" v="87" actId="20577"/>
            <ac:spMkLst>
              <pc:docMk/>
              <pc:sldMasterMk cId="0" sldId="2147483648"/>
              <pc:sldLayoutMk cId="0" sldId="2147483655"/>
              <ac:spMk id="2" creationId="{C9E04C85-0156-04FF-9795-0E6674715B97}"/>
            </ac:spMkLst>
          </pc:spChg>
          <pc:spChg chg="add mod">
            <ac:chgData name="Lee, Whitney" userId="42c304cf-7bf0-4354-97f1-ba8873b86299" providerId="ADAL" clId="{F167F5ED-DCA5-5162-BE16-4D5FC5DAEAB9}" dt="2026-06-29T14:43:44.108" v="222"/>
            <ac:spMkLst>
              <pc:docMk/>
              <pc:sldMasterMk cId="0" sldId="2147483648"/>
              <pc:sldLayoutMk cId="0" sldId="2147483655"/>
              <ac:spMk id="4" creationId="{3B0FCB94-C37A-B66A-2629-285E8CEBF41B}"/>
            </ac:spMkLst>
          </pc:spChg>
          <pc:spChg chg="add mod">
            <ac:chgData name="Lee, Whitney" userId="42c304cf-7bf0-4354-97f1-ba8873b86299" providerId="ADAL" clId="{F167F5ED-DCA5-5162-BE16-4D5FC5DAEAB9}" dt="2026-06-29T14:44:06.924" v="223"/>
            <ac:spMkLst>
              <pc:docMk/>
              <pc:sldMasterMk cId="0" sldId="2147483648"/>
              <pc:sldLayoutMk cId="0" sldId="2147483655"/>
              <ac:spMk id="7" creationId="{774A46D3-EFE9-C60E-4612-2CF15A777E0E}"/>
            </ac:spMkLst>
          </pc:spChg>
          <pc:spChg chg="mod">
            <ac:chgData name="Lee, Whitney" userId="42c304cf-7bf0-4354-97f1-ba8873b86299" providerId="ADAL" clId="{F167F5ED-DCA5-5162-BE16-4D5FC5DAEAB9}" dt="2026-06-24T15:12:03.643" v="220"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4T15:11:59.413" v="219"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3T21:38:22.749" v="88" actId="1035"/>
            <ac:spMkLst>
              <pc:docMk/>
              <pc:sldMasterMk cId="0" sldId="2147483648"/>
              <pc:sldLayoutMk cId="0" sldId="2147483655"/>
              <ac:spMk id="28" creationId="{1331D084-E92B-4FFC-53E0-E01C57234024}"/>
            </ac:spMkLst>
          </pc:spChg>
          <pc:spChg chg="del">
            <ac:chgData name="Lee, Whitney" userId="42c304cf-7bf0-4354-97f1-ba8873b86299" providerId="ADAL" clId="{F167F5ED-DCA5-5162-BE16-4D5FC5DAEAB9}" dt="2026-06-29T14:43:40.202" v="221" actId="478"/>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3T21:38:28.569" v="90"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3T19:38:43.210" v="2" actId="167"/>
            <ac:picMkLst>
              <pc:docMk/>
              <pc:sldMasterMk cId="0" sldId="2147483648"/>
              <pc:sldLayoutMk cId="0" sldId="2147483655"/>
              <ac:picMk id="5" creationId="{BA70F72B-19F6-D6BC-6A4E-EDEC8C4DB50C}"/>
            </ac:picMkLst>
          </pc:picChg>
        </pc:sldLayoutChg>
        <pc:sldLayoutChg chg="modSp mod">
          <pc:chgData name="Lee, Whitney" userId="42c304cf-7bf0-4354-97f1-ba8873b86299" providerId="ADAL" clId="{F167F5ED-DCA5-5162-BE16-4D5FC5DAEAB9}" dt="2026-06-23T20:14:30.638" v="25" actId="207"/>
          <pc:sldLayoutMkLst>
            <pc:docMk/>
            <pc:sldMasterMk cId="0" sldId="2147483648"/>
            <pc:sldLayoutMk cId="3993272336" sldId="2147483659"/>
          </pc:sldLayoutMkLst>
          <pc:spChg chg="mod">
            <ac:chgData name="Lee, Whitney" userId="42c304cf-7bf0-4354-97f1-ba8873b86299" providerId="ADAL" clId="{F167F5ED-DCA5-5162-BE16-4D5FC5DAEAB9}" dt="2026-06-23T20:13:46.720" v="21" actId="1076"/>
            <ac:spMkLst>
              <pc:docMk/>
              <pc:sldMasterMk cId="0" sldId="2147483648"/>
              <pc:sldLayoutMk cId="3993272336" sldId="2147483659"/>
              <ac:spMk id="5" creationId="{B19803EB-0502-2CAA-D100-8A9FDD604CF3}"/>
            </ac:spMkLst>
          </pc:spChg>
          <pc:spChg chg="mod">
            <ac:chgData name="Lee, Whitney" userId="42c304cf-7bf0-4354-97f1-ba8873b86299" providerId="ADAL" clId="{F167F5ED-DCA5-5162-BE16-4D5FC5DAEAB9}" dt="2026-06-23T20:14:30.638" v="25"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3T20:13:44.753" v="20"/>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3T20:15:09.083" v="29" actId="207"/>
          <pc:sldLayoutMkLst>
            <pc:docMk/>
            <pc:sldMasterMk cId="0" sldId="2147483648"/>
            <pc:sldLayoutMk cId="1379526535" sldId="2147483670"/>
          </pc:sldLayoutMkLst>
          <pc:spChg chg="mod">
            <ac:chgData name="Lee, Whitney" userId="42c304cf-7bf0-4354-97f1-ba8873b86299" providerId="ADAL" clId="{F167F5ED-DCA5-5162-BE16-4D5FC5DAEAB9}" dt="2026-06-23T20:15:09.083" v="29"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3T20:14:55.061" v="28"/>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3T20:15:23.769" v="32" actId="207"/>
          <pc:sldLayoutMkLst>
            <pc:docMk/>
            <pc:sldMasterMk cId="0" sldId="2147483648"/>
            <pc:sldLayoutMk cId="3117666292" sldId="2147483671"/>
          </pc:sldLayoutMkLst>
          <pc:spChg chg="mod">
            <ac:chgData name="Lee, Whitney" userId="42c304cf-7bf0-4354-97f1-ba8873b86299" providerId="ADAL" clId="{F167F5ED-DCA5-5162-BE16-4D5FC5DAEAB9}" dt="2026-06-23T20:15:23.769" v="32"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3T20:15:20.603" v="31"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3T20:15:17.275" v="30"/>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3T20:14:48.069" v="27"/>
          <pc:sldLayoutMkLst>
            <pc:docMk/>
            <pc:sldMasterMk cId="0" sldId="2147483648"/>
            <pc:sldLayoutMk cId="2105013169" sldId="2147483672"/>
          </pc:sldLayoutMkLst>
          <pc:spChg chg="mod">
            <ac:chgData name="Lee, Whitney" userId="42c304cf-7bf0-4354-97f1-ba8873b86299" providerId="ADAL" clId="{F167F5ED-DCA5-5162-BE16-4D5FC5DAEAB9}" dt="2026-06-23T20:14:35.663" v="26"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3T20:14:48.069" v="27"/>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3T20:15:35.590" v="34"/>
          <pc:sldLayoutMkLst>
            <pc:docMk/>
            <pc:sldMasterMk cId="0" sldId="2147483648"/>
            <pc:sldLayoutMk cId="2411421136" sldId="2147483673"/>
          </pc:sldLayoutMkLst>
          <pc:spChg chg="mod">
            <ac:chgData name="Lee, Whitney" userId="42c304cf-7bf0-4354-97f1-ba8873b86299" providerId="ADAL" clId="{F167F5ED-DCA5-5162-BE16-4D5FC5DAEAB9}" dt="2026-06-23T20:15:30.084" v="33"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3T20:15:35.590" v="34"/>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3T20:15:49.808" v="36" actId="207"/>
          <pc:sldLayoutMkLst>
            <pc:docMk/>
            <pc:sldMasterMk cId="0" sldId="2147483648"/>
            <pc:sldLayoutMk cId="1652537508" sldId="2147483674"/>
          </pc:sldLayoutMkLst>
          <pc:spChg chg="mod">
            <ac:chgData name="Lee, Whitney" userId="42c304cf-7bf0-4354-97f1-ba8873b86299" providerId="ADAL" clId="{F167F5ED-DCA5-5162-BE16-4D5FC5DAEAB9}" dt="2026-06-23T20:15:49.808" v="36"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3T20:15:45.971" v="35"/>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9T14:49:03.684" v="463" actId="20577"/>
        <pc:sldMasterMkLst>
          <pc:docMk/>
          <pc:sldMasterMk cId="2113399045" sldId="2147483660"/>
        </pc:sldMasterMkLst>
        <pc:spChg chg="mod">
          <ac:chgData name="Lee, Whitney" userId="42c304cf-7bf0-4354-97f1-ba8873b86299" providerId="ADAL" clId="{F167F5ED-DCA5-5162-BE16-4D5FC5DAEAB9}" dt="2026-06-23T20:15:54.196" v="37"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3T21:38:43.103" v="114" actId="2057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9T14:49:03.684" v="463"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3T20:16:02.439" v="39"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9T14:49:03.684" v="463"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3T20:16:10.944" v="40"/>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3T21:38:55.614" v="135" actId="20577"/>
          <pc:sldLayoutMkLst>
            <pc:docMk/>
            <pc:sldMasterMk cId="2113399045" sldId="2147483660"/>
            <pc:sldLayoutMk cId="3347925749" sldId="2147483663"/>
          </pc:sldLayoutMkLst>
          <pc:spChg chg="mod">
            <ac:chgData name="Lee, Whitney" userId="42c304cf-7bf0-4354-97f1-ba8873b86299" providerId="ADAL" clId="{F167F5ED-DCA5-5162-BE16-4D5FC5DAEAB9}" dt="2026-06-23T21:38:55.614" v="135"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3T20:16:16.569" v="41" actId="207"/>
            <ac:spMkLst>
              <pc:docMk/>
              <pc:sldMasterMk cId="2113399045" sldId="2147483660"/>
              <pc:sldLayoutMk cId="3347925749" sldId="2147483663"/>
              <ac:spMk id="4" creationId="{0D0F253A-4A72-0DF3-0607-465164E042D8}"/>
            </ac:spMkLst>
          </pc:spChg>
          <pc:picChg chg="mod">
            <ac:chgData name="Lee, Whitney" userId="42c304cf-7bf0-4354-97f1-ba8873b86299" providerId="ADAL" clId="{F167F5ED-DCA5-5162-BE16-4D5FC5DAEAB9}" dt="2026-06-23T19:51:24.049" v="6" actId="14826"/>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F167F5ED-DCA5-5162-BE16-4D5FC5DAEAB9}" dt="2026-06-23T20:16:30.311" v="44" actId="207"/>
          <pc:sldLayoutMkLst>
            <pc:docMk/>
            <pc:sldMasterMk cId="2113399045" sldId="2147483660"/>
            <pc:sldLayoutMk cId="126326423" sldId="2147483664"/>
          </pc:sldLayoutMkLst>
          <pc:spChg chg="mod">
            <ac:chgData name="Lee, Whitney" userId="42c304cf-7bf0-4354-97f1-ba8873b86299" providerId="ADAL" clId="{F167F5ED-DCA5-5162-BE16-4D5FC5DAEAB9}" dt="2026-06-23T20:16:30.311" v="44"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F167F5ED-DCA5-5162-BE16-4D5FC5DAEAB9}" dt="2026-06-23T19:39:42.943" v="4" actId="167"/>
            <ac:picMkLst>
              <pc:docMk/>
              <pc:sldMasterMk cId="2113399045" sldId="2147483660"/>
              <pc:sldLayoutMk cId="126326423" sldId="2147483664"/>
              <ac:picMk id="3" creationId="{D2C97DBD-5DB5-EE31-35F1-8913A3BA222F}"/>
            </ac:picMkLst>
          </pc:picChg>
        </pc:sldLayoutChg>
        <pc:sldLayoutChg chg="modSp mod">
          <pc:chgData name="Lee, Whitney" userId="42c304cf-7bf0-4354-97f1-ba8873b86299" providerId="ADAL" clId="{F167F5ED-DCA5-5162-BE16-4D5FC5DAEAB9}" dt="2026-06-23T21:39:08.394" v="160" actId="1036"/>
          <pc:sldLayoutMkLst>
            <pc:docMk/>
            <pc:sldMasterMk cId="2113399045" sldId="2147483660"/>
            <pc:sldLayoutMk cId="2291955193" sldId="2147483668"/>
          </pc:sldLayoutMkLst>
          <pc:spChg chg="mod">
            <ac:chgData name="Lee, Whitney" userId="42c304cf-7bf0-4354-97f1-ba8873b86299" providerId="ADAL" clId="{F167F5ED-DCA5-5162-BE16-4D5FC5DAEAB9}" dt="2026-06-23T21:39:08.394" v="160" actId="1036"/>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3T20:16:22.734" v="42"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F167F5ED-DCA5-5162-BE16-4D5FC5DAEAB9}" dt="2026-06-23T20:55:24.615" v="49" actId="14826"/>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3T21:39:22.466" v="183" actId="20577"/>
          <pc:sldLayoutMkLst>
            <pc:docMk/>
            <pc:sldMasterMk cId="2113399045" sldId="2147483660"/>
            <pc:sldLayoutMk cId="3645915490" sldId="2147483669"/>
          </pc:sldLayoutMkLst>
          <pc:spChg chg="mod">
            <ac:chgData name="Lee, Whitney" userId="42c304cf-7bf0-4354-97f1-ba8873b86299" providerId="ADAL" clId="{F167F5ED-DCA5-5162-BE16-4D5FC5DAEAB9}" dt="2026-06-23T21:39:17.634" v="162" actId="1076"/>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3T21:39:22.466" v="183"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F167F5ED-DCA5-5162-BE16-4D5FC5DAEAB9}" dt="2026-06-23T20:51:06.992" v="47" actId="14826"/>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F167F5ED-DCA5-5162-BE16-4D5FC5DAEAB9}" dt="2026-06-23T20:16:43.422" v="46"/>
          <pc:sldLayoutMkLst>
            <pc:docMk/>
            <pc:sldMasterMk cId="2113399045" sldId="2147483660"/>
            <pc:sldLayoutMk cId="1243331843" sldId="2147483675"/>
          </pc:sldLayoutMkLst>
          <pc:spChg chg="mod">
            <ac:chgData name="Lee, Whitney" userId="42c304cf-7bf0-4354-97f1-ba8873b86299" providerId="ADAL" clId="{F167F5ED-DCA5-5162-BE16-4D5FC5DAEAB9}" dt="2026-06-23T20:16:37.903" v="45"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3T20:16:43.422" v="46"/>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6/30/26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6/30/26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Every good team needs dreamers and risk-takers as well as people who do things “by the book.” Unless someone focuses on the details, the big vision isn’t likely to happen.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Starter—Details or Big Picture?</a:t>
            </a:r>
          </a:p>
          <a:p>
            <a:r>
              <a:rPr lang="en-US" sz="1200" i="1" kern="1200" dirty="0">
                <a:solidFill>
                  <a:schemeClr val="tx1"/>
                </a:solidFill>
                <a:effectLst/>
                <a:latin typeface="+mn-lt"/>
                <a:ea typeface="+mn-ea"/>
                <a:cs typeface="+mn-cs"/>
              </a:rPr>
              <a:t>Raise your hand if you’re a big-picture person—someone who dreams big and likes to take risks. Now raise your hand if you’re a detail-oriented person—someone who focuses on quality and likes to make sure every </a:t>
            </a:r>
            <a:r>
              <a:rPr lang="en-US" sz="1200" i="0" kern="1200" dirty="0" err="1">
                <a:solidFill>
                  <a:schemeClr val="tx1"/>
                </a:solidFill>
                <a:effectLst/>
                <a:latin typeface="+mn-lt"/>
                <a:ea typeface="+mn-ea"/>
                <a:cs typeface="+mn-cs"/>
              </a:rPr>
              <a:t>i</a:t>
            </a:r>
            <a:r>
              <a:rPr lang="en-US" sz="1200" i="1" kern="1200" dirty="0">
                <a:solidFill>
                  <a:schemeClr val="tx1"/>
                </a:solidFill>
                <a:effectLst/>
                <a:latin typeface="+mn-lt"/>
                <a:ea typeface="+mn-ea"/>
                <a:cs typeface="+mn-cs"/>
              </a:rPr>
              <a:t> is dotted and every </a:t>
            </a:r>
            <a:r>
              <a:rPr lang="en-US" sz="1200" i="0" kern="1200" dirty="0">
                <a:solidFill>
                  <a:schemeClr val="tx1"/>
                </a:solidFill>
                <a:effectLst/>
                <a:latin typeface="+mn-lt"/>
                <a:ea typeface="+mn-ea"/>
                <a:cs typeface="+mn-cs"/>
              </a:rPr>
              <a:t>t</a:t>
            </a:r>
            <a:r>
              <a:rPr lang="en-US" sz="1200" i="1" kern="1200" dirty="0">
                <a:solidFill>
                  <a:schemeClr val="tx1"/>
                </a:solidFill>
                <a:effectLst/>
                <a:latin typeface="+mn-lt"/>
                <a:ea typeface="+mn-ea"/>
                <a:cs typeface="+mn-cs"/>
              </a:rPr>
              <a:t> is crossed. Now, let’s have a couple of people from each group answer this question: What is one thing you wish the other group knew about your group?</a:t>
            </a:r>
          </a:p>
          <a:p>
            <a:pPr>
              <a:buNone/>
            </a:pPr>
            <a:endParaRPr lang="en-US" dirty="0">
              <a:effectLst/>
            </a:endParaRPr>
          </a:p>
          <a:p>
            <a:r>
              <a:rPr lang="en-US" sz="1200" kern="1200" dirty="0">
                <a:solidFill>
                  <a:schemeClr val="tx1"/>
                </a:solidFill>
                <a:effectLst/>
                <a:latin typeface="+mn-lt"/>
                <a:ea typeface="+mn-ea"/>
                <a:cs typeface="+mn-cs"/>
              </a:rPr>
              <a:t>Ezra was a priest who came to Judah from Babylon in the fifth century BC, around 60–80 years after the first exiles returned (Ezra 7:1, 6). It is possible he wrote the book that bears his name. The events of chapters 1 through 6 happened before Ezra was in Judah—likely before he was even born—and cover the two decades between the first return of the exiles (539 BC) and the completion of the temple rebuilding (516 BC). Ezra’s message centers on orthodoxy (correct belief about God) and dedication to the Law.</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Ezra 3:1–6</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r>
              <a:rPr lang="en-US" sz="1200" b="1" i="0" kern="1200" baseline="30000" dirty="0">
                <a:solidFill>
                  <a:schemeClr val="tx1"/>
                </a:solidFill>
                <a:effectLst/>
                <a:highlight>
                  <a:srgbClr val="FFFF00"/>
                </a:highlight>
                <a:latin typeface="+mn-lt"/>
                <a:ea typeface="+mn-ea"/>
                <a:cs typeface="+mn-cs"/>
              </a:rPr>
              <a:t>1 </a:t>
            </a:r>
            <a:r>
              <a:rPr lang="en-US" sz="1200" b="0" i="0" kern="1200" dirty="0">
                <a:solidFill>
                  <a:schemeClr val="tx1"/>
                </a:solidFill>
                <a:effectLst/>
                <a:latin typeface="+mn-lt"/>
                <a:ea typeface="+mn-ea"/>
                <a:cs typeface="+mn-cs"/>
              </a:rPr>
              <a:t>In early autumn, when the Israelites had settled in their towns, all the people assembled in Jerusalem with a unified purpose.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Then Jeshua son of Jehozadak joined his fellow priests and Zerubbabel son of Shealtiel with his family in rebuilding the altar of the God of Israel. They wanted to sacrifice burnt offerings on it, as instructed in the Law of Moses, the man of God.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Even though the people were afraid of the local residents, they rebuilt the altar at its old site. Then they began to sacrifice burnt offerings on the altar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each morning and evening.</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They celebrated the Festival of Shelters as prescribed in the Law, sacrificing the number of burnt offerings specified for each day of the festival.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They also offered the regular burnt offerings and the offerings required for the new moon celebrations and the annual festivals as prescribed by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people also gave voluntary offerings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Fifteen days before the Festival of Shelters began, the priests had begun to sacrifice burnt offerings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This was even before they had started to lay the foundation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a:t>
            </a:r>
          </a:p>
          <a:p>
            <a:pPr algn="l">
              <a:buNone/>
            </a:pPr>
            <a:endParaRPr lang="en-US" dirty="0">
              <a:solidFill>
                <a:srgbClr val="FF0000"/>
              </a:solidFill>
              <a:highlight>
                <a:srgbClr val="FFFF00"/>
              </a:highlight>
            </a:endParaRPr>
          </a:p>
          <a:p>
            <a:r>
              <a:rPr lang="en-US" b="1" i="0" dirty="0">
                <a:solidFill>
                  <a:srgbClr val="FF0000"/>
                </a:solidFill>
                <a:effectLst/>
                <a:highlight>
                  <a:srgbClr val="FFFF00"/>
                </a:highlight>
              </a:rPr>
              <a:t>King James Version</a:t>
            </a: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And when the seventh month was come, and the children of Israel were in the cities, the people gathered themselves together as one man to Jerusalem.</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Then stood up Jeshua the son of </a:t>
            </a:r>
            <a:r>
              <a:rPr lang="en-US" sz="1200" b="0" i="0" kern="1200" dirty="0" err="1">
                <a:solidFill>
                  <a:schemeClr val="tx1"/>
                </a:solidFill>
                <a:effectLst/>
                <a:latin typeface="+mn-lt"/>
                <a:ea typeface="+mn-ea"/>
                <a:cs typeface="+mn-cs"/>
              </a:rPr>
              <a:t>Jozadak</a:t>
            </a:r>
            <a:r>
              <a:rPr lang="en-US" sz="1200" b="0" i="0" kern="1200" dirty="0">
                <a:solidFill>
                  <a:schemeClr val="tx1"/>
                </a:solidFill>
                <a:effectLst/>
                <a:latin typeface="+mn-lt"/>
                <a:ea typeface="+mn-ea"/>
                <a:cs typeface="+mn-cs"/>
              </a:rPr>
              <a:t>, and his brethren the priests, and Zerubbabel the son of Shealtiel, and his brethren, and </a:t>
            </a:r>
            <a:r>
              <a:rPr lang="en-US" sz="1200" b="0" i="0" kern="1200" dirty="0" err="1">
                <a:solidFill>
                  <a:schemeClr val="tx1"/>
                </a:solidFill>
                <a:effectLst/>
                <a:latin typeface="+mn-lt"/>
                <a:ea typeface="+mn-ea"/>
                <a:cs typeface="+mn-cs"/>
              </a:rPr>
              <a:t>builded</a:t>
            </a:r>
            <a:r>
              <a:rPr lang="en-US" sz="1200" b="0" i="0" kern="1200" dirty="0">
                <a:solidFill>
                  <a:schemeClr val="tx1"/>
                </a:solidFill>
                <a:effectLst/>
                <a:latin typeface="+mn-lt"/>
                <a:ea typeface="+mn-ea"/>
                <a:cs typeface="+mn-cs"/>
              </a:rPr>
              <a:t> the altar of the God of Israel, to offer burnt offerings thereon, as it is written in the law of Moses the man of God.</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they set the altar upon his bases; for fear was upon them because of the people of those countries: and they offered burnt offerings thereon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even burnt offerings morning and evening.</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They kept also the feast of tabernacles, as it is written, and offered the daily burnt offerings by number, according to the custom, as the duty of every day required;</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afterward offered the continual burnt offering, both of the new moons, and of all the set feasts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that were consecrated, and of every one that willingly offered a freewill offering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From the first day of the seventh month began they to offer burnt offerings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But the foundation of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not yet laid.</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The Exile Ends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read several Scriptures and note how God continued to interact with His people as the exile drew to a close and then came to an end.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Ezra 3:7–13</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Then the people hired masons and carpenters and bought cedar logs from the people of </a:t>
            </a:r>
            <a:r>
              <a:rPr lang="en-US" sz="1200" b="0" i="0" kern="1200" dirty="0" err="1">
                <a:solidFill>
                  <a:schemeClr val="tx1"/>
                </a:solidFill>
                <a:effectLst/>
                <a:latin typeface="+mn-lt"/>
                <a:ea typeface="+mn-ea"/>
                <a:cs typeface="+mn-cs"/>
              </a:rPr>
              <a:t>Tyre</a:t>
            </a:r>
            <a:r>
              <a:rPr lang="en-US" sz="1200" b="0" i="0" kern="1200" dirty="0">
                <a:solidFill>
                  <a:schemeClr val="tx1"/>
                </a:solidFill>
                <a:effectLst/>
                <a:latin typeface="+mn-lt"/>
                <a:ea typeface="+mn-ea"/>
                <a:cs typeface="+mn-cs"/>
              </a:rPr>
              <a:t> and Sidon, paying them with food, wine, and olive oil. The logs were brought down from the Lebanon mountains and floated along the coast of the Mediterranean Sea to Joppa, for King Cyrus had given permission for this.</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The construction of the Temple of God began in midspring, during the second year after they arrived in Jerusalem. The work force was made up of everyone who had returned from exile, including Zerubbabel son of Shealtiel, Jeshua son of Jehozadak and his fellow priests, and all the Levites. The Levites who were twenty years old or older were put in charge of rebuilding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The workers at the Temple of God were supervised by Jeshua with his sons and relatives, and Kadmiel and his sons, all descendants of Hodaviah. They were helped in this task by the Levites of the family of Henadad.</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When the builders completed the foundation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 the priests put on their robes and took their places to blow their trumpets. And the Levites, descendants of Asaph, clashed their cymbals to praise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just as King David had prescribed.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With praise and thanks, they sang this song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“He is so good!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His faithful love for Israel endures forever!”</a:t>
            </a:r>
          </a:p>
          <a:p>
            <a:r>
              <a:rPr lang="en-US" sz="1200" b="0" i="0" kern="1200" dirty="0">
                <a:solidFill>
                  <a:schemeClr val="tx1"/>
                </a:solidFill>
                <a:effectLst/>
                <a:latin typeface="+mn-lt"/>
                <a:ea typeface="+mn-ea"/>
                <a:cs typeface="+mn-cs"/>
              </a:rPr>
              <a:t>Then all the people gave a great shout, praising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because the foundation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 had been laid.</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But many of the older priests, Levites, and other leaders who had seen the first Temple wept aloud when they saw the new Temple’s foundation. The others, however, were shouting for joy.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 joyful shouting and weeping mingled together in a loud noise that could be heard far in the distance.</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They gave money also unto the masons, and to the carpenters; and meat, and drink, and oil, unto them of Zidon, and to them of </a:t>
            </a:r>
            <a:r>
              <a:rPr lang="en-US" sz="1200" b="0" i="0" kern="1200" dirty="0" err="1">
                <a:solidFill>
                  <a:schemeClr val="tx1"/>
                </a:solidFill>
                <a:effectLst/>
                <a:latin typeface="+mn-lt"/>
                <a:ea typeface="+mn-ea"/>
                <a:cs typeface="+mn-cs"/>
              </a:rPr>
              <a:t>Tyre</a:t>
            </a:r>
            <a:r>
              <a:rPr lang="en-US" sz="1200" b="0" i="0" kern="1200" dirty="0">
                <a:solidFill>
                  <a:schemeClr val="tx1"/>
                </a:solidFill>
                <a:effectLst/>
                <a:latin typeface="+mn-lt"/>
                <a:ea typeface="+mn-ea"/>
                <a:cs typeface="+mn-cs"/>
              </a:rPr>
              <a:t>, to bring cedar trees from Lebanon to the sea of Joppa, according to the grant that they had of Cyrus king of Persia.</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Now in the second year of their coming unto the house of God at Jerusalem, in the second month, began Zerubbabel the son of Shealtiel, and Jeshua the son of </a:t>
            </a:r>
            <a:r>
              <a:rPr lang="en-US" sz="1200" b="0" i="0" kern="1200" dirty="0" err="1">
                <a:solidFill>
                  <a:schemeClr val="tx1"/>
                </a:solidFill>
                <a:effectLst/>
                <a:latin typeface="+mn-lt"/>
                <a:ea typeface="+mn-ea"/>
                <a:cs typeface="+mn-cs"/>
              </a:rPr>
              <a:t>Jozadak</a:t>
            </a:r>
            <a:r>
              <a:rPr lang="en-US" sz="1200" b="0" i="0" kern="1200" dirty="0">
                <a:solidFill>
                  <a:schemeClr val="tx1"/>
                </a:solidFill>
                <a:effectLst/>
                <a:latin typeface="+mn-lt"/>
                <a:ea typeface="+mn-ea"/>
                <a:cs typeface="+mn-cs"/>
              </a:rPr>
              <a:t>, and the remnant of their brethren the priests and the Levites, and all they that were come out of the captivity unto Jerusalem; and appointed the Levites, from twenty years old and upward, to set forward the work of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Then stood Jeshua with his sons and his brethren, Kadmiel and his sons, the sons of Judah, together, to set forward the workmen in the house of God: the sons of Henadad, with their sons and their brethren the Levites.</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And when the builders laid the foundation of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they set the priests in their apparel with trumpets, and the Levites the sons of Asaph with cymbals, to praise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after the ordinance of David king of Israel.</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And they sang together by course in praising and giving thanks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because he is good, for his mercy </a:t>
            </a:r>
            <a:r>
              <a:rPr lang="en-US" sz="1200" b="0" i="0" kern="1200" dirty="0" err="1">
                <a:solidFill>
                  <a:schemeClr val="tx1"/>
                </a:solidFill>
                <a:effectLst/>
                <a:latin typeface="+mn-lt"/>
                <a:ea typeface="+mn-ea"/>
                <a:cs typeface="+mn-cs"/>
              </a:rPr>
              <a:t>endureth</a:t>
            </a:r>
            <a:r>
              <a:rPr lang="en-US" sz="1200" b="0" i="0" kern="1200" dirty="0">
                <a:solidFill>
                  <a:schemeClr val="tx1"/>
                </a:solidFill>
                <a:effectLst/>
                <a:latin typeface="+mn-lt"/>
                <a:ea typeface="+mn-ea"/>
                <a:cs typeface="+mn-cs"/>
              </a:rPr>
              <a:t> for ever toward Israel. And all the people shouted with a great shout, when they praised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because the foundation of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laid.</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But many of the priests and Levites and chief of the fathers, who were ancient men, that had seen the first house, when the foundation of this house was laid before their eyes, wept with a loud voice; and many shouted aloud for joy:</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So that the people could not discern the noise of the shout of joy from the noise of the weeping of the people: for the people shouted with a loud shout, and the noise was heard afar off.</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Ezra 4:1–5, 24</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The enemies of Judah and Benjamin heard that the exiles were rebuilding a Temple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So they approached Zerubbabel and the other leaders and said, “Let us build with you, for we worship your God just as you do. We have sacrificed to him ever since King Esarhaddon of Assyria brought us here.”</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But Zerubbabel, Jeshua, and the other leaders of Israel replied, “You may have no part in this work. We alone will build the Temple for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just as King Cyrus of Persia commanded us.”</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Then the local residents tried to discourage and frighten the people of Judah to keep them from their work.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They bribed agents to work against them and to frustrate their plans. This went on during the entire reign of King Cyrus of Persia and lasted until King Darius of Persia took the throne.</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So the work on the Temple of God in Jerusalem had stopped, and it remained at a standstill until the second year of the reign of King Darius of Persia.</a:t>
            </a:r>
            <a:endParaRPr lang="en-US" dirty="0"/>
          </a:p>
          <a:p>
            <a:pPr>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Now when the adversaries of Judah and Benjamin heard that the children of the captivity </a:t>
            </a:r>
            <a:r>
              <a:rPr lang="en-US" sz="1200" b="0" i="0" kern="1200" dirty="0" err="1">
                <a:solidFill>
                  <a:schemeClr val="tx1"/>
                </a:solidFill>
                <a:effectLst/>
                <a:latin typeface="+mn-lt"/>
                <a:ea typeface="+mn-ea"/>
                <a:cs typeface="+mn-cs"/>
              </a:rPr>
              <a:t>builded</a:t>
            </a:r>
            <a:r>
              <a:rPr lang="en-US" sz="1200" b="0" i="0" kern="1200" dirty="0">
                <a:solidFill>
                  <a:schemeClr val="tx1"/>
                </a:solidFill>
                <a:effectLst/>
                <a:latin typeface="+mn-lt"/>
                <a:ea typeface="+mn-ea"/>
                <a:cs typeface="+mn-cs"/>
              </a:rPr>
              <a:t> the temple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Then they came to Zerubbabel, and to the chief of the fathers, and said unto them, Let us build with you: for we seek your God, as ye do; and we do sacrifice unto him since the days of Esarhaddon king of Assur, which brought us up hither.</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But Zerubbabel, and Jeshua, and the rest of the chief of the fathers of Israel, said unto them, Ye have nothing to do with us to build an house unto our God; but we ourselves together will build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 as king Cyrus the king of Persia hath commanded us.</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Then the people of the land weakened the hands of the people of Judah, and troubled them in building,</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hired counsellors against them, to frustrate their purpose, all the days of Cyrus king of Persia, even until the reign of Darius king of Persia.</a:t>
            </a:r>
          </a:p>
          <a:p>
            <a:endParaRPr lang="en-US" b="1" dirty="0">
              <a:effectLst/>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Then ceased the work of the house of God which is at Jerusalem. So it ceased unto the second year of the reign of Darius king of Persia.</a:t>
            </a:r>
            <a:endParaRPr lang="en-US" b="1"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Ezra 5:1–2; 6:1–5, 13–17</a:t>
            </a:r>
          </a:p>
          <a:p>
            <a:endParaRPr lang="en-US" b="1" dirty="0">
              <a:effectLst/>
            </a:endParaRPr>
          </a:p>
          <a:p>
            <a:r>
              <a:rPr lang="en-US" b="1" i="0" dirty="0"/>
              <a:t>New Living Translation</a:t>
            </a:r>
          </a:p>
          <a:p>
            <a:r>
              <a:rPr lang="en-US" sz="1200" b="1" i="0" kern="12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At that time the prophets Haggai and Zechariah son of Iddo prophesied to the Jews in Judah and Jerusalem. They prophesied in the name of the God of Israel who was over them.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Zerubbabel son of Shealtiel and Jeshua son of Jehozadak responded by starting again to rebuild the Temple of God in Jerusalem. And the prophets of God were with them and helped them.</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So King Darius issued orders that a search be made in the Babylonian archives, which were stored in the treasury.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But it was at the fortress at Ecbatana in the province of Media that a scroll was found. This is what it said:</a:t>
            </a:r>
          </a:p>
          <a:p>
            <a:r>
              <a:rPr lang="en-US" sz="1200" b="0" i="0" kern="1200" dirty="0">
                <a:solidFill>
                  <a:schemeClr val="tx1"/>
                </a:solidFill>
                <a:effectLst/>
                <a:latin typeface="+mn-lt"/>
                <a:ea typeface="+mn-ea"/>
                <a:cs typeface="+mn-cs"/>
              </a:rPr>
              <a:t>“Memorandum:</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“In the first year of King Cyrus’s reign, a decree was sent out concerning the Temple of God at Jerusalem.</a:t>
            </a:r>
          </a:p>
          <a:p>
            <a:r>
              <a:rPr lang="en-US" sz="1200" b="0" i="0" kern="1200" dirty="0">
                <a:solidFill>
                  <a:schemeClr val="tx1"/>
                </a:solidFill>
                <a:effectLst/>
                <a:latin typeface="+mn-lt"/>
                <a:ea typeface="+mn-ea"/>
                <a:cs typeface="+mn-cs"/>
              </a:rPr>
              <a:t>“Let the Temple be rebuilt on the site where Jews used to offer their sacrifices, using the original foundations. Its height will be ninety feet, and its width will be ninety feet.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Every three layers of specially prepared stones will be topped by a layer of timber. All expenses will be paid by the royal treasury.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Furthermore, the gold and silver cups, which were taken to Babylon by Nebuchadnezzar from the Temple of God in Jerusalem, must be returned to Jerusalem and put back where they belong. Let them be taken back to the Temple of God.”</a:t>
            </a:r>
          </a:p>
          <a:p>
            <a:endParaRPr lang="en-US" b="1" i="0" dirty="0">
              <a:effectLst/>
            </a:endParaRPr>
          </a:p>
          <a:p>
            <a:r>
              <a:rPr lang="en-US" sz="1200" b="1" i="0" kern="1200" baseline="30000" dirty="0">
                <a:solidFill>
                  <a:schemeClr val="tx1"/>
                </a:solidFill>
                <a:effectLst/>
                <a:latin typeface="+mn-lt"/>
                <a:ea typeface="+mn-ea"/>
                <a:cs typeface="+mn-cs"/>
              </a:rPr>
              <a:t>13 </a:t>
            </a:r>
            <a:r>
              <a:rPr lang="en-US" sz="1200" b="0" i="0" kern="1200" dirty="0" err="1">
                <a:solidFill>
                  <a:schemeClr val="tx1"/>
                </a:solidFill>
                <a:effectLst/>
                <a:latin typeface="+mn-lt"/>
                <a:ea typeface="+mn-ea"/>
                <a:cs typeface="+mn-cs"/>
              </a:rPr>
              <a:t>Tattenai</a:t>
            </a:r>
            <a:r>
              <a:rPr lang="en-US" sz="1200" b="0" i="0" kern="1200" dirty="0">
                <a:solidFill>
                  <a:schemeClr val="tx1"/>
                </a:solidFill>
                <a:effectLst/>
                <a:latin typeface="+mn-lt"/>
                <a:ea typeface="+mn-ea"/>
                <a:cs typeface="+mn-cs"/>
              </a:rPr>
              <a:t>, governor of the province west of the Euphrates River, and Shethar-</a:t>
            </a:r>
            <a:r>
              <a:rPr lang="en-US" sz="1200" b="0" i="0" kern="1200" dirty="0" err="1">
                <a:solidFill>
                  <a:schemeClr val="tx1"/>
                </a:solidFill>
                <a:effectLst/>
                <a:latin typeface="+mn-lt"/>
                <a:ea typeface="+mn-ea"/>
                <a:cs typeface="+mn-cs"/>
              </a:rPr>
              <a:t>bozenai</a:t>
            </a:r>
            <a:r>
              <a:rPr lang="en-US" sz="1200" b="0" i="0" kern="1200" dirty="0">
                <a:solidFill>
                  <a:schemeClr val="tx1"/>
                </a:solidFill>
                <a:effectLst/>
                <a:latin typeface="+mn-lt"/>
                <a:ea typeface="+mn-ea"/>
                <a:cs typeface="+mn-cs"/>
              </a:rPr>
              <a:t> and their colleagues complied at once with the command of King Darius.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So the Jewish elders continued their work, and they were greatly encouraged by the preaching of the prophets Haggai and Zechariah son of Iddo. The Temple was finally finished, as had been commanded by the God of Israel and decreed by Cyrus, Darius, and Artaxerxes, the kings of Persia.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The Temple was completed on March 12, during the sixth year of King Darius’s reign.</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The Temple of God was then dedicated with great joy by the people of Israel, the priests, the Levites, and the rest of the people who had returned from exile.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During the dedication ceremony for the Temple of God, 100 young bulls, 200 rams, and 400 male lambs were sacrificed. And 12 male goats were presented as a sin offering for the twelve tribes of Israel.</a:t>
            </a:r>
          </a:p>
          <a:p>
            <a:pPr>
              <a:buNone/>
            </a:pPr>
            <a:endParaRPr lang="en-US" dirty="0"/>
          </a:p>
          <a:p>
            <a:r>
              <a:rPr lang="en-US" b="1" dirty="0">
                <a:effectLst/>
              </a:rPr>
              <a:t>King James Version</a:t>
            </a:r>
          </a:p>
          <a:p>
            <a:r>
              <a:rPr lang="en-US" sz="1200" b="1" i="0" kern="12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Then the prophets, Haggai the prophet, and Zechariah the son of Iddo, prophesied unto the Jews that were in Judah and Jerusalem in the name of the God of Israel, even unto them.</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Then rose up Zerubbabel the son of Shealtiel, and Jeshua the son of </a:t>
            </a:r>
            <a:r>
              <a:rPr lang="en-US" sz="1200" b="0" i="0" kern="1200" dirty="0" err="1">
                <a:solidFill>
                  <a:schemeClr val="tx1"/>
                </a:solidFill>
                <a:effectLst/>
                <a:latin typeface="+mn-lt"/>
                <a:ea typeface="+mn-ea"/>
                <a:cs typeface="+mn-cs"/>
              </a:rPr>
              <a:t>Jozadak</a:t>
            </a:r>
            <a:r>
              <a:rPr lang="en-US" sz="1200" b="0" i="0" kern="1200" dirty="0">
                <a:solidFill>
                  <a:schemeClr val="tx1"/>
                </a:solidFill>
                <a:effectLst/>
                <a:latin typeface="+mn-lt"/>
                <a:ea typeface="+mn-ea"/>
                <a:cs typeface="+mn-cs"/>
              </a:rPr>
              <a:t>, and began to build the house of God which is at Jerusalem: and with them were the prophets of God helping them.</a:t>
            </a:r>
          </a:p>
          <a:p>
            <a:endParaRPr lang="en-US" b="1" dirty="0">
              <a:effectLst/>
            </a:endParaRPr>
          </a:p>
          <a:p>
            <a:r>
              <a:rPr lang="en-US" sz="1200" b="1" i="0" kern="12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Then Darius the king made a decree, and search was made in the house of the rolls, where the treasures were laid up in Babylon.</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there was found at Achmetha, in the palace that is in the province of the Medes, a roll, and therein was a record thus written:</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In the first year of Cyrus the king the same Cyrus the king made a decree concerning the house of God at Jerusalem, Let the house be </a:t>
            </a:r>
            <a:r>
              <a:rPr lang="en-US" sz="1200" b="0" i="0" kern="1200" dirty="0" err="1">
                <a:solidFill>
                  <a:schemeClr val="tx1"/>
                </a:solidFill>
                <a:effectLst/>
                <a:latin typeface="+mn-lt"/>
                <a:ea typeface="+mn-ea"/>
                <a:cs typeface="+mn-cs"/>
              </a:rPr>
              <a:t>builded</a:t>
            </a:r>
            <a:r>
              <a:rPr lang="en-US" sz="1200" b="0" i="0" kern="1200" dirty="0">
                <a:solidFill>
                  <a:schemeClr val="tx1"/>
                </a:solidFill>
                <a:effectLst/>
                <a:latin typeface="+mn-lt"/>
                <a:ea typeface="+mn-ea"/>
                <a:cs typeface="+mn-cs"/>
              </a:rPr>
              <a:t>, the place where they offered sacrifices, and let the foundations thereof be strongly laid; the height thereof threescore cubits, and the breadth thereof threescore cubits;</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With three rows of great stones, and a row of new timber: and let the expenses be given out of the king's house:</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also let the golden and silver vessels of the house of God, which Nebuchadnezzar took forth out of the temple which is at Jerusalem, and brought unto Babylon, be restored, and brought again unto the temple which is at Jerusalem, every one to his place, and place them in the house of God.</a:t>
            </a:r>
          </a:p>
          <a:p>
            <a:endParaRPr lang="en-US" b="1" dirty="0">
              <a:effectLst/>
            </a:endParaRP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Then Tatnai, governor on this side the river, </a:t>
            </a:r>
            <a:r>
              <a:rPr lang="en-US" sz="1200" b="0" i="0" kern="1200" dirty="0" err="1">
                <a:solidFill>
                  <a:schemeClr val="tx1"/>
                </a:solidFill>
                <a:effectLst/>
                <a:latin typeface="+mn-lt"/>
                <a:ea typeface="+mn-ea"/>
                <a:cs typeface="+mn-cs"/>
              </a:rPr>
              <a:t>Shetharboznai</a:t>
            </a:r>
            <a:r>
              <a:rPr lang="en-US" sz="1200" b="0" i="0" kern="1200" dirty="0">
                <a:solidFill>
                  <a:schemeClr val="tx1"/>
                </a:solidFill>
                <a:effectLst/>
                <a:latin typeface="+mn-lt"/>
                <a:ea typeface="+mn-ea"/>
                <a:cs typeface="+mn-cs"/>
              </a:rPr>
              <a:t>, and their companions, according to that which Darius the king had sent, so they did speedily.</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And the elders of the Jews </a:t>
            </a:r>
            <a:r>
              <a:rPr lang="en-US" sz="1200" b="0" i="0" kern="1200" dirty="0" err="1">
                <a:solidFill>
                  <a:schemeClr val="tx1"/>
                </a:solidFill>
                <a:effectLst/>
                <a:latin typeface="+mn-lt"/>
                <a:ea typeface="+mn-ea"/>
                <a:cs typeface="+mn-cs"/>
              </a:rPr>
              <a:t>builded</a:t>
            </a:r>
            <a:r>
              <a:rPr lang="en-US" sz="1200" b="0" i="0" kern="1200" dirty="0">
                <a:solidFill>
                  <a:schemeClr val="tx1"/>
                </a:solidFill>
                <a:effectLst/>
                <a:latin typeface="+mn-lt"/>
                <a:ea typeface="+mn-ea"/>
                <a:cs typeface="+mn-cs"/>
              </a:rPr>
              <a:t>, and they prospered through the prophesying of Haggai the prophet and Zechariah the son of Iddo. And they </a:t>
            </a:r>
            <a:r>
              <a:rPr lang="en-US" sz="1200" b="0" i="0" kern="1200" dirty="0" err="1">
                <a:solidFill>
                  <a:schemeClr val="tx1"/>
                </a:solidFill>
                <a:effectLst/>
                <a:latin typeface="+mn-lt"/>
                <a:ea typeface="+mn-ea"/>
                <a:cs typeface="+mn-cs"/>
              </a:rPr>
              <a:t>builded</a:t>
            </a:r>
            <a:r>
              <a:rPr lang="en-US" sz="1200" b="0" i="0" kern="1200" dirty="0">
                <a:solidFill>
                  <a:schemeClr val="tx1"/>
                </a:solidFill>
                <a:effectLst/>
                <a:latin typeface="+mn-lt"/>
                <a:ea typeface="+mn-ea"/>
                <a:cs typeface="+mn-cs"/>
              </a:rPr>
              <a:t>, and finished it, according to the commandment of the God of Israel, and according to the commandment of Cyrus, and Darius, and Artaxerxes king of Persia.</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this house was finished on the third day of the month Adar, which was in the sixth year of the reign of Darius the king.</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And the children of Israel, the priests, and the Levites, and the rest of the children of the captivity, kept the dedication of this house of God with joy.</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offered at the dedication of this house of God an hundred bullocks, two hundred rams, four hundred lambs; and for a sin offering for all Israel, twelve he goats, according to the number of the tribes of Israel.</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Temple Theme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discover how the scriptural theme of </a:t>
            </a:r>
            <a:r>
              <a:rPr lang="en-US" sz="1200" i="1" kern="1200" dirty="0">
                <a:solidFill>
                  <a:schemeClr val="tx1"/>
                </a:solidFill>
                <a:effectLst/>
                <a:latin typeface="+mn-lt"/>
                <a:ea typeface="+mn-ea"/>
                <a:cs typeface="+mn-cs"/>
              </a:rPr>
              <a:t>temple </a:t>
            </a:r>
            <a:r>
              <a:rPr lang="en-US" sz="1200" kern="1200" dirty="0">
                <a:solidFill>
                  <a:schemeClr val="tx1"/>
                </a:solidFill>
                <a:effectLst/>
                <a:latin typeface="+mn-lt"/>
                <a:ea typeface="+mn-ea"/>
                <a:cs typeface="+mn-cs"/>
              </a:rPr>
              <a:t>encompasses much more than a physical building. </a:t>
            </a:r>
            <a:endParaRPr lang="en-US" dirty="0">
              <a:solidFill>
                <a:srgbClr val="141413"/>
              </a:solidFill>
              <a:effectLst/>
              <a:latin typeface="Helvetica" pitchFamily="2" charset="0"/>
            </a:endParaRP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God calls His people to be holy—set apart for His special purpose. Knowing He chose and empowered us, we can persevere through any opposition. God reigns over history, and His plan will come to pass. Because we are His temple and He dwells among us, we can say with the Psalmist, “The Lord is for me, so I will have no fear. What can mere people do to me?” (118:6). </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dirty="0">
                <a:solidFill>
                  <a:srgbClr val="141413"/>
                </a:solidFill>
                <a:effectLst/>
                <a:latin typeface="Helvetica" pitchFamily="2" charset="0"/>
              </a:rPr>
              <a:t>Ezra 1:1 through 2:1, 64–70; 3:1 through 6:22 </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consider Ezra’s role in the story of Scripture.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seek God’s kingdom above all else.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practice the presence of God, creating a beautiful dwelling place for His Spirit.</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Ezra 1:1–5; 2:1</a:t>
            </a:r>
          </a:p>
          <a:p>
            <a:endParaRPr lang="en-US" b="1" dirty="0">
              <a:effectLst/>
            </a:endParaRPr>
          </a:p>
          <a:p>
            <a:r>
              <a:rPr lang="en-US" b="1" i="0" dirty="0"/>
              <a:t>New Living Translation</a:t>
            </a:r>
            <a:endParaRPr lang="en-US" b="1" i="0" dirty="0">
              <a:effectLst/>
            </a:endParaRP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In the first year of King Cyrus of Persia,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fulfilled the prophecy he had given through Jeremiah. He stirred the heart of Cyrus to put this proclamation in writing and to send it throughout his kingdom:</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“This is what King Cyrus of Persia says:</a:t>
            </a:r>
          </a:p>
          <a:p>
            <a:r>
              <a:rPr lang="en-US" sz="1200" b="0" i="0" kern="1200" dirty="0">
                <a:solidFill>
                  <a:schemeClr val="tx1"/>
                </a:solidFill>
                <a:effectLst/>
                <a:latin typeface="+mn-lt"/>
                <a:ea typeface="+mn-ea"/>
                <a:cs typeface="+mn-cs"/>
              </a:rPr>
              <a:t>“The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heaven, has given me all the kingdoms of the earth. He has appointed me to build him a Temple at Jerusalem, which is in Judah.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Any of you who are his people may go to Jerusalem in Judah to rebuild this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Israel, who lives in Jerusalem. And may your God be with you!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Wherever this Jewish remnant is found, let their neighbors contribute toward their expenses by giving them silver and gold, supplies for the journey, and livestock, as well as a voluntary offering for the Temple of God in Jerusalem.”</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Then God stirred the hearts of the priests and Levites and the leaders of the tribes of Judah and Benjamin to go to Jerusalem to rebuild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2 </a:t>
            </a:r>
            <a:r>
              <a:rPr lang="en-US" sz="1200" b="0" i="0" u="none" strike="noStrike" kern="1200" dirty="0">
                <a:solidFill>
                  <a:schemeClr val="tx1"/>
                </a:solidFill>
                <a:effectLst/>
                <a:latin typeface="+mn-lt"/>
                <a:ea typeface="+mn-ea"/>
                <a:cs typeface="+mn-cs"/>
              </a:rPr>
              <a:t>Here is the list of the Jewish exiles of the provinces who returned from their captivity. King Nebuchadnezzar had deported them to Babylon, but now they returned to Jerusalem and the other towns in Judah where they originally lived.</a:t>
            </a:r>
            <a:endParaRPr lang="en-US" sz="1200" b="0" i="0" kern="1200" dirty="0">
              <a:solidFill>
                <a:schemeClr val="tx1"/>
              </a:solidFill>
              <a:effectLst/>
              <a:latin typeface="+mn-lt"/>
              <a:ea typeface="+mn-ea"/>
              <a:cs typeface="+mn-cs"/>
            </a:endParaRPr>
          </a:p>
          <a:p>
            <a:pPr algn="l">
              <a:buNone/>
            </a:pPr>
            <a:endParaRPr lang="en-US" dirty="0">
              <a:effectLst/>
            </a:endParaRPr>
          </a:p>
          <a:p>
            <a:r>
              <a:rPr lang="en-US" b="1" dirty="0">
                <a:effectLst/>
              </a:rPr>
              <a:t>King James Version</a:t>
            </a: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Now in the first year of Cyrus king of Persia, that the word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by the mouth of Jeremiah might be fulfilled,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stirred up the spirit of Cyrus king of Persia, that he made a proclamation throughout all his kingdom, and put it also in writing, saying,</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Thus saith Cyrus king of Persia,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heaven hath given me all the kingdoms of the earth; and he hath charged me to build him an house at Jerusalem, which is in Judah.</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Who is there among you of all his people? his God be with him, and let him go up to Jerusalem, which is in Judah, and build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Israel, (he is the God,) which is in Jerusalem.</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whosoever </a:t>
            </a:r>
            <a:r>
              <a:rPr lang="en-US" sz="1200" b="0" i="0" kern="1200" dirty="0" err="1">
                <a:solidFill>
                  <a:schemeClr val="tx1"/>
                </a:solidFill>
                <a:effectLst/>
                <a:latin typeface="+mn-lt"/>
                <a:ea typeface="+mn-ea"/>
                <a:cs typeface="+mn-cs"/>
              </a:rPr>
              <a:t>remaineth</a:t>
            </a:r>
            <a:r>
              <a:rPr lang="en-US" sz="1200" b="0" i="0" kern="1200" dirty="0">
                <a:solidFill>
                  <a:schemeClr val="tx1"/>
                </a:solidFill>
                <a:effectLst/>
                <a:latin typeface="+mn-lt"/>
                <a:ea typeface="+mn-ea"/>
                <a:cs typeface="+mn-cs"/>
              </a:rPr>
              <a:t> in any place where he </a:t>
            </a:r>
            <a:r>
              <a:rPr lang="en-US" sz="1200" b="0" i="0" kern="1200" dirty="0" err="1">
                <a:solidFill>
                  <a:schemeClr val="tx1"/>
                </a:solidFill>
                <a:effectLst/>
                <a:latin typeface="+mn-lt"/>
                <a:ea typeface="+mn-ea"/>
                <a:cs typeface="+mn-cs"/>
              </a:rPr>
              <a:t>sojourneth</a:t>
            </a:r>
            <a:r>
              <a:rPr lang="en-US" sz="1200" b="0" i="0" kern="1200" dirty="0">
                <a:solidFill>
                  <a:schemeClr val="tx1"/>
                </a:solidFill>
                <a:effectLst/>
                <a:latin typeface="+mn-lt"/>
                <a:ea typeface="+mn-ea"/>
                <a:cs typeface="+mn-cs"/>
              </a:rPr>
              <a:t>, let the men of his place help him with silver, and with gold, and with goods, and with beasts, beside the freewill offering for the house of God that is in Jerusalem.</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Then rose up the chief of the fathers of Judah and Benjamin, and the priests, and the Levites, with all them whose spirit God had raised, to go up to build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which is in Jerusalem.</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2</a:t>
            </a:r>
            <a:r>
              <a:rPr lang="en-US" sz="1200" b="1" i="0" u="none" strike="noStrike" kern="1200" baseline="300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Now these are the children of the province that went up out of the captivity, of those which had been carried away, whom Nebuchadnezzar the king of Babylon had carried away unto Babylon, and came again unto Jerusalem and Judah, every one unto his city;</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Cyrus Cylinder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learn more about the Cyrus Cylinder, an artifact that records Cyrus’s edict concerning multiple gods.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3FED8-7EB6-C333-1447-2CDAFD9099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1A74B4-E9F7-57F6-069D-25B0CFB7C5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F31892-A4FF-A92C-6436-CDD796507EC6}"/>
              </a:ext>
            </a:extLst>
          </p:cNvPr>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Cyrus Cylinder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learn more about the Cyrus Cylinder, an artifact that records Cyrus’s edict concerning multiple gods.</a:t>
            </a:r>
          </a:p>
        </p:txBody>
      </p:sp>
      <p:sp>
        <p:nvSpPr>
          <p:cNvPr id="4" name="Slide Number Placeholder 3">
            <a:extLst>
              <a:ext uri="{FF2B5EF4-FFF2-40B4-BE49-F238E27FC236}">
                <a16:creationId xmlns:a16="http://schemas.microsoft.com/office/drawing/2014/main" id="{9EEA2455-2AAB-C505-9BC1-5B52F6C44D88}"/>
              </a:ext>
            </a:extLst>
          </p:cNvPr>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491459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Ezra 2:64–70</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64 </a:t>
            </a:r>
            <a:r>
              <a:rPr lang="en-US" sz="1200" b="0" i="0" kern="1200" dirty="0">
                <a:solidFill>
                  <a:schemeClr val="tx1"/>
                </a:solidFill>
                <a:effectLst/>
                <a:latin typeface="+mn-lt"/>
                <a:ea typeface="+mn-ea"/>
                <a:cs typeface="+mn-cs"/>
              </a:rPr>
              <a:t>So a total of 42,360 people returned to Judah, </a:t>
            </a:r>
            <a:r>
              <a:rPr lang="en-US" sz="1200" b="1" i="0" kern="1200" baseline="30000" dirty="0">
                <a:solidFill>
                  <a:schemeClr val="tx1"/>
                </a:solidFill>
                <a:effectLst/>
                <a:latin typeface="+mn-lt"/>
                <a:ea typeface="+mn-ea"/>
                <a:cs typeface="+mn-cs"/>
              </a:rPr>
              <a:t>65 </a:t>
            </a:r>
            <a:r>
              <a:rPr lang="en-US" sz="1200" b="0" i="0" kern="1200" dirty="0">
                <a:solidFill>
                  <a:schemeClr val="tx1"/>
                </a:solidFill>
                <a:effectLst/>
                <a:latin typeface="+mn-lt"/>
                <a:ea typeface="+mn-ea"/>
                <a:cs typeface="+mn-cs"/>
              </a:rPr>
              <a:t>in addition to 7,337 servants and 200 singers, both men and women. </a:t>
            </a:r>
            <a:r>
              <a:rPr lang="en-US" sz="1200" b="1" i="0" kern="1200" baseline="30000" dirty="0">
                <a:solidFill>
                  <a:schemeClr val="tx1"/>
                </a:solidFill>
                <a:effectLst/>
                <a:latin typeface="+mn-lt"/>
                <a:ea typeface="+mn-ea"/>
                <a:cs typeface="+mn-cs"/>
              </a:rPr>
              <a:t>66 </a:t>
            </a:r>
            <a:r>
              <a:rPr lang="en-US" sz="1200" b="0" i="0" kern="1200" dirty="0">
                <a:solidFill>
                  <a:schemeClr val="tx1"/>
                </a:solidFill>
                <a:effectLst/>
                <a:latin typeface="+mn-lt"/>
                <a:ea typeface="+mn-ea"/>
                <a:cs typeface="+mn-cs"/>
              </a:rPr>
              <a:t>They took with them 736 horses, 245 mules, </a:t>
            </a:r>
            <a:r>
              <a:rPr lang="en-US" sz="1200" b="1" i="0" kern="1200" baseline="30000" dirty="0">
                <a:solidFill>
                  <a:schemeClr val="tx1"/>
                </a:solidFill>
                <a:effectLst/>
                <a:latin typeface="+mn-lt"/>
                <a:ea typeface="+mn-ea"/>
                <a:cs typeface="+mn-cs"/>
              </a:rPr>
              <a:t>67 </a:t>
            </a:r>
            <a:r>
              <a:rPr lang="en-US" sz="1200" b="0" i="0" kern="1200" dirty="0">
                <a:solidFill>
                  <a:schemeClr val="tx1"/>
                </a:solidFill>
                <a:effectLst/>
                <a:latin typeface="+mn-lt"/>
                <a:ea typeface="+mn-ea"/>
                <a:cs typeface="+mn-cs"/>
              </a:rPr>
              <a:t>435 camels, and 6,720 donkeys.</a:t>
            </a:r>
          </a:p>
          <a:p>
            <a:r>
              <a:rPr lang="en-US" sz="1200" b="1" i="0" kern="1200" baseline="30000" dirty="0">
                <a:solidFill>
                  <a:schemeClr val="tx1"/>
                </a:solidFill>
                <a:effectLst/>
                <a:latin typeface="+mn-lt"/>
                <a:ea typeface="+mn-ea"/>
                <a:cs typeface="+mn-cs"/>
              </a:rPr>
              <a:t>68 </a:t>
            </a:r>
            <a:r>
              <a:rPr lang="en-US" sz="1200" b="0" i="0" kern="1200" dirty="0">
                <a:solidFill>
                  <a:schemeClr val="tx1"/>
                </a:solidFill>
                <a:effectLst/>
                <a:latin typeface="+mn-lt"/>
                <a:ea typeface="+mn-ea"/>
                <a:cs typeface="+mn-cs"/>
              </a:rPr>
              <a:t>When they arrived at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in Jerusalem, some of the family leaders made voluntary offerings toward the rebuilding of God’s Temple on its original site, </a:t>
            </a:r>
            <a:r>
              <a:rPr lang="en-US" sz="1200" b="1" i="0" kern="1200" baseline="30000" dirty="0">
                <a:solidFill>
                  <a:schemeClr val="tx1"/>
                </a:solidFill>
                <a:effectLst/>
                <a:latin typeface="+mn-lt"/>
                <a:ea typeface="+mn-ea"/>
                <a:cs typeface="+mn-cs"/>
              </a:rPr>
              <a:t>69 </a:t>
            </a:r>
            <a:r>
              <a:rPr lang="en-US" sz="1200" b="0" i="0" kern="1200" dirty="0">
                <a:solidFill>
                  <a:schemeClr val="tx1"/>
                </a:solidFill>
                <a:effectLst/>
                <a:latin typeface="+mn-lt"/>
                <a:ea typeface="+mn-ea"/>
                <a:cs typeface="+mn-cs"/>
              </a:rPr>
              <a:t>and each leader gave as much as he could. The total of their gifts came to 61,000 gold coins, 6,250 pounds of silver, and 100 robes for the priests.</a:t>
            </a:r>
          </a:p>
          <a:p>
            <a:r>
              <a:rPr lang="en-US" sz="1200" b="1" i="0" kern="1200" baseline="30000" dirty="0">
                <a:solidFill>
                  <a:schemeClr val="tx1"/>
                </a:solidFill>
                <a:effectLst/>
                <a:latin typeface="+mn-lt"/>
                <a:ea typeface="+mn-ea"/>
                <a:cs typeface="+mn-cs"/>
              </a:rPr>
              <a:t>70 </a:t>
            </a:r>
            <a:r>
              <a:rPr lang="en-US" sz="1200" b="0" i="0" kern="1200" dirty="0">
                <a:solidFill>
                  <a:schemeClr val="tx1"/>
                </a:solidFill>
                <a:effectLst/>
                <a:latin typeface="+mn-lt"/>
                <a:ea typeface="+mn-ea"/>
                <a:cs typeface="+mn-cs"/>
              </a:rPr>
              <a:t>So the priests, the Levites, the singers, the gatekeepers, the Temple servants, and some of the common people settled in villages near Jerusalem. The rest of the people returned to their own towns throughout Israel.</a:t>
            </a:r>
            <a:endParaRPr lang="en-US" dirty="0"/>
          </a:p>
          <a:p>
            <a:pPr>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64 </a:t>
            </a:r>
            <a:r>
              <a:rPr lang="en-US" sz="1200" b="0" i="0" kern="1200" dirty="0">
                <a:solidFill>
                  <a:schemeClr val="tx1"/>
                </a:solidFill>
                <a:effectLst/>
                <a:latin typeface="+mn-lt"/>
                <a:ea typeface="+mn-ea"/>
                <a:cs typeface="+mn-cs"/>
              </a:rPr>
              <a:t>The whole congregation together was forty and two thousand three hundred and threescore,</a:t>
            </a:r>
          </a:p>
          <a:p>
            <a:r>
              <a:rPr lang="en-US" sz="1200" b="1" i="0" kern="1200" baseline="30000" dirty="0">
                <a:solidFill>
                  <a:schemeClr val="tx1"/>
                </a:solidFill>
                <a:effectLst/>
                <a:latin typeface="+mn-lt"/>
                <a:ea typeface="+mn-ea"/>
                <a:cs typeface="+mn-cs"/>
              </a:rPr>
              <a:t>65 </a:t>
            </a:r>
            <a:r>
              <a:rPr lang="en-US" sz="1200" b="0" i="0" kern="1200" dirty="0">
                <a:solidFill>
                  <a:schemeClr val="tx1"/>
                </a:solidFill>
                <a:effectLst/>
                <a:latin typeface="+mn-lt"/>
                <a:ea typeface="+mn-ea"/>
                <a:cs typeface="+mn-cs"/>
              </a:rPr>
              <a:t>Beside their servants and their maids, of whom there were seven thousand three hundred thirty and seven: and there were among them two hundred singing men and singing women.</a:t>
            </a:r>
          </a:p>
          <a:p>
            <a:r>
              <a:rPr lang="en-US" sz="1200" b="1" i="0" kern="1200" baseline="30000" dirty="0">
                <a:solidFill>
                  <a:schemeClr val="tx1"/>
                </a:solidFill>
                <a:effectLst/>
                <a:latin typeface="+mn-lt"/>
                <a:ea typeface="+mn-ea"/>
                <a:cs typeface="+mn-cs"/>
              </a:rPr>
              <a:t>66 </a:t>
            </a:r>
            <a:r>
              <a:rPr lang="en-US" sz="1200" b="0" i="0" kern="1200" dirty="0">
                <a:solidFill>
                  <a:schemeClr val="tx1"/>
                </a:solidFill>
                <a:effectLst/>
                <a:latin typeface="+mn-lt"/>
                <a:ea typeface="+mn-ea"/>
                <a:cs typeface="+mn-cs"/>
              </a:rPr>
              <a:t>Their horses were seven hundred thirty and six; their mules, two hundred forty and five;</a:t>
            </a:r>
          </a:p>
          <a:p>
            <a:r>
              <a:rPr lang="en-US" sz="1200" b="1" i="0" kern="1200" baseline="30000" dirty="0">
                <a:solidFill>
                  <a:schemeClr val="tx1"/>
                </a:solidFill>
                <a:effectLst/>
                <a:latin typeface="+mn-lt"/>
                <a:ea typeface="+mn-ea"/>
                <a:cs typeface="+mn-cs"/>
              </a:rPr>
              <a:t>67 </a:t>
            </a:r>
            <a:r>
              <a:rPr lang="en-US" sz="1200" b="0" i="0" kern="1200" dirty="0">
                <a:solidFill>
                  <a:schemeClr val="tx1"/>
                </a:solidFill>
                <a:effectLst/>
                <a:latin typeface="+mn-lt"/>
                <a:ea typeface="+mn-ea"/>
                <a:cs typeface="+mn-cs"/>
              </a:rPr>
              <a:t>Their camels, four hundred thirty and five; their asses, six thousand seven hundred and twenty.</a:t>
            </a:r>
          </a:p>
          <a:p>
            <a:r>
              <a:rPr lang="en-US" sz="1200" b="1" i="0" kern="1200" baseline="30000" dirty="0">
                <a:solidFill>
                  <a:schemeClr val="tx1"/>
                </a:solidFill>
                <a:effectLst/>
                <a:latin typeface="+mn-lt"/>
                <a:ea typeface="+mn-ea"/>
                <a:cs typeface="+mn-cs"/>
              </a:rPr>
              <a:t>68 </a:t>
            </a:r>
            <a:r>
              <a:rPr lang="en-US" sz="1200" b="0" i="0" kern="1200" dirty="0">
                <a:solidFill>
                  <a:schemeClr val="tx1"/>
                </a:solidFill>
                <a:effectLst/>
                <a:latin typeface="+mn-lt"/>
                <a:ea typeface="+mn-ea"/>
                <a:cs typeface="+mn-cs"/>
              </a:rPr>
              <a:t>And some of the chief of the fathers, when they came to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which is at Jerusalem, offered freely for the house of God to set it up in his place:</a:t>
            </a:r>
          </a:p>
          <a:p>
            <a:r>
              <a:rPr lang="en-US" sz="1200" b="1" i="0" kern="1200" baseline="30000" dirty="0">
                <a:solidFill>
                  <a:schemeClr val="tx1"/>
                </a:solidFill>
                <a:effectLst/>
                <a:latin typeface="+mn-lt"/>
                <a:ea typeface="+mn-ea"/>
                <a:cs typeface="+mn-cs"/>
              </a:rPr>
              <a:t>69 </a:t>
            </a:r>
            <a:r>
              <a:rPr lang="en-US" sz="1200" b="0" i="0" kern="1200" dirty="0">
                <a:solidFill>
                  <a:schemeClr val="tx1"/>
                </a:solidFill>
                <a:effectLst/>
                <a:latin typeface="+mn-lt"/>
                <a:ea typeface="+mn-ea"/>
                <a:cs typeface="+mn-cs"/>
              </a:rPr>
              <a:t>They gave after their ability unto the treasure of the work threescore and one thousand drams of gold, and five thousand pound of silver, and one hundred priests' garments.</a:t>
            </a:r>
          </a:p>
          <a:p>
            <a:r>
              <a:rPr lang="en-US" sz="1200" b="1" i="0" kern="1200" baseline="30000" dirty="0">
                <a:solidFill>
                  <a:schemeClr val="tx1"/>
                </a:solidFill>
                <a:effectLst/>
                <a:latin typeface="+mn-lt"/>
                <a:ea typeface="+mn-ea"/>
                <a:cs typeface="+mn-cs"/>
              </a:rPr>
              <a:t>70 </a:t>
            </a:r>
            <a:r>
              <a:rPr lang="en-US" sz="1200" b="0" i="0" kern="1200" dirty="0">
                <a:solidFill>
                  <a:schemeClr val="tx1"/>
                </a:solidFill>
                <a:effectLst/>
                <a:latin typeface="+mn-lt"/>
                <a:ea typeface="+mn-ea"/>
                <a:cs typeface="+mn-cs"/>
              </a:rPr>
              <a:t>So the priests, and the Levites, and some of the people, and the singers, and the porters, and the Nethinims, dwelt in their cities, and all Israel in their cities.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651161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BA70F72B-19F6-D6BC-6A4E-EDEC8C4DB50C}"/>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21250" y="6438900"/>
            <a:ext cx="5406665" cy="2655758"/>
            <a:chOff x="1157812" y="6360144"/>
            <a:chExt cx="5603348" cy="2655758"/>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360144"/>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HISTORY OF ISRAEL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8188944"/>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JUDAH</a:t>
              </a:r>
            </a:p>
          </p:txBody>
        </p:sp>
      </p:grpSp>
      <p:sp>
        <p:nvSpPr>
          <p:cNvPr id="7" name="TextBox 7">
            <a:extLst>
              <a:ext uri="{FF2B5EF4-FFF2-40B4-BE49-F238E27FC236}">
                <a16:creationId xmlns:a16="http://schemas.microsoft.com/office/drawing/2014/main" id="{774A46D3-EFE9-C60E-4612-2CF15A777E0E}"/>
              </a:ext>
            </a:extLst>
          </p:cNvPr>
          <p:cNvSpPr txBox="1"/>
          <p:nvPr userDrawn="1"/>
        </p:nvSpPr>
        <p:spPr>
          <a:xfrm>
            <a:off x="7482261" y="6579221"/>
            <a:ext cx="9417929" cy="2154436"/>
          </a:xfrm>
          <a:prstGeom prst="rect">
            <a:avLst/>
          </a:prstGeom>
        </p:spPr>
        <p:txBody>
          <a:bodyPr wrap="square" lIns="0" tIns="0" rIns="0" bIns="0" rtlCol="0" anchor="t">
            <a:sp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800" i="1" kern="1200" spc="169" dirty="0">
                <a:solidFill>
                  <a:srgbClr val="1C2327"/>
                </a:solidFill>
                <a:latin typeface="Corbel" panose="020B0503020204020204" pitchFamily="34" charset="0"/>
                <a:ea typeface="+mn-ea"/>
                <a:cs typeface="+mn-cs"/>
              </a:rPr>
              <a:t>As we study the rise and fall of Israel’s monarchy, we will see how God sovereignly worked through Israel’s history to show His own covenant loyalty as well as humanity’s desperate need for a Savior—someone who could be a perfect mediator between sinful people and the holy God. </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45413" y="4131982"/>
              <a:ext cx="373791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PSALM 126:1–2</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3031" r="13031"/>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GOD’S PEOPLE RETURN</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9107" y="1104900"/>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383459"/>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REBUILDING THE TEMPLE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9071" r="19071"/>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COMPLETING THE TEMPLE</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C97DBD-5DB5-EE31-35F1-8913A3BA222F}"/>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193763"/>
            <a:ext cx="8955558" cy="4813872"/>
            <a:chOff x="0" y="74683"/>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74683"/>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2025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6—RETURNING FROM CAPTIVITY</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2677"/>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Ezra 3:1–6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REBUILDING THE ALTAR</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19500"/>
            <a:ext cx="8763000" cy="276998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understated, everyday ways to show love?</a:t>
            </a:r>
          </a:p>
          <a:p>
            <a:pPr marL="834390" indent="-560070">
              <a:spcAft>
                <a:spcPts val="1800"/>
              </a:spcAft>
              <a:buFont typeface="Arial" panose="020B0604020202020204" pitchFamily="34" charset="0"/>
              <a:buChar char="•"/>
            </a:pPr>
            <a:r>
              <a:rPr lang="en-US" sz="33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you encountered God outside of the church building itself? What makes those encounters so memorable?</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863847"/>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Ezra 3:1–6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REBUILDING THE ALTAR</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4295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Ezra 3:7–13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4" y="69342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REBUILDING THE FOUNDATION</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What’s a core memory of yours that includes both joy and sadness?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find balance as we work for God—knowing He deserves far more and far better than we flawed humans are able to give Him?</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Ezra 4:1–5, 24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OVERCOMING OPPOSITION</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9067800" cy="489364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deal with frustration when it seems everything is going wrong?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Read Matthew 21:12–13. What are some other examples—either in the Bible or from your own life—of apparent politeness being far less important than maintaining righteousness?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Ezra 4:1–5, 24</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OVERCOMING OPPOSITION</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Ezra 5:1–2; 6:1–5, 13–17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FINALLY FINISHED</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915400" cy="98488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What is our role as imperfect humans cooperating with God to advance His kingdom?</a:t>
            </a:r>
          </a:p>
        </p:txBody>
      </p:sp>
    </p:spTree>
    <p:extLst>
      <p:ext uri="{BB962C8B-B14F-4D97-AF65-F5344CB8AC3E}">
        <p14:creationId xmlns:p14="http://schemas.microsoft.com/office/powerpoint/2010/main" val="584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208139"/>
            <a:ext cx="7391400" cy="7078861"/>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Think about the people in your church who take care of the details other people often overlook. Thank them this week for the way they serve God and His people. </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Prayerfully determine that, with the Spirit’s help, you will not prioritize politeness over righteousness. </a:t>
            </a:r>
          </a:p>
          <a:p>
            <a:pPr marL="571500" indent="-571500">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How is God calling you to serve your church and community? Take a step of obedience this week. </a:t>
            </a:r>
          </a:p>
          <a:p>
            <a:pPr marL="571500" indent="-571500">
              <a:buFont typeface="Arial" panose="020B0604020202020204" pitchFamily="34" charset="0"/>
              <a:buChar char="•"/>
            </a:pPr>
            <a:endParaRPr lang="en-US" sz="3200" dirty="0">
              <a:solidFill>
                <a:schemeClr val="bg1"/>
              </a:solidFill>
              <a:latin typeface="Corbel" panose="020B0503020204020204" pitchFamily="34" charset="0"/>
              <a:ea typeface="Palatino" pitchFamily="2" charset="77"/>
              <a:cs typeface="Calibri" panose="020F0502020204030204" pitchFamily="34" charset="0"/>
            </a:endParaRPr>
          </a:p>
          <a:p>
            <a:pPr marL="571500" indent="-571500">
              <a:buFont typeface="Arial" panose="020B0604020202020204" pitchFamily="34" charset="0"/>
              <a:buChar char="•"/>
            </a:pPr>
            <a:endParaRPr lang="en-US" sz="32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149271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The whole world is guilty before God.</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657481"/>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a:t>
            </a:r>
            <a:r>
              <a:rPr lang="en-US" sz="6000" dirty="0">
                <a:solidFill>
                  <a:schemeClr val="bg1">
                    <a:lumMod val="95000"/>
                  </a:schemeClr>
                </a:solidFill>
                <a:latin typeface="Franklin Gothic Medium" panose="020B0603020102020204" pitchFamily="34" charset="0"/>
              </a:rPr>
              <a:t>7</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OUR NEED FOR SALVATION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806739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We all need to be saved from the captivity and effects of sin.</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848100"/>
            <a:ext cx="6571104"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6</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RETURNING FROM CAPTIVITY</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2324101"/>
            <a:ext cx="86868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When the L</a:t>
            </a:r>
            <a:r>
              <a:rPr lang="en-US" sz="5499" cap="small" dirty="0">
                <a:solidFill>
                  <a:srgbClr val="FFFFFF"/>
                </a:solidFill>
                <a:latin typeface="Corbel" panose="020B0503020204020204" pitchFamily="34" charset="0"/>
              </a:rPr>
              <a:t>ord</a:t>
            </a:r>
            <a:r>
              <a:rPr lang="en-US" sz="5499" dirty="0">
                <a:solidFill>
                  <a:srgbClr val="FFFFFF"/>
                </a:solidFill>
                <a:latin typeface="Corbel" panose="020B0503020204020204" pitchFamily="34" charset="0"/>
              </a:rPr>
              <a:t> turned again the captivity of Zion, we were like them that dream. Then was our mouth filled with laughter, and our tongue with singing. (</a:t>
            </a:r>
            <a:r>
              <a:rPr lang="en-US" sz="5499" cap="small" dirty="0" err="1">
                <a:solidFill>
                  <a:srgbClr val="FFFFFF"/>
                </a:solidFill>
                <a:latin typeface="Corbel" panose="020B0503020204020204" pitchFamily="34" charset="0"/>
              </a:rPr>
              <a:t>kjv</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097933"/>
            <a:ext cx="8839200" cy="3336426"/>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When the L</a:t>
            </a:r>
            <a:r>
              <a:rPr lang="en-US" sz="4800" cap="small" dirty="0">
                <a:solidFill>
                  <a:srgbClr val="FFFFFF"/>
                </a:solidFill>
                <a:latin typeface="Corbel" panose="020B0503020204020204" pitchFamily="34" charset="0"/>
              </a:rPr>
              <a:t>ord</a:t>
            </a:r>
            <a:r>
              <a:rPr lang="en-US" sz="4800" dirty="0">
                <a:solidFill>
                  <a:srgbClr val="FFFFFF"/>
                </a:solidFill>
                <a:latin typeface="Corbel" panose="020B0503020204020204" pitchFamily="34" charset="0"/>
              </a:rPr>
              <a:t> brought back his exiles to Jerusalem, it was like a dream! We were filled with laughter, and we sang for joy.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MOVED BY GOD</a:t>
            </a:r>
          </a:p>
          <a:p>
            <a:pPr>
              <a:lnSpc>
                <a:spcPts val="3840"/>
              </a:lnSpc>
            </a:pPr>
            <a:r>
              <a:rPr lang="en-US" sz="3200" spc="160" dirty="0">
                <a:solidFill>
                  <a:srgbClr val="FFFFFF"/>
                </a:solidFill>
                <a:latin typeface="Franklin Gothic Medium" panose="020B0603020102020204" pitchFamily="34" charset="0"/>
              </a:rPr>
              <a:t>Ezra 1:1–5; 2:1</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848100"/>
            <a:ext cx="92964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think the people of Judah felt when they heard Cyrus’s edict and realized they were about to go back to the Promised Land? </a:t>
            </a:r>
          </a:p>
          <a:p>
            <a:pPr marL="274320">
              <a:spcAft>
                <a:spcPts val="1800"/>
              </a:spcAft>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BD563-237C-43A2-497D-BDC53417B12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F5C4016-4217-7B0F-5915-FA4B9AF4D131}"/>
              </a:ext>
            </a:extLst>
          </p:cNvPr>
          <p:cNvSpPr txBox="1"/>
          <p:nvPr/>
        </p:nvSpPr>
        <p:spPr>
          <a:xfrm>
            <a:off x="838200" y="3695700"/>
            <a:ext cx="9296400" cy="544764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The Israelites were freed from Egypt because God hardened Pharaoh’s heart (</a:t>
            </a:r>
            <a:r>
              <a:rPr lang="en-US" sz="3600" dirty="0" err="1">
                <a:solidFill>
                  <a:schemeClr val="bg1">
                    <a:lumMod val="95000"/>
                  </a:schemeClr>
                </a:solidFill>
                <a:latin typeface="Corbel" panose="020B0503020204020204" pitchFamily="34" charset="0"/>
                <a:ea typeface="Palatino" pitchFamily="2" charset="77"/>
                <a:cs typeface="Calibri" panose="020F0502020204030204" pitchFamily="34" charset="0"/>
              </a:rPr>
              <a:t>Exod</a:t>
            </a: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7:3), and they were freed from Babylon because God stirred Cyrus’s heart (Ezra 1:1). How can knowing this help us live out the New Testament command to submit to those in authority over us (Rom 13:1–5)?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
        <p:nvSpPr>
          <p:cNvPr id="2" name="TextBox 1">
            <a:extLst>
              <a:ext uri="{FF2B5EF4-FFF2-40B4-BE49-F238E27FC236}">
                <a16:creationId xmlns:a16="http://schemas.microsoft.com/office/drawing/2014/main" id="{74081196-28F3-1F62-A715-4BF28B8703C7}"/>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62661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MOVED BY GOD</a:t>
            </a:r>
          </a:p>
          <a:p>
            <a:pPr>
              <a:lnSpc>
                <a:spcPts val="3840"/>
              </a:lnSpc>
            </a:pPr>
            <a:r>
              <a:rPr lang="en-US" sz="3200" spc="160" dirty="0">
                <a:solidFill>
                  <a:srgbClr val="FFFFFF"/>
                </a:solidFill>
                <a:latin typeface="Franklin Gothic Medium" panose="020B0603020102020204" pitchFamily="34" charset="0"/>
              </a:rPr>
              <a:t>Ezra 1:1–5; 2:1</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Ezra 2:64–70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EVERY NUMBER IS A STORY</a:t>
            </a:r>
          </a:p>
        </p:txBody>
      </p:sp>
    </p:spTree>
    <p:extLst>
      <p:ext uri="{BB962C8B-B14F-4D97-AF65-F5344CB8AC3E}">
        <p14:creationId xmlns:p14="http://schemas.microsoft.com/office/powerpoint/2010/main" val="3734570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14400" y="3695700"/>
            <a:ext cx="9144000" cy="489364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does it matter that we view people as individuals, not merely numbers?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 The temple workers settled near Jerusalem when the Exile ended, even though the temple had not yet been rebuilt. How do you stay alert and ready to answer God’s call, even if you’re in a period of waiting?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16489</TotalTime>
  <Words>4563</Words>
  <Application>Microsoft Macintosh PowerPoint</Application>
  <PresentationFormat>Custom</PresentationFormat>
  <Paragraphs>204</Paragraphs>
  <Slides>23</Slides>
  <Notes>22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Franklin Gothic Medium</vt:lpstr>
      <vt:lpstr>Arial</vt:lpstr>
      <vt:lpstr>system-ui</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Alfred, Hannah</cp:lastModifiedBy>
  <cp:revision>3</cp:revision>
  <dcterms:created xsi:type="dcterms:W3CDTF">2025-03-27T13:22:57Z</dcterms:created>
  <dcterms:modified xsi:type="dcterms:W3CDTF">2026-06-30T16:33:06Z</dcterms:modified>
  <dc:identifier>DAEvRMTdTXk</dc:identifier>
</cp:coreProperties>
</file>