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 id="2147483660" r:id="rId2"/>
  </p:sldMasterIdLst>
  <p:notesMasterIdLst>
    <p:notesMasterId r:id="rId25"/>
  </p:notesMasterIdLst>
  <p:handoutMasterIdLst>
    <p:handoutMasterId r:id="rId26"/>
  </p:handoutMasterIdLst>
  <p:sldIdLst>
    <p:sldId id="264" r:id="rId3"/>
    <p:sldId id="282" r:id="rId4"/>
    <p:sldId id="265" r:id="rId5"/>
    <p:sldId id="266" r:id="rId6"/>
    <p:sldId id="267" r:id="rId7"/>
    <p:sldId id="276" r:id="rId8"/>
    <p:sldId id="268" r:id="rId9"/>
    <p:sldId id="277" r:id="rId10"/>
    <p:sldId id="269" r:id="rId11"/>
    <p:sldId id="278" r:id="rId12"/>
    <p:sldId id="270" r:id="rId13"/>
    <p:sldId id="279" r:id="rId14"/>
    <p:sldId id="271" r:id="rId15"/>
    <p:sldId id="280" r:id="rId16"/>
    <p:sldId id="272" r:id="rId17"/>
    <p:sldId id="289" r:id="rId18"/>
    <p:sldId id="273" r:id="rId19"/>
    <p:sldId id="284" r:id="rId20"/>
    <p:sldId id="283" r:id="rId21"/>
    <p:sldId id="286" r:id="rId22"/>
    <p:sldId id="287" r:id="rId23"/>
    <p:sldId id="288" r:id="rId24"/>
  </p:sldIdLst>
  <p:sldSz cx="18288000" cy="10287000"/>
  <p:notesSz cx="6858000" cy="9144000"/>
  <p:embeddedFontLst>
    <p:embeddedFont>
      <p:font typeface="Corbel" panose="020B0503020204020204" pitchFamily="34" charset="0"/>
      <p:regular r:id="rId27"/>
      <p:bold r:id="rId28"/>
      <p:italic r:id="rId29"/>
      <p:boldItalic r:id="rId30"/>
    </p:embeddedFont>
    <p:embeddedFont>
      <p:font typeface="Franklin Gothic Medium" panose="020B0603020102020204" pitchFamily="34" charset="0"/>
      <p:regular r:id="rId31"/>
      <p:italic r:id="rId32"/>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34FE0EC8-0926-4D13-D929-D05C2193E10D}" name="Hightower, Liz" initials="HL" userId="S::lhightower@gcag.net::ef375895-1adf-4f93-a0c5-6a6b622a2a2b"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83454D"/>
    <a:srgbClr val="8B3A2E"/>
    <a:srgbClr val="006E97"/>
    <a:srgbClr val="1C2327"/>
    <a:srgbClr val="B97B44"/>
    <a:srgbClr val="000000"/>
    <a:srgbClr val="D6A951"/>
    <a:srgbClr val="EC9C55"/>
    <a:srgbClr val="FFFAEC"/>
    <a:srgbClr val="6945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2713478-CFF4-0C4B-A5E9-7E43CE8A3980}" v="69" dt="2026-06-25T16:35:12.760"/>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570" autoAdjust="0"/>
    <p:restoredTop sz="16386" autoAdjust="0"/>
  </p:normalViewPr>
  <p:slideViewPr>
    <p:cSldViewPr>
      <p:cViewPr varScale="1">
        <p:scale>
          <a:sx n="20" d="100"/>
          <a:sy n="20" d="100"/>
        </p:scale>
        <p:origin x="3664" y="184"/>
      </p:cViewPr>
      <p:guideLst>
        <p:guide orient="horz" pos="2160"/>
        <p:guide pos="2880"/>
      </p:guideLst>
    </p:cSldViewPr>
  </p:slideViewPr>
  <p:outlineViewPr>
    <p:cViewPr>
      <p:scale>
        <a:sx n="33" d="100"/>
        <a:sy n="33" d="100"/>
      </p:scale>
      <p:origin x="0" y="0"/>
    </p:cViewPr>
  </p:outlineViewPr>
  <p:notesTextViewPr>
    <p:cViewPr>
      <p:scale>
        <a:sx n="114" d="100"/>
        <a:sy n="114" d="100"/>
      </p:scale>
      <p:origin x="0" y="0"/>
    </p:cViewPr>
  </p:notesTextViewPr>
  <p:sorterViewPr>
    <p:cViewPr>
      <p:scale>
        <a:sx n="80" d="100"/>
        <a:sy n="80" d="100"/>
      </p:scale>
      <p:origin x="0" y="0"/>
    </p:cViewPr>
  </p:sorterViewPr>
  <p:notesViewPr>
    <p:cSldViewPr>
      <p:cViewPr varScale="1">
        <p:scale>
          <a:sx n="95" d="100"/>
          <a:sy n="95" d="100"/>
        </p:scale>
        <p:origin x="3912" y="184"/>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handoutMaster" Target="handoutMasters/handoutMaster1.xml"/><Relationship Id="rId39" Type="http://schemas.microsoft.com/office/2018/10/relationships/authors" Target="authors.xml"/><Relationship Id="rId21" Type="http://schemas.openxmlformats.org/officeDocument/2006/relationships/slide" Target="slides/slide19.xml"/><Relationship Id="rId34" Type="http://schemas.openxmlformats.org/officeDocument/2006/relationships/viewProps" Target="view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notesMaster" Target="notesMasters/notesMaster1.xml"/><Relationship Id="rId33" Type="http://schemas.openxmlformats.org/officeDocument/2006/relationships/presProps" Target="presProps.xml"/><Relationship Id="rId38" Type="http://schemas.microsoft.com/office/2015/10/relationships/revisionInfo" Target="revisionInfo.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font" Target="fonts/font3.fntdata"/><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font" Target="fonts/font6.fntdata"/><Relationship Id="rId37" Type="http://schemas.microsoft.com/office/2016/11/relationships/changesInfo" Target="changesInfos/changesInfo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font" Target="fonts/font2.fntdata"/><Relationship Id="rId36"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font" Target="fonts/font5.fntdata"/><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font" Target="fonts/font1.fntdata"/><Relationship Id="rId30" Type="http://schemas.openxmlformats.org/officeDocument/2006/relationships/font" Target="fonts/font4.fntdata"/><Relationship Id="rId35" Type="http://schemas.openxmlformats.org/officeDocument/2006/relationships/theme" Target="theme/theme1.xml"/><Relationship Id="rId8" Type="http://schemas.openxmlformats.org/officeDocument/2006/relationships/slide" Target="slides/slide6.xml"/><Relationship Id="rId3" Type="http://schemas.openxmlformats.org/officeDocument/2006/relationships/slide" Target="slides/slid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ee, Whitney" userId="42c304cf-7bf0-4354-97f1-ba8873b86299" providerId="ADAL" clId="{F167F5ED-DCA5-5162-BE16-4D5FC5DAEAB9}"/>
    <pc:docChg chg="undo custSel modSld modMainMaster">
      <pc:chgData name="Lee, Whitney" userId="42c304cf-7bf0-4354-97f1-ba8873b86299" providerId="ADAL" clId="{F167F5ED-DCA5-5162-BE16-4D5FC5DAEAB9}" dt="2026-06-25T16:35:27.063" v="2799" actId="947"/>
      <pc:docMkLst>
        <pc:docMk/>
      </pc:docMkLst>
      <pc:sldChg chg="modNotesTx">
        <pc:chgData name="Lee, Whitney" userId="42c304cf-7bf0-4354-97f1-ba8873b86299" providerId="ADAL" clId="{F167F5ED-DCA5-5162-BE16-4D5FC5DAEAB9}" dt="2026-06-24T21:21:45.268" v="457" actId="20577"/>
        <pc:sldMkLst>
          <pc:docMk/>
          <pc:sldMk cId="336364739" sldId="264"/>
        </pc:sldMkLst>
      </pc:sldChg>
      <pc:sldChg chg="modSp mod">
        <pc:chgData name="Lee, Whitney" userId="42c304cf-7bf0-4354-97f1-ba8873b86299" providerId="ADAL" clId="{F167F5ED-DCA5-5162-BE16-4D5FC5DAEAB9}" dt="2026-06-25T16:34:58.150" v="2794" actId="947"/>
        <pc:sldMkLst>
          <pc:docMk/>
          <pc:sldMk cId="1472856482" sldId="265"/>
        </pc:sldMkLst>
        <pc:spChg chg="mod">
          <ac:chgData name="Lee, Whitney" userId="42c304cf-7bf0-4354-97f1-ba8873b86299" providerId="ADAL" clId="{F167F5ED-DCA5-5162-BE16-4D5FC5DAEAB9}" dt="2026-06-25T16:34:58.150" v="2794" actId="947"/>
          <ac:spMkLst>
            <pc:docMk/>
            <pc:sldMk cId="1472856482" sldId="265"/>
            <ac:spMk id="2" creationId="{27514B45-0AA4-A677-8B7C-AB74AABC06F4}"/>
          </ac:spMkLst>
        </pc:spChg>
      </pc:sldChg>
      <pc:sldChg chg="modSp mod">
        <pc:chgData name="Lee, Whitney" userId="42c304cf-7bf0-4354-97f1-ba8873b86299" providerId="ADAL" clId="{F167F5ED-DCA5-5162-BE16-4D5FC5DAEAB9}" dt="2026-06-25T16:35:27.063" v="2799" actId="947"/>
        <pc:sldMkLst>
          <pc:docMk/>
          <pc:sldMk cId="4250189459" sldId="266"/>
        </pc:sldMkLst>
        <pc:spChg chg="mod">
          <ac:chgData name="Lee, Whitney" userId="42c304cf-7bf0-4354-97f1-ba8873b86299" providerId="ADAL" clId="{F167F5ED-DCA5-5162-BE16-4D5FC5DAEAB9}" dt="2026-06-25T16:35:27.063" v="2799" actId="947"/>
          <ac:spMkLst>
            <pc:docMk/>
            <pc:sldMk cId="4250189459" sldId="266"/>
            <ac:spMk id="3" creationId="{52E75411-0B3F-EF43-C5EA-751068CFF745}"/>
          </ac:spMkLst>
        </pc:spChg>
      </pc:sldChg>
      <pc:sldChg chg="modSp mod modNotesTx">
        <pc:chgData name="Lee, Whitney" userId="42c304cf-7bf0-4354-97f1-ba8873b86299" providerId="ADAL" clId="{F167F5ED-DCA5-5162-BE16-4D5FC5DAEAB9}" dt="2026-06-24T21:25:13.999" v="536" actId="20577"/>
        <pc:sldMkLst>
          <pc:docMk/>
          <pc:sldMk cId="2940124673" sldId="267"/>
        </pc:sldMkLst>
        <pc:spChg chg="mod">
          <ac:chgData name="Lee, Whitney" userId="42c304cf-7bf0-4354-97f1-ba8873b86299" providerId="ADAL" clId="{F167F5ED-DCA5-5162-BE16-4D5FC5DAEAB9}" dt="2026-06-24T21:24:00.279" v="510" actId="20577"/>
          <ac:spMkLst>
            <pc:docMk/>
            <pc:sldMk cId="2940124673" sldId="267"/>
            <ac:spMk id="5" creationId="{FB67BC36-FF11-8150-B054-E3F014E098FD}"/>
          </ac:spMkLst>
        </pc:spChg>
      </pc:sldChg>
      <pc:sldChg chg="modSp mod modNotesTx">
        <pc:chgData name="Lee, Whitney" userId="42c304cf-7bf0-4354-97f1-ba8873b86299" providerId="ADAL" clId="{F167F5ED-DCA5-5162-BE16-4D5FC5DAEAB9}" dt="2026-06-24T21:30:35.884" v="1073" actId="20577"/>
        <pc:sldMkLst>
          <pc:docMk/>
          <pc:sldMk cId="3734570181" sldId="268"/>
        </pc:sldMkLst>
        <pc:spChg chg="mod">
          <ac:chgData name="Lee, Whitney" userId="42c304cf-7bf0-4354-97f1-ba8873b86299" providerId="ADAL" clId="{F167F5ED-DCA5-5162-BE16-4D5FC5DAEAB9}" dt="2026-06-24T21:28:46.368" v="1016" actId="20577"/>
          <ac:spMkLst>
            <pc:docMk/>
            <pc:sldMk cId="3734570181" sldId="268"/>
            <ac:spMk id="5" creationId="{FB67BC36-FF11-8150-B054-E3F014E098FD}"/>
          </ac:spMkLst>
        </pc:spChg>
        <pc:spChg chg="mod">
          <ac:chgData name="Lee, Whitney" userId="42c304cf-7bf0-4354-97f1-ba8873b86299" providerId="ADAL" clId="{F167F5ED-DCA5-5162-BE16-4D5FC5DAEAB9}" dt="2026-06-24T21:29:09.499" v="1048" actId="20577"/>
          <ac:spMkLst>
            <pc:docMk/>
            <pc:sldMk cId="3734570181" sldId="268"/>
            <ac:spMk id="6" creationId="{F0007A59-C0AE-7C55-2754-C92195DFE286}"/>
          </ac:spMkLst>
        </pc:spChg>
        <pc:spChg chg="mod">
          <ac:chgData name="Lee, Whitney" userId="42c304cf-7bf0-4354-97f1-ba8873b86299" providerId="ADAL" clId="{F167F5ED-DCA5-5162-BE16-4D5FC5DAEAB9}" dt="2026-06-24T21:28:57.871" v="1032" actId="20577"/>
          <ac:spMkLst>
            <pc:docMk/>
            <pc:sldMk cId="3734570181" sldId="268"/>
            <ac:spMk id="7" creationId="{1CFCE852-AEAB-9DE9-6936-21CAFE062AD6}"/>
          </ac:spMkLst>
        </pc:spChg>
      </pc:sldChg>
      <pc:sldChg chg="modSp mod modNotesTx">
        <pc:chgData name="Lee, Whitney" userId="42c304cf-7bf0-4354-97f1-ba8873b86299" providerId="ADAL" clId="{F167F5ED-DCA5-5162-BE16-4D5FC5DAEAB9}" dt="2026-06-24T21:33:42.783" v="1308" actId="20577"/>
        <pc:sldMkLst>
          <pc:docMk/>
          <pc:sldMk cId="1294655604" sldId="269"/>
        </pc:sldMkLst>
        <pc:spChg chg="mod">
          <ac:chgData name="Lee, Whitney" userId="42c304cf-7bf0-4354-97f1-ba8873b86299" providerId="ADAL" clId="{F167F5ED-DCA5-5162-BE16-4D5FC5DAEAB9}" dt="2026-06-24T21:33:07.042" v="1291" actId="20577"/>
          <ac:spMkLst>
            <pc:docMk/>
            <pc:sldMk cId="1294655604" sldId="269"/>
            <ac:spMk id="4" creationId="{89677ECE-FE3D-A8A6-03A9-2F04A0A9F2DE}"/>
          </ac:spMkLst>
        </pc:spChg>
        <pc:spChg chg="mod">
          <ac:chgData name="Lee, Whitney" userId="42c304cf-7bf0-4354-97f1-ba8873b86299" providerId="ADAL" clId="{F167F5ED-DCA5-5162-BE16-4D5FC5DAEAB9}" dt="2026-06-24T21:32:57.547" v="1273" actId="20577"/>
          <ac:spMkLst>
            <pc:docMk/>
            <pc:sldMk cId="1294655604" sldId="269"/>
            <ac:spMk id="5" creationId="{FB67BC36-FF11-8150-B054-E3F014E098FD}"/>
          </ac:spMkLst>
        </pc:spChg>
      </pc:sldChg>
      <pc:sldChg chg="modSp mod modNotesTx">
        <pc:chgData name="Lee, Whitney" userId="42c304cf-7bf0-4354-97f1-ba8873b86299" providerId="ADAL" clId="{F167F5ED-DCA5-5162-BE16-4D5FC5DAEAB9}" dt="2026-06-24T21:39:15.944" v="1616" actId="20577"/>
        <pc:sldMkLst>
          <pc:docMk/>
          <pc:sldMk cId="3663860457" sldId="270"/>
        </pc:sldMkLst>
        <pc:spChg chg="mod">
          <ac:chgData name="Lee, Whitney" userId="42c304cf-7bf0-4354-97f1-ba8873b86299" providerId="ADAL" clId="{F167F5ED-DCA5-5162-BE16-4D5FC5DAEAB9}" dt="2026-06-24T21:36:46.396" v="1535"/>
          <ac:spMkLst>
            <pc:docMk/>
            <pc:sldMk cId="3663860457" sldId="270"/>
            <ac:spMk id="4" creationId="{89677ECE-FE3D-A8A6-03A9-2F04A0A9F2DE}"/>
          </ac:spMkLst>
        </pc:spChg>
        <pc:spChg chg="mod">
          <ac:chgData name="Lee, Whitney" userId="42c304cf-7bf0-4354-97f1-ba8873b86299" providerId="ADAL" clId="{F167F5ED-DCA5-5162-BE16-4D5FC5DAEAB9}" dt="2026-06-24T21:36:52.321" v="1552" actId="20577"/>
          <ac:spMkLst>
            <pc:docMk/>
            <pc:sldMk cId="3663860457" sldId="270"/>
            <ac:spMk id="5" creationId="{FB67BC36-FF11-8150-B054-E3F014E098FD}"/>
          </ac:spMkLst>
        </pc:spChg>
        <pc:spChg chg="mod">
          <ac:chgData name="Lee, Whitney" userId="42c304cf-7bf0-4354-97f1-ba8873b86299" providerId="ADAL" clId="{F167F5ED-DCA5-5162-BE16-4D5FC5DAEAB9}" dt="2026-06-24T21:37:15.207" v="1588" actId="20577"/>
          <ac:spMkLst>
            <pc:docMk/>
            <pc:sldMk cId="3663860457" sldId="270"/>
            <ac:spMk id="6" creationId="{F0007A59-C0AE-7C55-2754-C92195DFE286}"/>
          </ac:spMkLst>
        </pc:spChg>
        <pc:spChg chg="mod">
          <ac:chgData name="Lee, Whitney" userId="42c304cf-7bf0-4354-97f1-ba8873b86299" providerId="ADAL" clId="{F167F5ED-DCA5-5162-BE16-4D5FC5DAEAB9}" dt="2026-06-24T21:37:07.272" v="1572" actId="20577"/>
          <ac:spMkLst>
            <pc:docMk/>
            <pc:sldMk cId="3663860457" sldId="270"/>
            <ac:spMk id="7" creationId="{1CFCE852-AEAB-9DE9-6936-21CAFE062AD6}"/>
          </ac:spMkLst>
        </pc:spChg>
      </pc:sldChg>
      <pc:sldChg chg="modSp mod modNotesTx">
        <pc:chgData name="Lee, Whitney" userId="42c304cf-7bf0-4354-97f1-ba8873b86299" providerId="ADAL" clId="{F167F5ED-DCA5-5162-BE16-4D5FC5DAEAB9}" dt="2026-06-25T14:46:07.131" v="2002" actId="20577"/>
        <pc:sldMkLst>
          <pc:docMk/>
          <pc:sldMk cId="2340130936" sldId="271"/>
        </pc:sldMkLst>
        <pc:spChg chg="mod">
          <ac:chgData name="Lee, Whitney" userId="42c304cf-7bf0-4354-97f1-ba8873b86299" providerId="ADAL" clId="{F167F5ED-DCA5-5162-BE16-4D5FC5DAEAB9}" dt="2026-06-25T14:39:01.571" v="1969" actId="20577"/>
          <ac:spMkLst>
            <pc:docMk/>
            <pc:sldMk cId="2340130936" sldId="271"/>
            <ac:spMk id="4" creationId="{89677ECE-FE3D-A8A6-03A9-2F04A0A9F2DE}"/>
          </ac:spMkLst>
        </pc:spChg>
        <pc:spChg chg="mod">
          <ac:chgData name="Lee, Whitney" userId="42c304cf-7bf0-4354-97f1-ba8873b86299" providerId="ADAL" clId="{F167F5ED-DCA5-5162-BE16-4D5FC5DAEAB9}" dt="2026-06-25T14:38:52.319" v="1955" actId="20577"/>
          <ac:spMkLst>
            <pc:docMk/>
            <pc:sldMk cId="2340130936" sldId="271"/>
            <ac:spMk id="5" creationId="{FB67BC36-FF11-8150-B054-E3F014E098FD}"/>
          </ac:spMkLst>
        </pc:spChg>
      </pc:sldChg>
      <pc:sldChg chg="modSp mod modNotesTx">
        <pc:chgData name="Lee, Whitney" userId="42c304cf-7bf0-4354-97f1-ba8873b86299" providerId="ADAL" clId="{F167F5ED-DCA5-5162-BE16-4D5FC5DAEAB9}" dt="2026-06-25T15:07:53.551" v="2459" actId="20577"/>
        <pc:sldMkLst>
          <pc:docMk/>
          <pc:sldMk cId="2515943933" sldId="272"/>
        </pc:sldMkLst>
        <pc:spChg chg="mod">
          <ac:chgData name="Lee, Whitney" userId="42c304cf-7bf0-4354-97f1-ba8873b86299" providerId="ADAL" clId="{F167F5ED-DCA5-5162-BE16-4D5FC5DAEAB9}" dt="2026-06-25T14:57:20.342" v="2339" actId="20577"/>
          <ac:spMkLst>
            <pc:docMk/>
            <pc:sldMk cId="2515943933" sldId="272"/>
            <ac:spMk id="4" creationId="{89677ECE-FE3D-A8A6-03A9-2F04A0A9F2DE}"/>
          </ac:spMkLst>
        </pc:spChg>
        <pc:spChg chg="mod">
          <ac:chgData name="Lee, Whitney" userId="42c304cf-7bf0-4354-97f1-ba8873b86299" providerId="ADAL" clId="{F167F5ED-DCA5-5162-BE16-4D5FC5DAEAB9}" dt="2026-06-25T14:57:33.888" v="2367" actId="20577"/>
          <ac:spMkLst>
            <pc:docMk/>
            <pc:sldMk cId="2515943933" sldId="272"/>
            <ac:spMk id="5" creationId="{FB67BC36-FF11-8150-B054-E3F014E098FD}"/>
          </ac:spMkLst>
        </pc:spChg>
        <pc:spChg chg="mod">
          <ac:chgData name="Lee, Whitney" userId="42c304cf-7bf0-4354-97f1-ba8873b86299" providerId="ADAL" clId="{F167F5ED-DCA5-5162-BE16-4D5FC5DAEAB9}" dt="2026-06-25T14:59:08.732" v="2419" actId="20577"/>
          <ac:spMkLst>
            <pc:docMk/>
            <pc:sldMk cId="2515943933" sldId="272"/>
            <ac:spMk id="6" creationId="{F0007A59-C0AE-7C55-2754-C92195DFE286}"/>
          </ac:spMkLst>
        </pc:spChg>
        <pc:spChg chg="mod">
          <ac:chgData name="Lee, Whitney" userId="42c304cf-7bf0-4354-97f1-ba8873b86299" providerId="ADAL" clId="{F167F5ED-DCA5-5162-BE16-4D5FC5DAEAB9}" dt="2026-06-25T14:57:43.410" v="2399" actId="20577"/>
          <ac:spMkLst>
            <pc:docMk/>
            <pc:sldMk cId="2515943933" sldId="272"/>
            <ac:spMk id="7" creationId="{1CFCE852-AEAB-9DE9-6936-21CAFE062AD6}"/>
          </ac:spMkLst>
        </pc:spChg>
      </pc:sldChg>
      <pc:sldChg chg="modSp mod">
        <pc:chgData name="Lee, Whitney" userId="42c304cf-7bf0-4354-97f1-ba8873b86299" providerId="ADAL" clId="{F167F5ED-DCA5-5162-BE16-4D5FC5DAEAB9}" dt="2026-06-25T15:20:41.415" v="2653" actId="1076"/>
        <pc:sldMkLst>
          <pc:docMk/>
          <pc:sldMk cId="4159353120" sldId="273"/>
        </pc:sldMkLst>
        <pc:spChg chg="mod">
          <ac:chgData name="Lee, Whitney" userId="42c304cf-7bf0-4354-97f1-ba8873b86299" providerId="ADAL" clId="{F167F5ED-DCA5-5162-BE16-4D5FC5DAEAB9}" dt="2026-06-25T15:20:41.415" v="2653" actId="1076"/>
          <ac:spMkLst>
            <pc:docMk/>
            <pc:sldMk cId="4159353120" sldId="273"/>
            <ac:spMk id="2" creationId="{B19A42F2-53C9-3143-2F80-8C7D3D5FFE3C}"/>
          </ac:spMkLst>
        </pc:spChg>
      </pc:sldChg>
      <pc:sldChg chg="modSp mod modNotesTx">
        <pc:chgData name="Lee, Whitney" userId="42c304cf-7bf0-4354-97f1-ba8873b86299" providerId="ADAL" clId="{F167F5ED-DCA5-5162-BE16-4D5FC5DAEAB9}" dt="2026-06-24T21:28:15.812" v="981" actId="20577"/>
        <pc:sldMkLst>
          <pc:docMk/>
          <pc:sldMk cId="593240637" sldId="276"/>
        </pc:sldMkLst>
        <pc:spChg chg="mod">
          <ac:chgData name="Lee, Whitney" userId="42c304cf-7bf0-4354-97f1-ba8873b86299" providerId="ADAL" clId="{F167F5ED-DCA5-5162-BE16-4D5FC5DAEAB9}" dt="2026-06-24T21:27:42.391" v="956" actId="1076"/>
          <ac:spMkLst>
            <pc:docMk/>
            <pc:sldMk cId="593240637" sldId="276"/>
            <ac:spMk id="4" creationId="{ECC82F32-4CA5-5ACC-C7E4-CE13521B95DE}"/>
          </ac:spMkLst>
        </pc:spChg>
      </pc:sldChg>
      <pc:sldChg chg="modSp mod">
        <pc:chgData name="Lee, Whitney" userId="42c304cf-7bf0-4354-97f1-ba8873b86299" providerId="ADAL" clId="{F167F5ED-DCA5-5162-BE16-4D5FC5DAEAB9}" dt="2026-06-24T21:32:20.661" v="1247" actId="20577"/>
        <pc:sldMkLst>
          <pc:docMk/>
          <pc:sldMk cId="3031513542" sldId="277"/>
        </pc:sldMkLst>
        <pc:spChg chg="mod">
          <ac:chgData name="Lee, Whitney" userId="42c304cf-7bf0-4354-97f1-ba8873b86299" providerId="ADAL" clId="{F167F5ED-DCA5-5162-BE16-4D5FC5DAEAB9}" dt="2026-06-24T21:32:20.661" v="1247" actId="20577"/>
          <ac:spMkLst>
            <pc:docMk/>
            <pc:sldMk cId="3031513542" sldId="277"/>
            <ac:spMk id="2" creationId="{5901AE7E-0EA7-0335-10CC-7D4247FBC080}"/>
          </ac:spMkLst>
        </pc:spChg>
      </pc:sldChg>
      <pc:sldChg chg="modSp mod">
        <pc:chgData name="Lee, Whitney" userId="42c304cf-7bf0-4354-97f1-ba8873b86299" providerId="ADAL" clId="{F167F5ED-DCA5-5162-BE16-4D5FC5DAEAB9}" dt="2026-06-24T21:36:19.723" v="1534" actId="20577"/>
        <pc:sldMkLst>
          <pc:docMk/>
          <pc:sldMk cId="1853337807" sldId="278"/>
        </pc:sldMkLst>
        <pc:spChg chg="mod">
          <ac:chgData name="Lee, Whitney" userId="42c304cf-7bf0-4354-97f1-ba8873b86299" providerId="ADAL" clId="{F167F5ED-DCA5-5162-BE16-4D5FC5DAEAB9}" dt="2026-06-24T21:36:19.723" v="1534" actId="20577"/>
          <ac:spMkLst>
            <pc:docMk/>
            <pc:sldMk cId="1853337807" sldId="278"/>
            <ac:spMk id="3" creationId="{DBFC6CAD-4787-D29C-9066-E19B93CFC3EC}"/>
          </ac:spMkLst>
        </pc:spChg>
      </pc:sldChg>
      <pc:sldChg chg="modSp mod">
        <pc:chgData name="Lee, Whitney" userId="42c304cf-7bf0-4354-97f1-ba8873b86299" providerId="ADAL" clId="{F167F5ED-DCA5-5162-BE16-4D5FC5DAEAB9}" dt="2026-06-25T14:38:18.417" v="1923" actId="1076"/>
        <pc:sldMkLst>
          <pc:docMk/>
          <pc:sldMk cId="463717971" sldId="279"/>
        </pc:sldMkLst>
        <pc:spChg chg="mod">
          <ac:chgData name="Lee, Whitney" userId="42c304cf-7bf0-4354-97f1-ba8873b86299" providerId="ADAL" clId="{F167F5ED-DCA5-5162-BE16-4D5FC5DAEAB9}" dt="2026-06-25T14:38:18.417" v="1923" actId="1076"/>
          <ac:spMkLst>
            <pc:docMk/>
            <pc:sldMk cId="463717971" sldId="279"/>
            <ac:spMk id="2" creationId="{01A54E2C-C814-73DF-E414-610880B284E1}"/>
          </ac:spMkLst>
        </pc:spChg>
      </pc:sldChg>
      <pc:sldChg chg="modSp mod modNotesTx">
        <pc:chgData name="Lee, Whitney" userId="42c304cf-7bf0-4354-97f1-ba8873b86299" providerId="ADAL" clId="{F167F5ED-DCA5-5162-BE16-4D5FC5DAEAB9}" dt="2026-06-25T14:53:14.446" v="2295" actId="20577"/>
        <pc:sldMkLst>
          <pc:docMk/>
          <pc:sldMk cId="843645801" sldId="280"/>
        </pc:sldMkLst>
        <pc:spChg chg="mod">
          <ac:chgData name="Lee, Whitney" userId="42c304cf-7bf0-4354-97f1-ba8873b86299" providerId="ADAL" clId="{F167F5ED-DCA5-5162-BE16-4D5FC5DAEAB9}" dt="2026-06-25T14:51:47.694" v="2293" actId="1076"/>
          <ac:spMkLst>
            <pc:docMk/>
            <pc:sldMk cId="843645801" sldId="280"/>
            <ac:spMk id="2" creationId="{77A00FE0-84CA-CA79-4B3C-49D299CD952E}"/>
          </ac:spMkLst>
        </pc:spChg>
      </pc:sldChg>
      <pc:sldChg chg="modSp mod modNotesTx">
        <pc:chgData name="Lee, Whitney" userId="42c304cf-7bf0-4354-97f1-ba8873b86299" providerId="ADAL" clId="{F167F5ED-DCA5-5162-BE16-4D5FC5DAEAB9}" dt="2026-06-24T21:20:12.716" v="441" actId="20577"/>
        <pc:sldMkLst>
          <pc:docMk/>
          <pc:sldMk cId="4294521893" sldId="282"/>
        </pc:sldMkLst>
        <pc:spChg chg="mod">
          <ac:chgData name="Lee, Whitney" userId="42c304cf-7bf0-4354-97f1-ba8873b86299" providerId="ADAL" clId="{F167F5ED-DCA5-5162-BE16-4D5FC5DAEAB9}" dt="2026-06-24T21:19:07.992" v="251" actId="1076"/>
          <ac:spMkLst>
            <pc:docMk/>
            <pc:sldMk cId="4294521893" sldId="282"/>
            <ac:spMk id="3" creationId="{05E30743-A9B7-4FA5-2AAA-8384488C2CB8}"/>
          </ac:spMkLst>
        </pc:spChg>
        <pc:spChg chg="mod">
          <ac:chgData name="Lee, Whitney" userId="42c304cf-7bf0-4354-97f1-ba8873b86299" providerId="ADAL" clId="{F167F5ED-DCA5-5162-BE16-4D5FC5DAEAB9}" dt="2026-06-24T15:10:02.560" v="210" actId="20577"/>
          <ac:spMkLst>
            <pc:docMk/>
            <pc:sldMk cId="4294521893" sldId="282"/>
            <ac:spMk id="4" creationId="{E7D41ED7-86E6-A096-0235-1756E32ED234}"/>
          </ac:spMkLst>
        </pc:spChg>
      </pc:sldChg>
      <pc:sldChg chg="modSp mod modNotesTx">
        <pc:chgData name="Lee, Whitney" userId="42c304cf-7bf0-4354-97f1-ba8873b86299" providerId="ADAL" clId="{F167F5ED-DCA5-5162-BE16-4D5FC5DAEAB9}" dt="2026-06-25T15:22:07.520" v="2755" actId="20577"/>
        <pc:sldMkLst>
          <pc:docMk/>
          <pc:sldMk cId="2091008181" sldId="284"/>
        </pc:sldMkLst>
        <pc:spChg chg="mod">
          <ac:chgData name="Lee, Whitney" userId="42c304cf-7bf0-4354-97f1-ba8873b86299" providerId="ADAL" clId="{F167F5ED-DCA5-5162-BE16-4D5FC5DAEAB9}" dt="2026-06-25T15:22:07.520" v="2755" actId="20577"/>
          <ac:spMkLst>
            <pc:docMk/>
            <pc:sldMk cId="2091008181" sldId="284"/>
            <ac:spMk id="2" creationId="{CB0310C8-E13E-49A6-E8B7-87D9E7A3C0EA}"/>
          </ac:spMkLst>
        </pc:spChg>
        <pc:spChg chg="mod">
          <ac:chgData name="Lee, Whitney" userId="42c304cf-7bf0-4354-97f1-ba8873b86299" providerId="ADAL" clId="{F167F5ED-DCA5-5162-BE16-4D5FC5DAEAB9}" dt="2026-06-25T15:21:48.403" v="2685" actId="1076"/>
          <ac:spMkLst>
            <pc:docMk/>
            <pc:sldMk cId="2091008181" sldId="284"/>
            <ac:spMk id="3" creationId="{0F76A27E-B194-9A4C-902F-1B6661D4C273}"/>
          </ac:spMkLst>
        </pc:spChg>
      </pc:sldChg>
      <pc:sldChg chg="modSp mod modNotesTx">
        <pc:chgData name="Lee, Whitney" userId="42c304cf-7bf0-4354-97f1-ba8873b86299" providerId="ADAL" clId="{F167F5ED-DCA5-5162-BE16-4D5FC5DAEAB9}" dt="2026-06-25T15:18:28.037" v="2625" actId="20577"/>
        <pc:sldMkLst>
          <pc:docMk/>
          <pc:sldMk cId="58486150" sldId="289"/>
        </pc:sldMkLst>
        <pc:spChg chg="mod">
          <ac:chgData name="Lee, Whitney" userId="42c304cf-7bf0-4354-97f1-ba8873b86299" providerId="ADAL" clId="{F167F5ED-DCA5-5162-BE16-4D5FC5DAEAB9}" dt="2026-06-25T15:17:45.748" v="2624" actId="1076"/>
          <ac:spMkLst>
            <pc:docMk/>
            <pc:sldMk cId="58486150" sldId="289"/>
            <ac:spMk id="2" creationId="{77A00FE0-84CA-CA79-4B3C-49D299CD952E}"/>
          </ac:spMkLst>
        </pc:spChg>
      </pc:sldChg>
      <pc:sldMasterChg chg="modSldLayout">
        <pc:chgData name="Lee, Whitney" userId="42c304cf-7bf0-4354-97f1-ba8873b86299" providerId="ADAL" clId="{F167F5ED-DCA5-5162-BE16-4D5FC5DAEAB9}" dt="2026-06-24T21:18:38.171" v="211"/>
        <pc:sldMasterMkLst>
          <pc:docMk/>
          <pc:sldMasterMk cId="0" sldId="2147483648"/>
        </pc:sldMasterMkLst>
        <pc:sldLayoutChg chg="addSp delSp modSp mod">
          <pc:chgData name="Lee, Whitney" userId="42c304cf-7bf0-4354-97f1-ba8873b86299" providerId="ADAL" clId="{F167F5ED-DCA5-5162-BE16-4D5FC5DAEAB9}" dt="2026-06-24T21:18:38.171" v="211"/>
          <pc:sldLayoutMkLst>
            <pc:docMk/>
            <pc:sldMasterMk cId="0" sldId="2147483648"/>
            <pc:sldLayoutMk cId="0" sldId="2147483655"/>
          </pc:sldLayoutMkLst>
          <pc:spChg chg="mod">
            <ac:chgData name="Lee, Whitney" userId="42c304cf-7bf0-4354-97f1-ba8873b86299" providerId="ADAL" clId="{F167F5ED-DCA5-5162-BE16-4D5FC5DAEAB9}" dt="2026-06-23T21:27:35.379" v="91" actId="20577"/>
            <ac:spMkLst>
              <pc:docMk/>
              <pc:sldMasterMk cId="0" sldId="2147483648"/>
              <pc:sldLayoutMk cId="0" sldId="2147483655"/>
              <ac:spMk id="2" creationId="{C9E04C85-0156-04FF-9795-0E6674715B97}"/>
            </ac:spMkLst>
          </pc:spChg>
          <pc:spChg chg="mod">
            <ac:chgData name="Lee, Whitney" userId="42c304cf-7bf0-4354-97f1-ba8873b86299" providerId="ADAL" clId="{F167F5ED-DCA5-5162-BE16-4D5FC5DAEAB9}" dt="2026-06-22T20:32:20.734" v="2" actId="207"/>
            <ac:spMkLst>
              <pc:docMk/>
              <pc:sldMasterMk cId="0" sldId="2147483648"/>
              <pc:sldLayoutMk cId="0" sldId="2147483655"/>
              <ac:spMk id="25" creationId="{50BD88EE-D5CF-B090-CE5C-F677E3785791}"/>
            </ac:spMkLst>
          </pc:spChg>
          <pc:spChg chg="mod">
            <ac:chgData name="Lee, Whitney" userId="42c304cf-7bf0-4354-97f1-ba8873b86299" providerId="ADAL" clId="{F167F5ED-DCA5-5162-BE16-4D5FC5DAEAB9}" dt="2026-06-22T20:31:19.717" v="1" actId="207"/>
            <ac:spMkLst>
              <pc:docMk/>
              <pc:sldMasterMk cId="0" sldId="2147483648"/>
              <pc:sldLayoutMk cId="0" sldId="2147483655"/>
              <ac:spMk id="26" creationId="{01E1A838-AF9A-AF89-FEBA-BBFDCD7D9C37}"/>
            </ac:spMkLst>
          </pc:spChg>
          <pc:spChg chg="mod">
            <ac:chgData name="Lee, Whitney" userId="42c304cf-7bf0-4354-97f1-ba8873b86299" providerId="ADAL" clId="{F167F5ED-DCA5-5162-BE16-4D5FC5DAEAB9}" dt="2026-06-23T21:27:32.861" v="86" actId="1076"/>
            <ac:spMkLst>
              <pc:docMk/>
              <pc:sldMasterMk cId="0" sldId="2147483648"/>
              <pc:sldLayoutMk cId="0" sldId="2147483655"/>
              <ac:spMk id="28" creationId="{1331D084-E92B-4FFC-53E0-E01C57234024}"/>
            </ac:spMkLst>
          </pc:spChg>
          <pc:spChg chg="mod">
            <ac:chgData name="Lee, Whitney" userId="42c304cf-7bf0-4354-97f1-ba8873b86299" providerId="ADAL" clId="{F167F5ED-DCA5-5162-BE16-4D5FC5DAEAB9}" dt="2026-06-24T21:18:38.171" v="211"/>
            <ac:spMkLst>
              <pc:docMk/>
              <pc:sldMasterMk cId="0" sldId="2147483648"/>
              <pc:sldLayoutMk cId="0" sldId="2147483655"/>
              <ac:spMk id="29" creationId="{6A1C884D-2AD7-44F9-2BEF-3C43F4733792}"/>
            </ac:spMkLst>
          </pc:spChg>
          <pc:spChg chg="mod">
            <ac:chgData name="Lee, Whitney" userId="42c304cf-7bf0-4354-97f1-ba8873b86299" providerId="ADAL" clId="{F167F5ED-DCA5-5162-BE16-4D5FC5DAEAB9}" dt="2026-06-23T21:27:45.385" v="93" actId="20577"/>
            <ac:spMkLst>
              <pc:docMk/>
              <pc:sldMasterMk cId="0" sldId="2147483648"/>
              <pc:sldLayoutMk cId="0" sldId="2147483655"/>
              <ac:spMk id="30" creationId="{C5CB4FDB-18EC-C6B5-6626-2046052DF8E0}"/>
            </ac:spMkLst>
          </pc:spChg>
          <pc:grpChg chg="mod">
            <ac:chgData name="Lee, Whitney" userId="42c304cf-7bf0-4354-97f1-ba8873b86299" providerId="ADAL" clId="{F167F5ED-DCA5-5162-BE16-4D5FC5DAEAB9}" dt="2026-06-23T21:27:24.573" v="84"/>
            <ac:grpSpMkLst>
              <pc:docMk/>
              <pc:sldMasterMk cId="0" sldId="2147483648"/>
              <pc:sldLayoutMk cId="0" sldId="2147483655"/>
              <ac:grpSpMk id="3" creationId="{29BAD19F-044B-5364-54C4-34828E931897}"/>
            </ac:grpSpMkLst>
          </pc:grpChg>
          <pc:picChg chg="add mod">
            <ac:chgData name="Lee, Whitney" userId="42c304cf-7bf0-4354-97f1-ba8873b86299" providerId="ADAL" clId="{F167F5ED-DCA5-5162-BE16-4D5FC5DAEAB9}" dt="2026-06-22T20:33:37.316" v="31" actId="167"/>
            <ac:picMkLst>
              <pc:docMk/>
              <pc:sldMasterMk cId="0" sldId="2147483648"/>
              <pc:sldLayoutMk cId="0" sldId="2147483655"/>
              <ac:picMk id="7" creationId="{DBD7E739-B4DF-8DF9-4F82-96C87B0F2565}"/>
            </ac:picMkLst>
          </pc:picChg>
        </pc:sldLayoutChg>
        <pc:sldLayoutChg chg="modSp mod">
          <pc:chgData name="Lee, Whitney" userId="42c304cf-7bf0-4354-97f1-ba8873b86299" providerId="ADAL" clId="{F167F5ED-DCA5-5162-BE16-4D5FC5DAEAB9}" dt="2026-06-22T20:33:57.070" v="34" actId="207"/>
          <pc:sldLayoutMkLst>
            <pc:docMk/>
            <pc:sldMasterMk cId="0" sldId="2147483648"/>
            <pc:sldLayoutMk cId="3993272336" sldId="2147483659"/>
          </pc:sldLayoutMkLst>
          <pc:spChg chg="mod">
            <ac:chgData name="Lee, Whitney" userId="42c304cf-7bf0-4354-97f1-ba8873b86299" providerId="ADAL" clId="{F167F5ED-DCA5-5162-BE16-4D5FC5DAEAB9}" dt="2026-06-22T20:33:57.070" v="34" actId="207"/>
            <ac:spMkLst>
              <pc:docMk/>
              <pc:sldMasterMk cId="0" sldId="2147483648"/>
              <pc:sldLayoutMk cId="3993272336" sldId="2147483659"/>
              <ac:spMk id="8" creationId="{3F610FF4-2B60-ABC1-FB94-125F76CF7806}"/>
            </ac:spMkLst>
          </pc:spChg>
          <pc:picChg chg="mod">
            <ac:chgData name="Lee, Whitney" userId="42c304cf-7bf0-4354-97f1-ba8873b86299" providerId="ADAL" clId="{F167F5ED-DCA5-5162-BE16-4D5FC5DAEAB9}" dt="2026-06-22T20:33:53.227" v="33"/>
            <ac:picMkLst>
              <pc:docMk/>
              <pc:sldMasterMk cId="0" sldId="2147483648"/>
              <pc:sldLayoutMk cId="3993272336" sldId="2147483659"/>
              <ac:picMk id="3" creationId="{A0BDA4DC-1B83-6A00-C0BD-058CC744263B}"/>
            </ac:picMkLst>
          </pc:picChg>
        </pc:sldLayoutChg>
        <pc:sldLayoutChg chg="modSp mod">
          <pc:chgData name="Lee, Whitney" userId="42c304cf-7bf0-4354-97f1-ba8873b86299" providerId="ADAL" clId="{F167F5ED-DCA5-5162-BE16-4D5FC5DAEAB9}" dt="2026-06-22T20:34:35.422" v="41" actId="20577"/>
          <pc:sldLayoutMkLst>
            <pc:docMk/>
            <pc:sldMasterMk cId="0" sldId="2147483648"/>
            <pc:sldLayoutMk cId="1379526535" sldId="2147483670"/>
          </pc:sldLayoutMkLst>
          <pc:spChg chg="mod">
            <ac:chgData name="Lee, Whitney" userId="42c304cf-7bf0-4354-97f1-ba8873b86299" providerId="ADAL" clId="{F167F5ED-DCA5-5162-BE16-4D5FC5DAEAB9}" dt="2026-06-22T20:34:22.536" v="38" actId="1076"/>
            <ac:spMkLst>
              <pc:docMk/>
              <pc:sldMasterMk cId="0" sldId="2147483648"/>
              <pc:sldLayoutMk cId="1379526535" sldId="2147483670"/>
              <ac:spMk id="5" creationId="{B19803EB-0502-2CAA-D100-8A9FDD604CF3}"/>
            </ac:spMkLst>
          </pc:spChg>
          <pc:spChg chg="mod">
            <ac:chgData name="Lee, Whitney" userId="42c304cf-7bf0-4354-97f1-ba8873b86299" providerId="ADAL" clId="{F167F5ED-DCA5-5162-BE16-4D5FC5DAEAB9}" dt="2026-06-22T20:34:35.422" v="41" actId="20577"/>
            <ac:spMkLst>
              <pc:docMk/>
              <pc:sldMasterMk cId="0" sldId="2147483648"/>
              <pc:sldLayoutMk cId="1379526535" sldId="2147483670"/>
              <ac:spMk id="7" creationId="{E0327DF5-3827-77F9-7042-1AD30E5E25EE}"/>
            </ac:spMkLst>
          </pc:spChg>
          <pc:spChg chg="mod">
            <ac:chgData name="Lee, Whitney" userId="42c304cf-7bf0-4354-97f1-ba8873b86299" providerId="ADAL" clId="{F167F5ED-DCA5-5162-BE16-4D5FC5DAEAB9}" dt="2026-06-22T20:34:29.464" v="39" actId="207"/>
            <ac:spMkLst>
              <pc:docMk/>
              <pc:sldMasterMk cId="0" sldId="2147483648"/>
              <pc:sldLayoutMk cId="1379526535" sldId="2147483670"/>
              <ac:spMk id="8" creationId="{3F610FF4-2B60-ABC1-FB94-125F76CF7806}"/>
            </ac:spMkLst>
          </pc:spChg>
          <pc:picChg chg="mod">
            <ac:chgData name="Lee, Whitney" userId="42c304cf-7bf0-4354-97f1-ba8873b86299" providerId="ADAL" clId="{F167F5ED-DCA5-5162-BE16-4D5FC5DAEAB9}" dt="2026-06-22T20:34:20.027" v="37"/>
            <ac:picMkLst>
              <pc:docMk/>
              <pc:sldMasterMk cId="0" sldId="2147483648"/>
              <pc:sldLayoutMk cId="1379526535" sldId="2147483670"/>
              <ac:picMk id="3" creationId="{A0BDA4DC-1B83-6A00-C0BD-058CC744263B}"/>
            </ac:picMkLst>
          </pc:picChg>
        </pc:sldLayoutChg>
        <pc:sldLayoutChg chg="modSp mod">
          <pc:chgData name="Lee, Whitney" userId="42c304cf-7bf0-4354-97f1-ba8873b86299" providerId="ADAL" clId="{F167F5ED-DCA5-5162-BE16-4D5FC5DAEAB9}" dt="2026-06-22T20:35:00.803" v="44" actId="207"/>
          <pc:sldLayoutMkLst>
            <pc:docMk/>
            <pc:sldMasterMk cId="0" sldId="2147483648"/>
            <pc:sldLayoutMk cId="3117666292" sldId="2147483671"/>
          </pc:sldLayoutMkLst>
          <pc:spChg chg="mod">
            <ac:chgData name="Lee, Whitney" userId="42c304cf-7bf0-4354-97f1-ba8873b86299" providerId="ADAL" clId="{F167F5ED-DCA5-5162-BE16-4D5FC5DAEAB9}" dt="2026-06-22T20:35:00.803" v="44" actId="207"/>
            <ac:spMkLst>
              <pc:docMk/>
              <pc:sldMasterMk cId="0" sldId="2147483648"/>
              <pc:sldLayoutMk cId="3117666292" sldId="2147483671"/>
              <ac:spMk id="2" creationId="{30871E02-E8F8-41F3-D680-70C207A5A57D}"/>
            </ac:spMkLst>
          </pc:spChg>
          <pc:spChg chg="mod">
            <ac:chgData name="Lee, Whitney" userId="42c304cf-7bf0-4354-97f1-ba8873b86299" providerId="ADAL" clId="{F167F5ED-DCA5-5162-BE16-4D5FC5DAEAB9}" dt="2026-06-22T20:34:48.639" v="42" actId="207"/>
            <ac:spMkLst>
              <pc:docMk/>
              <pc:sldMasterMk cId="0" sldId="2147483648"/>
              <pc:sldLayoutMk cId="3117666292" sldId="2147483671"/>
              <ac:spMk id="4" creationId="{1716F096-317B-FE5B-CA00-165FA955B9A2}"/>
            </ac:spMkLst>
          </pc:spChg>
          <pc:picChg chg="mod">
            <ac:chgData name="Lee, Whitney" userId="42c304cf-7bf0-4354-97f1-ba8873b86299" providerId="ADAL" clId="{F167F5ED-DCA5-5162-BE16-4D5FC5DAEAB9}" dt="2026-06-22T20:34:55.906" v="43"/>
            <ac:picMkLst>
              <pc:docMk/>
              <pc:sldMasterMk cId="0" sldId="2147483648"/>
              <pc:sldLayoutMk cId="3117666292" sldId="2147483671"/>
              <ac:picMk id="3" creationId="{AB3C75D2-AE5B-6F7C-E508-B0FE8C83E626}"/>
            </ac:picMkLst>
          </pc:picChg>
        </pc:sldLayoutChg>
        <pc:sldLayoutChg chg="modSp mod">
          <pc:chgData name="Lee, Whitney" userId="42c304cf-7bf0-4354-97f1-ba8873b86299" providerId="ADAL" clId="{F167F5ED-DCA5-5162-BE16-4D5FC5DAEAB9}" dt="2026-06-22T20:34:09.242" v="36"/>
          <pc:sldLayoutMkLst>
            <pc:docMk/>
            <pc:sldMasterMk cId="0" sldId="2147483648"/>
            <pc:sldLayoutMk cId="2105013169" sldId="2147483672"/>
          </pc:sldLayoutMkLst>
          <pc:spChg chg="mod">
            <ac:chgData name="Lee, Whitney" userId="42c304cf-7bf0-4354-97f1-ba8873b86299" providerId="ADAL" clId="{F167F5ED-DCA5-5162-BE16-4D5FC5DAEAB9}" dt="2026-06-22T20:34:03.273" v="35" actId="207"/>
            <ac:spMkLst>
              <pc:docMk/>
              <pc:sldMasterMk cId="0" sldId="2147483648"/>
              <pc:sldLayoutMk cId="2105013169" sldId="2147483672"/>
              <ac:spMk id="8" creationId="{3F610FF4-2B60-ABC1-FB94-125F76CF7806}"/>
            </ac:spMkLst>
          </pc:spChg>
          <pc:picChg chg="mod">
            <ac:chgData name="Lee, Whitney" userId="42c304cf-7bf0-4354-97f1-ba8873b86299" providerId="ADAL" clId="{F167F5ED-DCA5-5162-BE16-4D5FC5DAEAB9}" dt="2026-06-22T20:34:09.242" v="36"/>
            <ac:picMkLst>
              <pc:docMk/>
              <pc:sldMasterMk cId="0" sldId="2147483648"/>
              <pc:sldLayoutMk cId="2105013169" sldId="2147483672"/>
              <ac:picMk id="3" creationId="{A0BDA4DC-1B83-6A00-C0BD-058CC744263B}"/>
            </ac:picMkLst>
          </pc:picChg>
        </pc:sldLayoutChg>
        <pc:sldLayoutChg chg="modSp mod">
          <pc:chgData name="Lee, Whitney" userId="42c304cf-7bf0-4354-97f1-ba8873b86299" providerId="ADAL" clId="{F167F5ED-DCA5-5162-BE16-4D5FC5DAEAB9}" dt="2026-06-22T20:35:15.709" v="46"/>
          <pc:sldLayoutMkLst>
            <pc:docMk/>
            <pc:sldMasterMk cId="0" sldId="2147483648"/>
            <pc:sldLayoutMk cId="2411421136" sldId="2147483673"/>
          </pc:sldLayoutMkLst>
          <pc:spChg chg="mod">
            <ac:chgData name="Lee, Whitney" userId="42c304cf-7bf0-4354-97f1-ba8873b86299" providerId="ADAL" clId="{F167F5ED-DCA5-5162-BE16-4D5FC5DAEAB9}" dt="2026-06-22T20:35:06.667" v="45" actId="207"/>
            <ac:spMkLst>
              <pc:docMk/>
              <pc:sldMasterMk cId="0" sldId="2147483648"/>
              <pc:sldLayoutMk cId="2411421136" sldId="2147483673"/>
              <ac:spMk id="8" creationId="{3F610FF4-2B60-ABC1-FB94-125F76CF7806}"/>
            </ac:spMkLst>
          </pc:spChg>
          <pc:picChg chg="mod">
            <ac:chgData name="Lee, Whitney" userId="42c304cf-7bf0-4354-97f1-ba8873b86299" providerId="ADAL" clId="{F167F5ED-DCA5-5162-BE16-4D5FC5DAEAB9}" dt="2026-06-22T20:35:15.709" v="46"/>
            <ac:picMkLst>
              <pc:docMk/>
              <pc:sldMasterMk cId="0" sldId="2147483648"/>
              <pc:sldLayoutMk cId="2411421136" sldId="2147483673"/>
              <ac:picMk id="3" creationId="{A0BDA4DC-1B83-6A00-C0BD-058CC744263B}"/>
            </ac:picMkLst>
          </pc:picChg>
        </pc:sldLayoutChg>
        <pc:sldLayoutChg chg="modSp mod">
          <pc:chgData name="Lee, Whitney" userId="42c304cf-7bf0-4354-97f1-ba8873b86299" providerId="ADAL" clId="{F167F5ED-DCA5-5162-BE16-4D5FC5DAEAB9}" dt="2026-06-22T20:35:26.090" v="48" actId="207"/>
          <pc:sldLayoutMkLst>
            <pc:docMk/>
            <pc:sldMasterMk cId="0" sldId="2147483648"/>
            <pc:sldLayoutMk cId="1652537508" sldId="2147483674"/>
          </pc:sldLayoutMkLst>
          <pc:spChg chg="mod">
            <ac:chgData name="Lee, Whitney" userId="42c304cf-7bf0-4354-97f1-ba8873b86299" providerId="ADAL" clId="{F167F5ED-DCA5-5162-BE16-4D5FC5DAEAB9}" dt="2026-06-22T20:35:26.090" v="48" actId="207"/>
            <ac:spMkLst>
              <pc:docMk/>
              <pc:sldMasterMk cId="0" sldId="2147483648"/>
              <pc:sldLayoutMk cId="1652537508" sldId="2147483674"/>
              <ac:spMk id="4" creationId="{1716F096-317B-FE5B-CA00-165FA955B9A2}"/>
            </ac:spMkLst>
          </pc:spChg>
          <pc:picChg chg="mod">
            <ac:chgData name="Lee, Whitney" userId="42c304cf-7bf0-4354-97f1-ba8873b86299" providerId="ADAL" clId="{F167F5ED-DCA5-5162-BE16-4D5FC5DAEAB9}" dt="2026-06-22T20:35:22.953" v="47"/>
            <ac:picMkLst>
              <pc:docMk/>
              <pc:sldMasterMk cId="0" sldId="2147483648"/>
              <pc:sldLayoutMk cId="1652537508" sldId="2147483674"/>
              <ac:picMk id="3" creationId="{AB3C75D2-AE5B-6F7C-E508-B0FE8C83E626}"/>
            </ac:picMkLst>
          </pc:picChg>
        </pc:sldLayoutChg>
      </pc:sldMasterChg>
      <pc:sldMasterChg chg="modSp mod modSldLayout">
        <pc:chgData name="Lee, Whitney" userId="42c304cf-7bf0-4354-97f1-ba8873b86299" providerId="ADAL" clId="{F167F5ED-DCA5-5162-BE16-4D5FC5DAEAB9}" dt="2026-06-25T16:34:03.467" v="2784" actId="20577"/>
        <pc:sldMasterMkLst>
          <pc:docMk/>
          <pc:sldMasterMk cId="2113399045" sldId="2147483660"/>
        </pc:sldMasterMkLst>
        <pc:spChg chg="mod">
          <ac:chgData name="Lee, Whitney" userId="42c304cf-7bf0-4354-97f1-ba8873b86299" providerId="ADAL" clId="{F167F5ED-DCA5-5162-BE16-4D5FC5DAEAB9}" dt="2026-06-22T20:35:31.939" v="49" actId="207"/>
          <ac:spMkLst>
            <pc:docMk/>
            <pc:sldMasterMk cId="2113399045" sldId="2147483660"/>
            <ac:spMk id="2" creationId="{5D072836-95B9-C12B-588A-DCB348C5FD2E}"/>
          </ac:spMkLst>
        </pc:spChg>
        <pc:spChg chg="mod">
          <ac:chgData name="Lee, Whitney" userId="42c304cf-7bf0-4354-97f1-ba8873b86299" providerId="ADAL" clId="{F167F5ED-DCA5-5162-BE16-4D5FC5DAEAB9}" dt="2026-06-23T21:28:18.912" v="110" actId="20577"/>
          <ac:spMkLst>
            <pc:docMk/>
            <pc:sldMasterMk cId="2113399045" sldId="2147483660"/>
            <ac:spMk id="3" creationId="{D702BAF9-6071-A275-BF21-8ABEC3F128DE}"/>
          </ac:spMkLst>
        </pc:spChg>
        <pc:sldLayoutChg chg="modSp mod">
          <pc:chgData name="Lee, Whitney" userId="42c304cf-7bf0-4354-97f1-ba8873b86299" providerId="ADAL" clId="{F167F5ED-DCA5-5162-BE16-4D5FC5DAEAB9}" dt="2026-06-25T16:34:03.467" v="2784" actId="20577"/>
          <pc:sldLayoutMkLst>
            <pc:docMk/>
            <pc:sldMasterMk cId="2113399045" sldId="2147483660"/>
            <pc:sldLayoutMk cId="2923927821" sldId="2147483662"/>
          </pc:sldLayoutMkLst>
          <pc:spChg chg="mod">
            <ac:chgData name="Lee, Whitney" userId="42c304cf-7bf0-4354-97f1-ba8873b86299" providerId="ADAL" clId="{F167F5ED-DCA5-5162-BE16-4D5FC5DAEAB9}" dt="2026-06-22T20:35:42.035" v="51" actId="207"/>
            <ac:spMkLst>
              <pc:docMk/>
              <pc:sldMasterMk cId="2113399045" sldId="2147483660"/>
              <pc:sldLayoutMk cId="2923927821" sldId="2147483662"/>
              <ac:spMk id="5" creationId="{58E2D9B1-3898-B316-3EDC-AEC29AB664E9}"/>
            </ac:spMkLst>
          </pc:spChg>
          <pc:spChg chg="mod">
            <ac:chgData name="Lee, Whitney" userId="42c304cf-7bf0-4354-97f1-ba8873b86299" providerId="ADAL" clId="{F167F5ED-DCA5-5162-BE16-4D5FC5DAEAB9}" dt="2026-06-25T16:34:03.467" v="2784" actId="20577"/>
            <ac:spMkLst>
              <pc:docMk/>
              <pc:sldMasterMk cId="2113399045" sldId="2147483660"/>
              <pc:sldLayoutMk cId="2923927821" sldId="2147483662"/>
              <ac:spMk id="8" creationId="{DB361F5C-2749-BBE9-E205-5B06661022C5}"/>
            </ac:spMkLst>
          </pc:spChg>
          <pc:picChg chg="mod">
            <ac:chgData name="Lee, Whitney" userId="42c304cf-7bf0-4354-97f1-ba8873b86299" providerId="ADAL" clId="{F167F5ED-DCA5-5162-BE16-4D5FC5DAEAB9}" dt="2026-06-22T20:35:50.611" v="53"/>
            <ac:picMkLst>
              <pc:docMk/>
              <pc:sldMasterMk cId="2113399045" sldId="2147483660"/>
              <pc:sldLayoutMk cId="2923927821" sldId="2147483662"/>
              <ac:picMk id="3" creationId="{3E3FA0C5-D891-EABB-F265-BE42AF47ED03}"/>
            </ac:picMkLst>
          </pc:picChg>
        </pc:sldLayoutChg>
        <pc:sldLayoutChg chg="modSp mod">
          <pc:chgData name="Lee, Whitney" userId="42c304cf-7bf0-4354-97f1-ba8873b86299" providerId="ADAL" clId="{F167F5ED-DCA5-5162-BE16-4D5FC5DAEAB9}" dt="2026-06-23T21:28:43.108" v="145" actId="20577"/>
          <pc:sldLayoutMkLst>
            <pc:docMk/>
            <pc:sldMasterMk cId="2113399045" sldId="2147483660"/>
            <pc:sldLayoutMk cId="3347925749" sldId="2147483663"/>
          </pc:sldLayoutMkLst>
          <pc:spChg chg="mod">
            <ac:chgData name="Lee, Whitney" userId="42c304cf-7bf0-4354-97f1-ba8873b86299" providerId="ADAL" clId="{F167F5ED-DCA5-5162-BE16-4D5FC5DAEAB9}" dt="2026-06-23T21:28:43.108" v="145" actId="20577"/>
            <ac:spMkLst>
              <pc:docMk/>
              <pc:sldMasterMk cId="2113399045" sldId="2147483660"/>
              <pc:sldLayoutMk cId="3347925749" sldId="2147483663"/>
              <ac:spMk id="2" creationId="{3E4BEF51-4958-2B9C-52BA-142C49F32432}"/>
            </ac:spMkLst>
          </pc:spChg>
          <pc:spChg chg="mod">
            <ac:chgData name="Lee, Whitney" userId="42c304cf-7bf0-4354-97f1-ba8873b86299" providerId="ADAL" clId="{F167F5ED-DCA5-5162-BE16-4D5FC5DAEAB9}" dt="2026-06-23T21:28:34.444" v="112" actId="1076"/>
            <ac:spMkLst>
              <pc:docMk/>
              <pc:sldMasterMk cId="2113399045" sldId="2147483660"/>
              <pc:sldLayoutMk cId="3347925749" sldId="2147483663"/>
              <ac:spMk id="4" creationId="{0D0F253A-4A72-0DF3-0607-465164E042D8}"/>
            </ac:spMkLst>
          </pc:spChg>
          <pc:picChg chg="mod modCrop">
            <ac:chgData name="Lee, Whitney" userId="42c304cf-7bf0-4354-97f1-ba8873b86299" providerId="ADAL" clId="{F167F5ED-DCA5-5162-BE16-4D5FC5DAEAB9}" dt="2026-06-23T13:43:52.393" v="70" actId="1038"/>
            <ac:picMkLst>
              <pc:docMk/>
              <pc:sldMasterMk cId="2113399045" sldId="2147483660"/>
              <pc:sldLayoutMk cId="3347925749" sldId="2147483663"/>
              <ac:picMk id="3" creationId="{F82A4142-97E0-C575-3355-153C03D1A191}"/>
            </ac:picMkLst>
          </pc:picChg>
        </pc:sldLayoutChg>
        <pc:sldLayoutChg chg="modSp mod">
          <pc:chgData name="Lee, Whitney" userId="42c304cf-7bf0-4354-97f1-ba8873b86299" providerId="ADAL" clId="{F167F5ED-DCA5-5162-BE16-4D5FC5DAEAB9}" dt="2026-06-22T21:09:00.321" v="62" actId="14826"/>
          <pc:sldLayoutMkLst>
            <pc:docMk/>
            <pc:sldMasterMk cId="2113399045" sldId="2147483660"/>
            <pc:sldLayoutMk cId="126326423" sldId="2147483664"/>
          </pc:sldLayoutMkLst>
          <pc:spChg chg="mod">
            <ac:chgData name="Lee, Whitney" userId="42c304cf-7bf0-4354-97f1-ba8873b86299" providerId="ADAL" clId="{F167F5ED-DCA5-5162-BE16-4D5FC5DAEAB9}" dt="2026-06-22T20:36:12.110" v="57" actId="207"/>
            <ac:spMkLst>
              <pc:docMk/>
              <pc:sldMasterMk cId="2113399045" sldId="2147483660"/>
              <pc:sldLayoutMk cId="126326423" sldId="2147483664"/>
              <ac:spMk id="4" creationId="{1716F096-317B-FE5B-CA00-165FA955B9A2}"/>
            </ac:spMkLst>
          </pc:spChg>
          <pc:picChg chg="mod">
            <ac:chgData name="Lee, Whitney" userId="42c304cf-7bf0-4354-97f1-ba8873b86299" providerId="ADAL" clId="{F167F5ED-DCA5-5162-BE16-4D5FC5DAEAB9}" dt="2026-06-22T21:09:00.321" v="62" actId="14826"/>
            <ac:picMkLst>
              <pc:docMk/>
              <pc:sldMasterMk cId="2113399045" sldId="2147483660"/>
              <pc:sldLayoutMk cId="126326423" sldId="2147483664"/>
              <ac:picMk id="2" creationId="{6F8B5D7D-67C7-7609-5F54-C87C0D84F3D3}"/>
            </ac:picMkLst>
          </pc:picChg>
        </pc:sldLayoutChg>
        <pc:sldLayoutChg chg="modSp mod">
          <pc:chgData name="Lee, Whitney" userId="42c304cf-7bf0-4354-97f1-ba8873b86299" providerId="ADAL" clId="{F167F5ED-DCA5-5162-BE16-4D5FC5DAEAB9}" dt="2026-06-23T21:28:57.181" v="171" actId="20577"/>
          <pc:sldLayoutMkLst>
            <pc:docMk/>
            <pc:sldMasterMk cId="2113399045" sldId="2147483660"/>
            <pc:sldLayoutMk cId="2291955193" sldId="2147483668"/>
          </pc:sldLayoutMkLst>
          <pc:spChg chg="mod">
            <ac:chgData name="Lee, Whitney" userId="42c304cf-7bf0-4354-97f1-ba8873b86299" providerId="ADAL" clId="{F167F5ED-DCA5-5162-BE16-4D5FC5DAEAB9}" dt="2026-06-23T21:28:57.181" v="171" actId="20577"/>
            <ac:spMkLst>
              <pc:docMk/>
              <pc:sldMasterMk cId="2113399045" sldId="2147483660"/>
              <pc:sldLayoutMk cId="2291955193" sldId="2147483668"/>
              <ac:spMk id="2" creationId="{3A31D424-BB70-4637-4E55-1FDED185A759}"/>
            </ac:spMkLst>
          </pc:spChg>
          <pc:spChg chg="mod">
            <ac:chgData name="Lee, Whitney" userId="42c304cf-7bf0-4354-97f1-ba8873b86299" providerId="ADAL" clId="{F167F5ED-DCA5-5162-BE16-4D5FC5DAEAB9}" dt="2026-06-22T20:36:01.269" v="55" actId="207"/>
            <ac:spMkLst>
              <pc:docMk/>
              <pc:sldMasterMk cId="2113399045" sldId="2147483660"/>
              <pc:sldLayoutMk cId="2291955193" sldId="2147483668"/>
              <ac:spMk id="4" creationId="{0D0F253A-4A72-0DF3-0607-465164E042D8}"/>
            </ac:spMkLst>
          </pc:spChg>
          <pc:picChg chg="mod modCrop">
            <ac:chgData name="Lee, Whitney" userId="42c304cf-7bf0-4354-97f1-ba8873b86299" providerId="ADAL" clId="{F167F5ED-DCA5-5162-BE16-4D5FC5DAEAB9}" dt="2026-06-23T13:52:26.091" v="76" actId="18131"/>
            <ac:picMkLst>
              <pc:docMk/>
              <pc:sldMasterMk cId="2113399045" sldId="2147483660"/>
              <pc:sldLayoutMk cId="2291955193" sldId="2147483668"/>
              <ac:picMk id="3" creationId="{F82A4142-97E0-C575-3355-153C03D1A191}"/>
            </ac:picMkLst>
          </pc:picChg>
        </pc:sldLayoutChg>
        <pc:sldLayoutChg chg="modSp mod">
          <pc:chgData name="Lee, Whitney" userId="42c304cf-7bf0-4354-97f1-ba8873b86299" providerId="ADAL" clId="{F167F5ED-DCA5-5162-BE16-4D5FC5DAEAB9}" dt="2026-06-23T21:29:09.298" v="195" actId="20577"/>
          <pc:sldLayoutMkLst>
            <pc:docMk/>
            <pc:sldMasterMk cId="2113399045" sldId="2147483660"/>
            <pc:sldLayoutMk cId="3645915490" sldId="2147483669"/>
          </pc:sldLayoutMkLst>
          <pc:spChg chg="mod">
            <ac:chgData name="Lee, Whitney" userId="42c304cf-7bf0-4354-97f1-ba8873b86299" providerId="ADAL" clId="{F167F5ED-DCA5-5162-BE16-4D5FC5DAEAB9}" dt="2026-06-22T20:36:06.787" v="56" actId="207"/>
            <ac:spMkLst>
              <pc:docMk/>
              <pc:sldMasterMk cId="2113399045" sldId="2147483660"/>
              <pc:sldLayoutMk cId="3645915490" sldId="2147483669"/>
              <ac:spMk id="4" creationId="{0D0F253A-4A72-0DF3-0607-465164E042D8}"/>
            </ac:spMkLst>
          </pc:spChg>
          <pc:spChg chg="mod">
            <ac:chgData name="Lee, Whitney" userId="42c304cf-7bf0-4354-97f1-ba8873b86299" providerId="ADAL" clId="{F167F5ED-DCA5-5162-BE16-4D5FC5DAEAB9}" dt="2026-06-23T21:29:09.298" v="195" actId="20577"/>
            <ac:spMkLst>
              <pc:docMk/>
              <pc:sldMasterMk cId="2113399045" sldId="2147483660"/>
              <pc:sldLayoutMk cId="3645915490" sldId="2147483669"/>
              <ac:spMk id="5" creationId="{A6EAD622-361E-E05A-7C09-F7BE95C7625C}"/>
            </ac:spMkLst>
          </pc:spChg>
          <pc:picChg chg="mod modCrop">
            <ac:chgData name="Lee, Whitney" userId="42c304cf-7bf0-4354-97f1-ba8873b86299" providerId="ADAL" clId="{F167F5ED-DCA5-5162-BE16-4D5FC5DAEAB9}" dt="2026-06-23T14:28:28.272" v="78" actId="18131"/>
            <ac:picMkLst>
              <pc:docMk/>
              <pc:sldMasterMk cId="2113399045" sldId="2147483660"/>
              <pc:sldLayoutMk cId="3645915490" sldId="2147483669"/>
              <ac:picMk id="3" creationId="{F82A4142-97E0-C575-3355-153C03D1A191}"/>
            </ac:picMkLst>
          </pc:picChg>
        </pc:sldLayoutChg>
        <pc:sldLayoutChg chg="modSp mod">
          <pc:chgData name="Lee, Whitney" userId="42c304cf-7bf0-4354-97f1-ba8873b86299" providerId="ADAL" clId="{F167F5ED-DCA5-5162-BE16-4D5FC5DAEAB9}" dt="2026-06-22T20:36:26.332" v="59"/>
          <pc:sldLayoutMkLst>
            <pc:docMk/>
            <pc:sldMasterMk cId="2113399045" sldId="2147483660"/>
            <pc:sldLayoutMk cId="1243331843" sldId="2147483675"/>
          </pc:sldLayoutMkLst>
          <pc:spChg chg="mod">
            <ac:chgData name="Lee, Whitney" userId="42c304cf-7bf0-4354-97f1-ba8873b86299" providerId="ADAL" clId="{F167F5ED-DCA5-5162-BE16-4D5FC5DAEAB9}" dt="2026-06-22T20:36:19.012" v="58" actId="207"/>
            <ac:spMkLst>
              <pc:docMk/>
              <pc:sldMasterMk cId="2113399045" sldId="2147483660"/>
              <pc:sldLayoutMk cId="1243331843" sldId="2147483675"/>
              <ac:spMk id="8" creationId="{3F610FF4-2B60-ABC1-FB94-125F76CF7806}"/>
            </ac:spMkLst>
          </pc:spChg>
          <pc:picChg chg="mod">
            <ac:chgData name="Lee, Whitney" userId="42c304cf-7bf0-4354-97f1-ba8873b86299" providerId="ADAL" clId="{F167F5ED-DCA5-5162-BE16-4D5FC5DAEAB9}" dt="2026-06-22T20:36:26.332" v="59"/>
            <ac:picMkLst>
              <pc:docMk/>
              <pc:sldMasterMk cId="2113399045" sldId="2147483660"/>
              <pc:sldLayoutMk cId="1243331843" sldId="2147483675"/>
              <ac:picMk id="3" creationId="{A0BDA4DC-1B83-6A00-C0BD-058CC744263B}"/>
            </ac:picMkLst>
          </pc:picChg>
        </pc:sldLayout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17A3A515-2BF3-3055-7DE4-80A2E093CF25}"/>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9E0B9A5E-0A15-6CA1-0DF0-21503DCB91AC}"/>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DF7EBE98-B0D8-2E42-BB1B-0AE68F0CCB94}" type="datetimeFigureOut">
              <a:rPr lang="en-US" smtClean="0"/>
              <a:t>6/29/26</a:t>
            </a:fld>
            <a:endParaRPr lang="en-US"/>
          </a:p>
        </p:txBody>
      </p:sp>
      <p:sp>
        <p:nvSpPr>
          <p:cNvPr id="4" name="Footer Placeholder 3">
            <a:extLst>
              <a:ext uri="{FF2B5EF4-FFF2-40B4-BE49-F238E27FC236}">
                <a16:creationId xmlns:a16="http://schemas.microsoft.com/office/drawing/2014/main" id="{99FD4C02-23C3-3FBE-6C5C-33D41CBF915A}"/>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13228D9D-5CE3-279C-9A53-D42AADCECDAC}"/>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CEBB2166-B6F9-D040-B3A4-2571D7D55ECF}" type="slidenum">
              <a:rPr lang="en-US" smtClean="0"/>
              <a:t>‹#›</a:t>
            </a:fld>
            <a:endParaRPr lang="en-US"/>
          </a:p>
        </p:txBody>
      </p:sp>
    </p:spTree>
    <p:extLst>
      <p:ext uri="{BB962C8B-B14F-4D97-AF65-F5344CB8AC3E}">
        <p14:creationId xmlns:p14="http://schemas.microsoft.com/office/powerpoint/2010/main" val="299479589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F867E4C-661B-E645-9E15-56A21E0BC39D}" type="datetimeFigureOut">
              <a:rPr lang="en-US" smtClean="0"/>
              <a:t>6/29/26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FD2866F-E367-5448-96E5-64EBF95C93C4}" type="slidenum">
              <a:rPr lang="en-US" smtClean="0"/>
              <a:t>‹#›</a:t>
            </a:fld>
            <a:endParaRPr lang="en-US"/>
          </a:p>
        </p:txBody>
      </p:sp>
    </p:spTree>
    <p:extLst>
      <p:ext uri="{BB962C8B-B14F-4D97-AF65-F5344CB8AC3E}">
        <p14:creationId xmlns:p14="http://schemas.microsoft.com/office/powerpoint/2010/main" val="320810973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effectLst/>
              </a:rPr>
              <a:t>INTRODUCING THE STUDY</a:t>
            </a:r>
          </a:p>
          <a:p>
            <a:endParaRPr lang="en-US" b="1" dirty="0">
              <a:effectLst/>
            </a:endParaRPr>
          </a:p>
          <a:p>
            <a:r>
              <a:rPr lang="en-US" sz="1200" kern="1200" dirty="0">
                <a:solidFill>
                  <a:schemeClr val="tx1"/>
                </a:solidFill>
                <a:effectLst/>
                <a:latin typeface="+mn-lt"/>
                <a:ea typeface="+mn-ea"/>
                <a:cs typeface="+mn-cs"/>
              </a:rPr>
              <a:t>We love stories of second chances. What’s more uplifting than seeing someone face their mistakes, move on, and redeem themselves? Everyone deserves another shot at success, right? </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Discussion Starter—Second Chances</a:t>
            </a:r>
          </a:p>
          <a:p>
            <a:r>
              <a:rPr lang="en-US" sz="1200" i="1" kern="1200" dirty="0">
                <a:solidFill>
                  <a:schemeClr val="tx1"/>
                </a:solidFill>
                <a:effectLst/>
                <a:latin typeface="+mn-lt"/>
                <a:ea typeface="+mn-ea"/>
                <a:cs typeface="+mn-cs"/>
              </a:rPr>
              <a:t>What’s your favorite book or movie that follows the familiar second-chance storyline formula? </a:t>
            </a:r>
            <a:endParaRPr lang="en-US" sz="1200" kern="1200" dirty="0">
              <a:solidFill>
                <a:schemeClr val="tx1"/>
              </a:solidFill>
              <a:effectLst/>
              <a:latin typeface="+mn-lt"/>
              <a:ea typeface="+mn-ea"/>
              <a:cs typeface="+mn-cs"/>
            </a:endParaRPr>
          </a:p>
          <a:p>
            <a:endParaRPr lang="en-US" dirty="0">
              <a:effectLst/>
            </a:endParaRPr>
          </a:p>
          <a:p>
            <a:r>
              <a:rPr lang="en-US" sz="1200" kern="1200" dirty="0">
                <a:solidFill>
                  <a:schemeClr val="tx1"/>
                </a:solidFill>
                <a:effectLst/>
                <a:latin typeface="+mn-lt"/>
                <a:ea typeface="+mn-ea"/>
                <a:cs typeface="+mn-cs"/>
              </a:rPr>
              <a:t>We can get discouraged—or even infuriated—when someone throws away a second chance, especially when they don’t seem to change their attitudes or actions at all. Israel’s kings after the northern kingdom of Israel split from the southern kingdom of Judah essentially threw away every second chance God gave to them. Instead of changing course and renewing their commitment to God, Israel’s kings completely abandoned Him and followed their own selfish desires, just like Solomon. </a:t>
            </a:r>
          </a:p>
          <a:p>
            <a:pPr>
              <a:buNone/>
            </a:pPr>
            <a:endParaRPr lang="en-US" dirty="0">
              <a:solidFill>
                <a:srgbClr val="141413"/>
              </a:solidFill>
              <a:effectLst/>
              <a:latin typeface="Helvetica" pitchFamily="2"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Books of 1 and 2 Kings often classify the kings of Israel and Judah in one of two ways: They did “right in the eyes of the L</a:t>
            </a:r>
            <a:r>
              <a:rPr lang="en-US" sz="400" kern="1200" cap="small" baseline="0" dirty="0">
                <a:solidFill>
                  <a:schemeClr val="tx1"/>
                </a:solidFill>
                <a:effectLst/>
                <a:latin typeface="+mn-lt"/>
                <a:ea typeface="+mn-ea"/>
                <a:cs typeface="+mn-cs"/>
              </a:rPr>
              <a:t>ord</a:t>
            </a:r>
            <a:r>
              <a:rPr lang="en-US" sz="1200" kern="1200" dirty="0">
                <a:solidFill>
                  <a:schemeClr val="tx1"/>
                </a:solidFill>
                <a:effectLst/>
                <a:latin typeface="+mn-lt"/>
                <a:ea typeface="+mn-ea"/>
                <a:cs typeface="+mn-cs"/>
              </a:rPr>
              <a:t>” (1 Kings 15:11, NIV), or they did “evil in the eyes of the </a:t>
            </a:r>
            <a:r>
              <a:rPr lang="en-US" sz="2400" kern="1200" dirty="0">
                <a:solidFill>
                  <a:schemeClr val="tx1"/>
                </a:solidFill>
                <a:effectLst/>
                <a:latin typeface="+mn-lt"/>
                <a:ea typeface="+mn-ea"/>
                <a:cs typeface="+mn-cs"/>
              </a:rPr>
              <a:t>L</a:t>
            </a:r>
            <a:r>
              <a:rPr lang="en-US" sz="800" kern="1200" cap="small" baseline="0" dirty="0">
                <a:solidFill>
                  <a:schemeClr val="tx1"/>
                </a:solidFill>
                <a:effectLst/>
                <a:latin typeface="+mn-lt"/>
                <a:ea typeface="+mn-ea"/>
                <a:cs typeface="+mn-cs"/>
              </a:rPr>
              <a:t>ord</a:t>
            </a:r>
            <a:r>
              <a:rPr lang="en-US" sz="1200" kern="1200" dirty="0">
                <a:solidFill>
                  <a:schemeClr val="tx1"/>
                </a:solidFill>
                <a:effectLst/>
                <a:latin typeface="+mn-lt"/>
                <a:ea typeface="+mn-ea"/>
                <a:cs typeface="+mn-cs"/>
              </a:rPr>
              <a:t>” (16:25, NIV). The author sometimes includes extra details or nuances (such as in 2 Kings 3:2), but he generally summarizes each king as good or evil. While a minority of Judah’s rulers qualified as “good kings,” not a single king of Israel received that label. </a:t>
            </a:r>
          </a:p>
          <a:p>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Israel’s kings were supposed to be leaders who exemplified righteous covenant partnership between God and His chosen people, but they did just the opposite. They modeled, enabled, and facilitated the people’s sin. The author even accuses them of causing the people to sin (1 Kings 16:26). Today’s lesson zooms in on a few examples of Israel’s evil kings. We’ll look at Jeroboam (the first king), Ahab (the worst king), and Jehu (a king who stopped short of full commitment to God).</a:t>
            </a:r>
          </a:p>
        </p:txBody>
      </p:sp>
      <p:sp>
        <p:nvSpPr>
          <p:cNvPr id="4" name="Slide Number Placeholder 3"/>
          <p:cNvSpPr>
            <a:spLocks noGrp="1"/>
          </p:cNvSpPr>
          <p:nvPr>
            <p:ph type="sldNum" sz="quarter" idx="5"/>
          </p:nvPr>
        </p:nvSpPr>
        <p:spPr/>
        <p:txBody>
          <a:bodyPr/>
          <a:lstStyle/>
          <a:p>
            <a:fld id="{CFD2866F-E367-5448-96E5-64EBF95C93C4}" type="slidenum">
              <a:rPr lang="en-US" smtClean="0"/>
              <a:t>1</a:t>
            </a:fld>
            <a:endParaRPr lang="en-US"/>
          </a:p>
        </p:txBody>
      </p:sp>
    </p:spTree>
    <p:extLst>
      <p:ext uri="{BB962C8B-B14F-4D97-AF65-F5344CB8AC3E}">
        <p14:creationId xmlns:p14="http://schemas.microsoft.com/office/powerpoint/2010/main" val="84300811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Resource Packet Item 3: The Significance of Seven</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Students will explore the theme of seven throughout Scripture and consider how it may illustrate the nature of Ahab’s unrighteousness.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effectLst/>
              <a:latin typeface="Franklin Gothic Medium" panose="020B0603020102020204" pitchFamily="34" charset="0"/>
            </a:endParaRPr>
          </a:p>
        </p:txBody>
      </p:sp>
      <p:sp>
        <p:nvSpPr>
          <p:cNvPr id="4" name="Slide Number Placeholder 3"/>
          <p:cNvSpPr>
            <a:spLocks noGrp="1"/>
          </p:cNvSpPr>
          <p:nvPr>
            <p:ph type="sldNum" sz="quarter" idx="5"/>
          </p:nvPr>
        </p:nvSpPr>
        <p:spPr/>
        <p:txBody>
          <a:bodyPr/>
          <a:lstStyle/>
          <a:p>
            <a:fld id="{CFD2866F-E367-5448-96E5-64EBF95C93C4}" type="slidenum">
              <a:rPr lang="en-US" smtClean="0"/>
              <a:t>10</a:t>
            </a:fld>
            <a:endParaRPr lang="en-US"/>
          </a:p>
        </p:txBody>
      </p:sp>
    </p:spTree>
    <p:extLst>
      <p:ext uri="{BB962C8B-B14F-4D97-AF65-F5344CB8AC3E}">
        <p14:creationId xmlns:p14="http://schemas.microsoft.com/office/powerpoint/2010/main" val="396665483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effectLst/>
              </a:rPr>
              <a:t>1 Kings 21:17–29</a:t>
            </a:r>
          </a:p>
          <a:p>
            <a:endParaRPr lang="en-US" b="1" dirty="0">
              <a:effectLst/>
            </a:endParaRPr>
          </a:p>
          <a:p>
            <a:r>
              <a:rPr lang="en-US" b="1" i="0" dirty="0"/>
              <a:t>New Living Translation</a:t>
            </a:r>
            <a:endParaRPr lang="en-US" b="1" i="0" dirty="0">
              <a:effectLst/>
            </a:endParaRPr>
          </a:p>
          <a:p>
            <a:r>
              <a:rPr lang="en-US" sz="1200" b="1" i="0" kern="1200" baseline="30000" dirty="0">
                <a:solidFill>
                  <a:schemeClr val="tx1"/>
                </a:solidFill>
                <a:effectLst/>
                <a:latin typeface="+mn-lt"/>
                <a:ea typeface="+mn-ea"/>
                <a:cs typeface="+mn-cs"/>
              </a:rPr>
              <a:t>17 </a:t>
            </a:r>
            <a:r>
              <a:rPr lang="en-US" sz="1200" b="0" i="0" kern="1200" dirty="0">
                <a:solidFill>
                  <a:schemeClr val="tx1"/>
                </a:solidFill>
                <a:effectLst/>
                <a:latin typeface="+mn-lt"/>
                <a:ea typeface="+mn-ea"/>
                <a:cs typeface="+mn-cs"/>
              </a:rPr>
              <a:t>But the </a:t>
            </a:r>
            <a:r>
              <a:rPr lang="en-US" sz="1200" b="0" i="0" kern="1200" cap="small" dirty="0">
                <a:solidFill>
                  <a:schemeClr val="tx1"/>
                </a:solidFill>
                <a:effectLst/>
                <a:latin typeface="+mn-lt"/>
                <a:ea typeface="+mn-ea"/>
                <a:cs typeface="+mn-cs"/>
              </a:rPr>
              <a:t>Lord</a:t>
            </a:r>
            <a:r>
              <a:rPr lang="en-US" sz="1200" b="0" i="0" kern="1200" dirty="0">
                <a:solidFill>
                  <a:schemeClr val="tx1"/>
                </a:solidFill>
                <a:effectLst/>
                <a:latin typeface="+mn-lt"/>
                <a:ea typeface="+mn-ea"/>
                <a:cs typeface="+mn-cs"/>
              </a:rPr>
              <a:t> said to Elijah, </a:t>
            </a:r>
            <a:r>
              <a:rPr lang="en-US" sz="1200" b="1" i="0" kern="1200" baseline="30000" dirty="0">
                <a:solidFill>
                  <a:schemeClr val="tx1"/>
                </a:solidFill>
                <a:effectLst/>
                <a:latin typeface="+mn-lt"/>
                <a:ea typeface="+mn-ea"/>
                <a:cs typeface="+mn-cs"/>
              </a:rPr>
              <a:t>18 </a:t>
            </a:r>
            <a:r>
              <a:rPr lang="en-US" sz="1200" b="0" i="0" kern="1200" dirty="0">
                <a:solidFill>
                  <a:schemeClr val="tx1"/>
                </a:solidFill>
                <a:effectLst/>
                <a:latin typeface="+mn-lt"/>
                <a:ea typeface="+mn-ea"/>
                <a:cs typeface="+mn-cs"/>
              </a:rPr>
              <a:t>“Go down to meet King Ahab of Israel, who rules in Samaria. He will be at Naboth’s vineyard in Jezreel, claiming it for himself. </a:t>
            </a:r>
            <a:r>
              <a:rPr lang="en-US" sz="1200" b="1" i="0" kern="1200" baseline="30000" dirty="0">
                <a:solidFill>
                  <a:schemeClr val="tx1"/>
                </a:solidFill>
                <a:effectLst/>
                <a:latin typeface="+mn-lt"/>
                <a:ea typeface="+mn-ea"/>
                <a:cs typeface="+mn-cs"/>
              </a:rPr>
              <a:t>19 </a:t>
            </a:r>
            <a:r>
              <a:rPr lang="en-US" sz="1200" b="0" i="0" kern="1200" dirty="0">
                <a:solidFill>
                  <a:schemeClr val="tx1"/>
                </a:solidFill>
                <a:effectLst/>
                <a:latin typeface="+mn-lt"/>
                <a:ea typeface="+mn-ea"/>
                <a:cs typeface="+mn-cs"/>
              </a:rPr>
              <a:t>Give him this message: ‘This is what the </a:t>
            </a:r>
            <a:r>
              <a:rPr lang="en-US" sz="1200" b="0" i="0" kern="1200" cap="small" dirty="0">
                <a:solidFill>
                  <a:schemeClr val="tx1"/>
                </a:solidFill>
                <a:effectLst/>
                <a:latin typeface="+mn-lt"/>
                <a:ea typeface="+mn-ea"/>
                <a:cs typeface="+mn-cs"/>
              </a:rPr>
              <a:t>Lord</a:t>
            </a:r>
            <a:r>
              <a:rPr lang="en-US" sz="1200" b="0" i="0" kern="1200" dirty="0">
                <a:solidFill>
                  <a:schemeClr val="tx1"/>
                </a:solidFill>
                <a:effectLst/>
                <a:latin typeface="+mn-lt"/>
                <a:ea typeface="+mn-ea"/>
                <a:cs typeface="+mn-cs"/>
              </a:rPr>
              <a:t> says: Wasn’t it enough that you killed Naboth? Must you rob him, too? Because you have done this, dogs will lick your blood at the very place where they licked the blood of Naboth!’”</a:t>
            </a:r>
          </a:p>
          <a:p>
            <a:r>
              <a:rPr lang="en-US" sz="1200" b="1" i="0" kern="1200" baseline="30000" dirty="0">
                <a:solidFill>
                  <a:schemeClr val="tx1"/>
                </a:solidFill>
                <a:effectLst/>
                <a:latin typeface="+mn-lt"/>
                <a:ea typeface="+mn-ea"/>
                <a:cs typeface="+mn-cs"/>
              </a:rPr>
              <a:t>20 </a:t>
            </a:r>
            <a:r>
              <a:rPr lang="en-US" sz="1200" b="0" i="0" kern="1200" dirty="0">
                <a:solidFill>
                  <a:schemeClr val="tx1"/>
                </a:solidFill>
                <a:effectLst/>
                <a:latin typeface="+mn-lt"/>
                <a:ea typeface="+mn-ea"/>
                <a:cs typeface="+mn-cs"/>
              </a:rPr>
              <a:t>“So, my enemy, you have found me!” Ahab exclaimed to Elijah.</a:t>
            </a:r>
          </a:p>
          <a:p>
            <a:r>
              <a:rPr lang="en-US" sz="1200" b="0" i="0" kern="1200" dirty="0">
                <a:solidFill>
                  <a:schemeClr val="tx1"/>
                </a:solidFill>
                <a:effectLst/>
                <a:latin typeface="+mn-lt"/>
                <a:ea typeface="+mn-ea"/>
                <a:cs typeface="+mn-cs"/>
              </a:rPr>
              <a:t>“Yes,” Elijah answered, “I have come because you have sold yourself to what is evil in the </a:t>
            </a:r>
            <a:r>
              <a:rPr lang="en-US" sz="1200" b="0" i="0" kern="1200" cap="small" dirty="0">
                <a:solidFill>
                  <a:schemeClr val="tx1"/>
                </a:solidFill>
                <a:effectLst/>
                <a:latin typeface="+mn-lt"/>
                <a:ea typeface="+mn-ea"/>
                <a:cs typeface="+mn-cs"/>
              </a:rPr>
              <a:t>Lord</a:t>
            </a:r>
            <a:r>
              <a:rPr lang="en-US" sz="1200" b="0" i="0" kern="1200" dirty="0">
                <a:solidFill>
                  <a:schemeClr val="tx1"/>
                </a:solidFill>
                <a:effectLst/>
                <a:latin typeface="+mn-lt"/>
                <a:ea typeface="+mn-ea"/>
                <a:cs typeface="+mn-cs"/>
              </a:rPr>
              <a:t>’s sight. </a:t>
            </a:r>
            <a:r>
              <a:rPr lang="en-US" sz="1200" b="1" i="0" kern="1200" baseline="30000" dirty="0">
                <a:solidFill>
                  <a:schemeClr val="tx1"/>
                </a:solidFill>
                <a:effectLst/>
                <a:latin typeface="+mn-lt"/>
                <a:ea typeface="+mn-ea"/>
                <a:cs typeface="+mn-cs"/>
              </a:rPr>
              <a:t>21 </a:t>
            </a:r>
            <a:r>
              <a:rPr lang="en-US" sz="1200" b="0" i="0" kern="1200" dirty="0">
                <a:solidFill>
                  <a:schemeClr val="tx1"/>
                </a:solidFill>
                <a:effectLst/>
                <a:latin typeface="+mn-lt"/>
                <a:ea typeface="+mn-ea"/>
                <a:cs typeface="+mn-cs"/>
              </a:rPr>
              <a:t>So now the </a:t>
            </a:r>
            <a:r>
              <a:rPr lang="en-US" sz="1200" b="0" i="0" kern="1200" cap="small" dirty="0">
                <a:solidFill>
                  <a:schemeClr val="tx1"/>
                </a:solidFill>
                <a:effectLst/>
                <a:latin typeface="+mn-lt"/>
                <a:ea typeface="+mn-ea"/>
                <a:cs typeface="+mn-cs"/>
              </a:rPr>
              <a:t>Lord</a:t>
            </a:r>
            <a:r>
              <a:rPr lang="en-US" sz="1200" b="0" i="0" kern="1200" dirty="0">
                <a:solidFill>
                  <a:schemeClr val="tx1"/>
                </a:solidFill>
                <a:effectLst/>
                <a:latin typeface="+mn-lt"/>
                <a:ea typeface="+mn-ea"/>
                <a:cs typeface="+mn-cs"/>
              </a:rPr>
              <a:t> says, ‘I will bring disaster on you and consume you. I will destroy every one of your male descendants, slave and free alike, anywhere in Israel! </a:t>
            </a:r>
            <a:r>
              <a:rPr lang="en-US" sz="1200" b="1" i="0" kern="1200" baseline="30000" dirty="0">
                <a:solidFill>
                  <a:schemeClr val="tx1"/>
                </a:solidFill>
                <a:effectLst/>
                <a:latin typeface="+mn-lt"/>
                <a:ea typeface="+mn-ea"/>
                <a:cs typeface="+mn-cs"/>
              </a:rPr>
              <a:t>22 </a:t>
            </a:r>
            <a:r>
              <a:rPr lang="en-US" sz="1200" b="0" i="0" kern="1200" dirty="0">
                <a:solidFill>
                  <a:schemeClr val="tx1"/>
                </a:solidFill>
                <a:effectLst/>
                <a:latin typeface="+mn-lt"/>
                <a:ea typeface="+mn-ea"/>
                <a:cs typeface="+mn-cs"/>
              </a:rPr>
              <a:t>I am going to destroy your family as I did the family of Jeroboam son of Nebat and the family of Baasha son of Ahijah, for you have made me very angry and have led Israel into sin.’</a:t>
            </a:r>
          </a:p>
          <a:p>
            <a:r>
              <a:rPr lang="en-US" sz="1200" b="1" i="0" kern="1200" baseline="30000" dirty="0">
                <a:solidFill>
                  <a:schemeClr val="tx1"/>
                </a:solidFill>
                <a:effectLst/>
                <a:latin typeface="+mn-lt"/>
                <a:ea typeface="+mn-ea"/>
                <a:cs typeface="+mn-cs"/>
              </a:rPr>
              <a:t>23 </a:t>
            </a:r>
            <a:r>
              <a:rPr lang="en-US" sz="1200" b="0" i="0" kern="1200" dirty="0">
                <a:solidFill>
                  <a:schemeClr val="tx1"/>
                </a:solidFill>
                <a:effectLst/>
                <a:latin typeface="+mn-lt"/>
                <a:ea typeface="+mn-ea"/>
                <a:cs typeface="+mn-cs"/>
              </a:rPr>
              <a:t>“And regarding Jezebel, the </a:t>
            </a:r>
            <a:r>
              <a:rPr lang="en-US" sz="1200" b="0" i="0" kern="1200" cap="small" dirty="0">
                <a:solidFill>
                  <a:schemeClr val="tx1"/>
                </a:solidFill>
                <a:effectLst/>
                <a:latin typeface="+mn-lt"/>
                <a:ea typeface="+mn-ea"/>
                <a:cs typeface="+mn-cs"/>
              </a:rPr>
              <a:t>Lord</a:t>
            </a:r>
            <a:r>
              <a:rPr lang="en-US" sz="1200" b="0" i="0" kern="1200" dirty="0">
                <a:solidFill>
                  <a:schemeClr val="tx1"/>
                </a:solidFill>
                <a:effectLst/>
                <a:latin typeface="+mn-lt"/>
                <a:ea typeface="+mn-ea"/>
                <a:cs typeface="+mn-cs"/>
              </a:rPr>
              <a:t> says, ‘Dogs will eat Jezebel’s body at the plot of land in Jezreel.’</a:t>
            </a:r>
          </a:p>
          <a:p>
            <a:r>
              <a:rPr lang="en-US" sz="1200" b="1" i="0" kern="1200" baseline="30000" dirty="0">
                <a:solidFill>
                  <a:schemeClr val="tx1"/>
                </a:solidFill>
                <a:effectLst/>
                <a:latin typeface="+mn-lt"/>
                <a:ea typeface="+mn-ea"/>
                <a:cs typeface="+mn-cs"/>
              </a:rPr>
              <a:t>24 </a:t>
            </a:r>
            <a:r>
              <a:rPr lang="en-US" sz="1200" b="0" i="0" kern="1200" dirty="0">
                <a:solidFill>
                  <a:schemeClr val="tx1"/>
                </a:solidFill>
                <a:effectLst/>
                <a:latin typeface="+mn-lt"/>
                <a:ea typeface="+mn-ea"/>
                <a:cs typeface="+mn-cs"/>
              </a:rPr>
              <a:t>“The members of Ahab’s family who die in the city will be eaten by dogs, and those who die in the field will be eaten by vultures.”</a:t>
            </a:r>
          </a:p>
          <a:p>
            <a:r>
              <a:rPr lang="en-US" sz="1200" b="1" i="0" kern="1200" baseline="30000" dirty="0">
                <a:solidFill>
                  <a:schemeClr val="tx1"/>
                </a:solidFill>
                <a:effectLst/>
                <a:latin typeface="+mn-lt"/>
                <a:ea typeface="+mn-ea"/>
                <a:cs typeface="+mn-cs"/>
              </a:rPr>
              <a:t>25 </a:t>
            </a:r>
            <a:r>
              <a:rPr lang="en-US" sz="1200" b="0" i="0" kern="1200" dirty="0">
                <a:solidFill>
                  <a:schemeClr val="tx1"/>
                </a:solidFill>
                <a:effectLst/>
                <a:latin typeface="+mn-lt"/>
                <a:ea typeface="+mn-ea"/>
                <a:cs typeface="+mn-cs"/>
              </a:rPr>
              <a:t>(No one else so completely sold himself to what was evil in the </a:t>
            </a:r>
            <a:r>
              <a:rPr lang="en-US" sz="1200" b="0" i="0" kern="1200" cap="small" dirty="0">
                <a:solidFill>
                  <a:schemeClr val="tx1"/>
                </a:solidFill>
                <a:effectLst/>
                <a:latin typeface="+mn-lt"/>
                <a:ea typeface="+mn-ea"/>
                <a:cs typeface="+mn-cs"/>
              </a:rPr>
              <a:t>Lord</a:t>
            </a:r>
            <a:r>
              <a:rPr lang="en-US" sz="1200" b="0" i="0" kern="1200" dirty="0">
                <a:solidFill>
                  <a:schemeClr val="tx1"/>
                </a:solidFill>
                <a:effectLst/>
                <a:latin typeface="+mn-lt"/>
                <a:ea typeface="+mn-ea"/>
                <a:cs typeface="+mn-cs"/>
              </a:rPr>
              <a:t>’s sight as Ahab did under the influence of his wife Jezebel. </a:t>
            </a:r>
            <a:r>
              <a:rPr lang="en-US" sz="1200" b="1" i="0" kern="1200" baseline="30000" dirty="0">
                <a:solidFill>
                  <a:schemeClr val="tx1"/>
                </a:solidFill>
                <a:effectLst/>
                <a:latin typeface="+mn-lt"/>
                <a:ea typeface="+mn-ea"/>
                <a:cs typeface="+mn-cs"/>
              </a:rPr>
              <a:t>26 </a:t>
            </a:r>
            <a:r>
              <a:rPr lang="en-US" sz="1200" b="0" i="0" kern="1200" dirty="0">
                <a:solidFill>
                  <a:schemeClr val="tx1"/>
                </a:solidFill>
                <a:effectLst/>
                <a:latin typeface="+mn-lt"/>
                <a:ea typeface="+mn-ea"/>
                <a:cs typeface="+mn-cs"/>
              </a:rPr>
              <a:t>His worst outrage was worshiping idols just as the Amorites had done—the people whom the </a:t>
            </a:r>
            <a:r>
              <a:rPr lang="en-US" sz="1200" b="0" i="0" kern="1200" cap="small" dirty="0">
                <a:solidFill>
                  <a:schemeClr val="tx1"/>
                </a:solidFill>
                <a:effectLst/>
                <a:latin typeface="+mn-lt"/>
                <a:ea typeface="+mn-ea"/>
                <a:cs typeface="+mn-cs"/>
              </a:rPr>
              <a:t>Lord</a:t>
            </a:r>
            <a:r>
              <a:rPr lang="en-US" sz="1200" b="0" i="0" kern="1200" dirty="0">
                <a:solidFill>
                  <a:schemeClr val="tx1"/>
                </a:solidFill>
                <a:effectLst/>
                <a:latin typeface="+mn-lt"/>
                <a:ea typeface="+mn-ea"/>
                <a:cs typeface="+mn-cs"/>
              </a:rPr>
              <a:t> had driven out from the land ahead of the Israelites.)</a:t>
            </a:r>
          </a:p>
          <a:p>
            <a:r>
              <a:rPr lang="en-US" sz="1200" b="1" i="0" kern="1200" baseline="30000" dirty="0">
                <a:solidFill>
                  <a:schemeClr val="tx1"/>
                </a:solidFill>
                <a:effectLst/>
                <a:latin typeface="+mn-lt"/>
                <a:ea typeface="+mn-ea"/>
                <a:cs typeface="+mn-cs"/>
              </a:rPr>
              <a:t>27 </a:t>
            </a:r>
            <a:r>
              <a:rPr lang="en-US" sz="1200" b="0" i="0" kern="1200" dirty="0">
                <a:solidFill>
                  <a:schemeClr val="tx1"/>
                </a:solidFill>
                <a:effectLst/>
                <a:latin typeface="+mn-lt"/>
                <a:ea typeface="+mn-ea"/>
                <a:cs typeface="+mn-cs"/>
              </a:rPr>
              <a:t>But when Ahab heard this message, he tore his clothing, dressed in burlap, and fasted. He even slept in burlap and went about in deep mourning.</a:t>
            </a:r>
          </a:p>
          <a:p>
            <a:r>
              <a:rPr lang="en-US" sz="1200" b="1" i="0" kern="1200" baseline="30000" dirty="0">
                <a:solidFill>
                  <a:schemeClr val="tx1"/>
                </a:solidFill>
                <a:effectLst/>
                <a:latin typeface="+mn-lt"/>
                <a:ea typeface="+mn-ea"/>
                <a:cs typeface="+mn-cs"/>
              </a:rPr>
              <a:t>28 </a:t>
            </a:r>
            <a:r>
              <a:rPr lang="en-US" sz="1200" b="0" i="0" kern="1200" dirty="0">
                <a:solidFill>
                  <a:schemeClr val="tx1"/>
                </a:solidFill>
                <a:effectLst/>
                <a:latin typeface="+mn-lt"/>
                <a:ea typeface="+mn-ea"/>
                <a:cs typeface="+mn-cs"/>
              </a:rPr>
              <a:t>Then another message from the </a:t>
            </a:r>
            <a:r>
              <a:rPr lang="en-US" sz="1200" b="0" i="0" kern="1200" cap="small" dirty="0">
                <a:solidFill>
                  <a:schemeClr val="tx1"/>
                </a:solidFill>
                <a:effectLst/>
                <a:latin typeface="+mn-lt"/>
                <a:ea typeface="+mn-ea"/>
                <a:cs typeface="+mn-cs"/>
              </a:rPr>
              <a:t>Lord</a:t>
            </a:r>
            <a:r>
              <a:rPr lang="en-US" sz="1200" b="0" i="0" kern="1200" dirty="0">
                <a:solidFill>
                  <a:schemeClr val="tx1"/>
                </a:solidFill>
                <a:effectLst/>
                <a:latin typeface="+mn-lt"/>
                <a:ea typeface="+mn-ea"/>
                <a:cs typeface="+mn-cs"/>
              </a:rPr>
              <a:t> came to Elijah: </a:t>
            </a:r>
            <a:r>
              <a:rPr lang="en-US" sz="1200" b="1" i="0" kern="1200" baseline="30000" dirty="0">
                <a:solidFill>
                  <a:schemeClr val="tx1"/>
                </a:solidFill>
                <a:effectLst/>
                <a:latin typeface="+mn-lt"/>
                <a:ea typeface="+mn-ea"/>
                <a:cs typeface="+mn-cs"/>
              </a:rPr>
              <a:t>29 </a:t>
            </a:r>
            <a:r>
              <a:rPr lang="en-US" sz="1200" b="0" i="0" kern="1200" dirty="0">
                <a:solidFill>
                  <a:schemeClr val="tx1"/>
                </a:solidFill>
                <a:effectLst/>
                <a:latin typeface="+mn-lt"/>
                <a:ea typeface="+mn-ea"/>
                <a:cs typeface="+mn-cs"/>
              </a:rPr>
              <a:t>“Do you see how Ahab has humbled himself before me? Because he has done this, I will not do what I promised during his lifetime. It will happen to his sons; I will destroy his dynasty.”</a:t>
            </a:r>
          </a:p>
          <a:p>
            <a:pPr algn="l">
              <a:buNone/>
            </a:pPr>
            <a:endParaRPr lang="en-US" dirty="0"/>
          </a:p>
          <a:p>
            <a:r>
              <a:rPr lang="en-US" b="1" dirty="0">
                <a:effectLst/>
              </a:rPr>
              <a:t>King James Version</a:t>
            </a:r>
          </a:p>
          <a:p>
            <a:r>
              <a:rPr lang="en-US" sz="1200" b="1" i="0" kern="1200" baseline="30000" dirty="0">
                <a:solidFill>
                  <a:schemeClr val="tx1"/>
                </a:solidFill>
                <a:effectLst/>
                <a:latin typeface="+mn-lt"/>
                <a:ea typeface="+mn-ea"/>
                <a:cs typeface="+mn-cs"/>
              </a:rPr>
              <a:t>17 </a:t>
            </a:r>
            <a:r>
              <a:rPr lang="en-US" sz="1200" b="0" i="0" kern="1200" dirty="0">
                <a:solidFill>
                  <a:schemeClr val="tx1"/>
                </a:solidFill>
                <a:effectLst/>
                <a:latin typeface="+mn-lt"/>
                <a:ea typeface="+mn-ea"/>
                <a:cs typeface="+mn-cs"/>
              </a:rPr>
              <a:t>And the word of the </a:t>
            </a:r>
            <a:r>
              <a:rPr lang="en-US" sz="1200" b="0" i="0" kern="1200" cap="small" dirty="0">
                <a:solidFill>
                  <a:schemeClr val="tx1"/>
                </a:solidFill>
                <a:effectLst/>
                <a:latin typeface="+mn-lt"/>
                <a:ea typeface="+mn-ea"/>
                <a:cs typeface="+mn-cs"/>
              </a:rPr>
              <a:t>Lord</a:t>
            </a:r>
            <a:r>
              <a:rPr lang="en-US" sz="1200" b="0" i="0" kern="1200" dirty="0">
                <a:solidFill>
                  <a:schemeClr val="tx1"/>
                </a:solidFill>
                <a:effectLst/>
                <a:latin typeface="+mn-lt"/>
                <a:ea typeface="+mn-ea"/>
                <a:cs typeface="+mn-cs"/>
              </a:rPr>
              <a:t> came to Elijah the Tishbite, saying,</a:t>
            </a:r>
          </a:p>
          <a:p>
            <a:r>
              <a:rPr lang="en-US" sz="1200" b="1" i="0" kern="1200" baseline="30000" dirty="0">
                <a:solidFill>
                  <a:schemeClr val="tx1"/>
                </a:solidFill>
                <a:effectLst/>
                <a:latin typeface="+mn-lt"/>
                <a:ea typeface="+mn-ea"/>
                <a:cs typeface="+mn-cs"/>
              </a:rPr>
              <a:t>18 </a:t>
            </a:r>
            <a:r>
              <a:rPr lang="en-US" sz="1200" b="0" i="0" kern="1200" dirty="0">
                <a:solidFill>
                  <a:schemeClr val="tx1"/>
                </a:solidFill>
                <a:effectLst/>
                <a:latin typeface="+mn-lt"/>
                <a:ea typeface="+mn-ea"/>
                <a:cs typeface="+mn-cs"/>
              </a:rPr>
              <a:t>Arise, go down to meet Ahab king of Israel, which is in Samaria: behold, he is in the vineyard of Naboth, whither he is gone down to possess it.</a:t>
            </a:r>
          </a:p>
          <a:p>
            <a:r>
              <a:rPr lang="en-US" sz="1200" b="1" i="0" kern="1200" baseline="30000" dirty="0">
                <a:solidFill>
                  <a:schemeClr val="tx1"/>
                </a:solidFill>
                <a:effectLst/>
                <a:latin typeface="+mn-lt"/>
                <a:ea typeface="+mn-ea"/>
                <a:cs typeface="+mn-cs"/>
              </a:rPr>
              <a:t>19 </a:t>
            </a:r>
            <a:r>
              <a:rPr lang="en-US" sz="1200" b="0" i="0" kern="1200" dirty="0">
                <a:solidFill>
                  <a:schemeClr val="tx1"/>
                </a:solidFill>
                <a:effectLst/>
                <a:latin typeface="+mn-lt"/>
                <a:ea typeface="+mn-ea"/>
                <a:cs typeface="+mn-cs"/>
              </a:rPr>
              <a:t>And thou shalt speak unto him, saying, Thus saith the </a:t>
            </a:r>
            <a:r>
              <a:rPr lang="en-US" sz="1200" b="0" i="0" kern="1200" cap="small" dirty="0">
                <a:solidFill>
                  <a:schemeClr val="tx1"/>
                </a:solidFill>
                <a:effectLst/>
                <a:latin typeface="+mn-lt"/>
                <a:ea typeface="+mn-ea"/>
                <a:cs typeface="+mn-cs"/>
              </a:rPr>
              <a:t>Lord</a:t>
            </a:r>
            <a:r>
              <a:rPr lang="en-US" sz="1200" b="0" i="0" kern="1200" dirty="0">
                <a:solidFill>
                  <a:schemeClr val="tx1"/>
                </a:solidFill>
                <a:effectLst/>
                <a:latin typeface="+mn-lt"/>
                <a:ea typeface="+mn-ea"/>
                <a:cs typeface="+mn-cs"/>
              </a:rPr>
              <a:t>, Hast thou killed, and also taken possession? And thou shalt speak unto him, saying, Thus saith the </a:t>
            </a:r>
            <a:r>
              <a:rPr lang="en-US" sz="1200" b="0" i="0" kern="1200" cap="small" dirty="0">
                <a:solidFill>
                  <a:schemeClr val="tx1"/>
                </a:solidFill>
                <a:effectLst/>
                <a:latin typeface="+mn-lt"/>
                <a:ea typeface="+mn-ea"/>
                <a:cs typeface="+mn-cs"/>
              </a:rPr>
              <a:t>Lord</a:t>
            </a:r>
            <a:r>
              <a:rPr lang="en-US" sz="1200" b="0" i="0" kern="1200" dirty="0">
                <a:solidFill>
                  <a:schemeClr val="tx1"/>
                </a:solidFill>
                <a:effectLst/>
                <a:latin typeface="+mn-lt"/>
                <a:ea typeface="+mn-ea"/>
                <a:cs typeface="+mn-cs"/>
              </a:rPr>
              <a:t>, In the place where dogs licked the blood of Naboth shall dogs lick thy blood, even thine.</a:t>
            </a:r>
          </a:p>
          <a:p>
            <a:r>
              <a:rPr lang="en-US" sz="1200" b="1" i="0" kern="1200" baseline="30000" dirty="0">
                <a:solidFill>
                  <a:schemeClr val="tx1"/>
                </a:solidFill>
                <a:effectLst/>
                <a:latin typeface="+mn-lt"/>
                <a:ea typeface="+mn-ea"/>
                <a:cs typeface="+mn-cs"/>
              </a:rPr>
              <a:t>20 </a:t>
            </a:r>
            <a:r>
              <a:rPr lang="en-US" sz="1200" b="0" i="0" kern="1200" dirty="0">
                <a:solidFill>
                  <a:schemeClr val="tx1"/>
                </a:solidFill>
                <a:effectLst/>
                <a:latin typeface="+mn-lt"/>
                <a:ea typeface="+mn-ea"/>
                <a:cs typeface="+mn-cs"/>
              </a:rPr>
              <a:t>And Ahab said to Elijah, Hast thou found me, O mine enemy? And he answered, I have found thee: because thou hast sold thyself to work evil in the sight of the </a:t>
            </a:r>
            <a:r>
              <a:rPr lang="en-US" sz="1200" b="0" i="0" kern="1200" cap="small" dirty="0">
                <a:solidFill>
                  <a:schemeClr val="tx1"/>
                </a:solidFill>
                <a:effectLst/>
                <a:latin typeface="+mn-lt"/>
                <a:ea typeface="+mn-ea"/>
                <a:cs typeface="+mn-cs"/>
              </a:rPr>
              <a:t>Lord</a:t>
            </a:r>
            <a:r>
              <a:rPr lang="en-US" sz="1200" b="0" i="0" kern="1200" dirty="0">
                <a:solidFill>
                  <a:schemeClr val="tx1"/>
                </a:solidFill>
                <a:effectLst/>
                <a:latin typeface="+mn-lt"/>
                <a:ea typeface="+mn-ea"/>
                <a:cs typeface="+mn-cs"/>
              </a:rPr>
              <a:t>.</a:t>
            </a:r>
          </a:p>
          <a:p>
            <a:r>
              <a:rPr lang="en-US" sz="1200" b="1" i="0" kern="1200" baseline="30000" dirty="0">
                <a:solidFill>
                  <a:schemeClr val="tx1"/>
                </a:solidFill>
                <a:effectLst/>
                <a:latin typeface="+mn-lt"/>
                <a:ea typeface="+mn-ea"/>
                <a:cs typeface="+mn-cs"/>
              </a:rPr>
              <a:t>21 </a:t>
            </a:r>
            <a:r>
              <a:rPr lang="en-US" sz="1200" b="0" i="0" kern="1200" dirty="0">
                <a:solidFill>
                  <a:schemeClr val="tx1"/>
                </a:solidFill>
                <a:effectLst/>
                <a:latin typeface="+mn-lt"/>
                <a:ea typeface="+mn-ea"/>
                <a:cs typeface="+mn-cs"/>
              </a:rPr>
              <a:t>Behold, I will bring evil upon thee, and will take away thy posterity, and will cut off from Ahab him that </a:t>
            </a:r>
            <a:r>
              <a:rPr lang="en-US" sz="1200" b="0" i="0" kern="1200" dirty="0" err="1">
                <a:solidFill>
                  <a:schemeClr val="tx1"/>
                </a:solidFill>
                <a:effectLst/>
                <a:latin typeface="+mn-lt"/>
                <a:ea typeface="+mn-ea"/>
                <a:cs typeface="+mn-cs"/>
              </a:rPr>
              <a:t>pisseth</a:t>
            </a:r>
            <a:r>
              <a:rPr lang="en-US" sz="1200" b="0" i="0" kern="1200" dirty="0">
                <a:solidFill>
                  <a:schemeClr val="tx1"/>
                </a:solidFill>
                <a:effectLst/>
                <a:latin typeface="+mn-lt"/>
                <a:ea typeface="+mn-ea"/>
                <a:cs typeface="+mn-cs"/>
              </a:rPr>
              <a:t> against the wall, and him that is shut up and left in Israel,</a:t>
            </a:r>
          </a:p>
          <a:p>
            <a:r>
              <a:rPr lang="en-US" sz="1200" b="1" i="0" kern="1200" baseline="30000" dirty="0">
                <a:solidFill>
                  <a:schemeClr val="tx1"/>
                </a:solidFill>
                <a:effectLst/>
                <a:latin typeface="+mn-lt"/>
                <a:ea typeface="+mn-ea"/>
                <a:cs typeface="+mn-cs"/>
              </a:rPr>
              <a:t>22 </a:t>
            </a:r>
            <a:r>
              <a:rPr lang="en-US" sz="1200" b="0" i="0" kern="1200" dirty="0">
                <a:solidFill>
                  <a:schemeClr val="tx1"/>
                </a:solidFill>
                <a:effectLst/>
                <a:latin typeface="+mn-lt"/>
                <a:ea typeface="+mn-ea"/>
                <a:cs typeface="+mn-cs"/>
              </a:rPr>
              <a:t>And will make thine house like the house of Jeroboam the son of Nebat, and like the house of Baasha the son of Ahijah, for the provocation wherewith thou hast provoked me to anger, and made Israel to sin.</a:t>
            </a:r>
          </a:p>
          <a:p>
            <a:r>
              <a:rPr lang="en-US" sz="1200" b="1" i="0" kern="1200" baseline="30000" dirty="0">
                <a:solidFill>
                  <a:schemeClr val="tx1"/>
                </a:solidFill>
                <a:effectLst/>
                <a:latin typeface="+mn-lt"/>
                <a:ea typeface="+mn-ea"/>
                <a:cs typeface="+mn-cs"/>
              </a:rPr>
              <a:t>23 </a:t>
            </a:r>
            <a:r>
              <a:rPr lang="en-US" sz="1200" b="0" i="0" kern="1200" dirty="0">
                <a:solidFill>
                  <a:schemeClr val="tx1"/>
                </a:solidFill>
                <a:effectLst/>
                <a:latin typeface="+mn-lt"/>
                <a:ea typeface="+mn-ea"/>
                <a:cs typeface="+mn-cs"/>
              </a:rPr>
              <a:t>And of Jezebel also </a:t>
            </a:r>
            <a:r>
              <a:rPr lang="en-US" sz="1200" b="0" i="0" kern="1200" dirty="0" err="1">
                <a:solidFill>
                  <a:schemeClr val="tx1"/>
                </a:solidFill>
                <a:effectLst/>
                <a:latin typeface="+mn-lt"/>
                <a:ea typeface="+mn-ea"/>
                <a:cs typeface="+mn-cs"/>
              </a:rPr>
              <a:t>spake</a:t>
            </a:r>
            <a:r>
              <a:rPr lang="en-US" sz="1200" b="0" i="0" kern="1200" dirty="0">
                <a:solidFill>
                  <a:schemeClr val="tx1"/>
                </a:solidFill>
                <a:effectLst/>
                <a:latin typeface="+mn-lt"/>
                <a:ea typeface="+mn-ea"/>
                <a:cs typeface="+mn-cs"/>
              </a:rPr>
              <a:t> the </a:t>
            </a:r>
            <a:r>
              <a:rPr lang="en-US" sz="1200" b="0" i="0" kern="1200" cap="small" dirty="0">
                <a:solidFill>
                  <a:schemeClr val="tx1"/>
                </a:solidFill>
                <a:effectLst/>
                <a:latin typeface="+mn-lt"/>
                <a:ea typeface="+mn-ea"/>
                <a:cs typeface="+mn-cs"/>
              </a:rPr>
              <a:t>Lord</a:t>
            </a:r>
            <a:r>
              <a:rPr lang="en-US" sz="1200" b="0" i="0" kern="1200" dirty="0">
                <a:solidFill>
                  <a:schemeClr val="tx1"/>
                </a:solidFill>
                <a:effectLst/>
                <a:latin typeface="+mn-lt"/>
                <a:ea typeface="+mn-ea"/>
                <a:cs typeface="+mn-cs"/>
              </a:rPr>
              <a:t>, saying, The dogs shall eat Jezebel by the wall of Jezreel.</a:t>
            </a:r>
          </a:p>
          <a:p>
            <a:r>
              <a:rPr lang="en-US" sz="1200" b="1" i="0" kern="1200" baseline="30000" dirty="0">
                <a:solidFill>
                  <a:schemeClr val="tx1"/>
                </a:solidFill>
                <a:effectLst/>
                <a:latin typeface="+mn-lt"/>
                <a:ea typeface="+mn-ea"/>
                <a:cs typeface="+mn-cs"/>
              </a:rPr>
              <a:t>24 </a:t>
            </a:r>
            <a:r>
              <a:rPr lang="en-US" sz="1200" b="0" i="0" kern="1200" dirty="0">
                <a:solidFill>
                  <a:schemeClr val="tx1"/>
                </a:solidFill>
                <a:effectLst/>
                <a:latin typeface="+mn-lt"/>
                <a:ea typeface="+mn-ea"/>
                <a:cs typeface="+mn-cs"/>
              </a:rPr>
              <a:t>Him that </a:t>
            </a:r>
            <a:r>
              <a:rPr lang="en-US" sz="1200" b="0" i="0" kern="1200" dirty="0" err="1">
                <a:solidFill>
                  <a:schemeClr val="tx1"/>
                </a:solidFill>
                <a:effectLst/>
                <a:latin typeface="+mn-lt"/>
                <a:ea typeface="+mn-ea"/>
                <a:cs typeface="+mn-cs"/>
              </a:rPr>
              <a:t>dieth</a:t>
            </a:r>
            <a:r>
              <a:rPr lang="en-US" sz="1200" b="0" i="0" kern="1200" dirty="0">
                <a:solidFill>
                  <a:schemeClr val="tx1"/>
                </a:solidFill>
                <a:effectLst/>
                <a:latin typeface="+mn-lt"/>
                <a:ea typeface="+mn-ea"/>
                <a:cs typeface="+mn-cs"/>
              </a:rPr>
              <a:t> of Ahab in the city the dogs shall eat; and him that </a:t>
            </a:r>
            <a:r>
              <a:rPr lang="en-US" sz="1200" b="0" i="0" kern="1200" dirty="0" err="1">
                <a:solidFill>
                  <a:schemeClr val="tx1"/>
                </a:solidFill>
                <a:effectLst/>
                <a:latin typeface="+mn-lt"/>
                <a:ea typeface="+mn-ea"/>
                <a:cs typeface="+mn-cs"/>
              </a:rPr>
              <a:t>dieth</a:t>
            </a:r>
            <a:r>
              <a:rPr lang="en-US" sz="1200" b="0" i="0" kern="1200" dirty="0">
                <a:solidFill>
                  <a:schemeClr val="tx1"/>
                </a:solidFill>
                <a:effectLst/>
                <a:latin typeface="+mn-lt"/>
                <a:ea typeface="+mn-ea"/>
                <a:cs typeface="+mn-cs"/>
              </a:rPr>
              <a:t> in the field shall the fowls of the air eat.</a:t>
            </a:r>
          </a:p>
          <a:p>
            <a:r>
              <a:rPr lang="en-US" sz="1200" b="1" i="0" kern="1200" baseline="30000" dirty="0">
                <a:solidFill>
                  <a:schemeClr val="tx1"/>
                </a:solidFill>
                <a:effectLst/>
                <a:latin typeface="+mn-lt"/>
                <a:ea typeface="+mn-ea"/>
                <a:cs typeface="+mn-cs"/>
              </a:rPr>
              <a:t>25 </a:t>
            </a:r>
            <a:r>
              <a:rPr lang="en-US" sz="1200" b="0" i="0" kern="1200" dirty="0">
                <a:solidFill>
                  <a:schemeClr val="tx1"/>
                </a:solidFill>
                <a:effectLst/>
                <a:latin typeface="+mn-lt"/>
                <a:ea typeface="+mn-ea"/>
                <a:cs typeface="+mn-cs"/>
              </a:rPr>
              <a:t>But there was none like unto Ahab, which did sell himself to work wickedness in the sight of the </a:t>
            </a:r>
            <a:r>
              <a:rPr lang="en-US" sz="1200" b="0" i="0" kern="1200" cap="small" dirty="0">
                <a:solidFill>
                  <a:schemeClr val="tx1"/>
                </a:solidFill>
                <a:effectLst/>
                <a:latin typeface="+mn-lt"/>
                <a:ea typeface="+mn-ea"/>
                <a:cs typeface="+mn-cs"/>
              </a:rPr>
              <a:t>Lord</a:t>
            </a:r>
            <a:r>
              <a:rPr lang="en-US" sz="1200" b="0" i="0" kern="1200" dirty="0">
                <a:solidFill>
                  <a:schemeClr val="tx1"/>
                </a:solidFill>
                <a:effectLst/>
                <a:latin typeface="+mn-lt"/>
                <a:ea typeface="+mn-ea"/>
                <a:cs typeface="+mn-cs"/>
              </a:rPr>
              <a:t>, whom Jezebel his wife stirred up.</a:t>
            </a:r>
          </a:p>
          <a:p>
            <a:r>
              <a:rPr lang="en-US" sz="1200" b="1" i="0" kern="1200" baseline="30000" dirty="0">
                <a:solidFill>
                  <a:schemeClr val="tx1"/>
                </a:solidFill>
                <a:effectLst/>
                <a:latin typeface="+mn-lt"/>
                <a:ea typeface="+mn-ea"/>
                <a:cs typeface="+mn-cs"/>
              </a:rPr>
              <a:t>26 </a:t>
            </a:r>
            <a:r>
              <a:rPr lang="en-US" sz="1200" b="0" i="0" kern="1200" dirty="0">
                <a:solidFill>
                  <a:schemeClr val="tx1"/>
                </a:solidFill>
                <a:effectLst/>
                <a:latin typeface="+mn-lt"/>
                <a:ea typeface="+mn-ea"/>
                <a:cs typeface="+mn-cs"/>
              </a:rPr>
              <a:t>And he did very abominably in following idols, according to all things as did the Amorites, whom the </a:t>
            </a:r>
            <a:r>
              <a:rPr lang="en-US" sz="1200" b="0" i="0" kern="1200" cap="small" dirty="0">
                <a:solidFill>
                  <a:schemeClr val="tx1"/>
                </a:solidFill>
                <a:effectLst/>
                <a:latin typeface="+mn-lt"/>
                <a:ea typeface="+mn-ea"/>
                <a:cs typeface="+mn-cs"/>
              </a:rPr>
              <a:t>Lord</a:t>
            </a:r>
            <a:r>
              <a:rPr lang="en-US" sz="1200" b="0" i="0" kern="1200" dirty="0">
                <a:solidFill>
                  <a:schemeClr val="tx1"/>
                </a:solidFill>
                <a:effectLst/>
                <a:latin typeface="+mn-lt"/>
                <a:ea typeface="+mn-ea"/>
                <a:cs typeface="+mn-cs"/>
              </a:rPr>
              <a:t> cast out before the children of Israel.</a:t>
            </a:r>
          </a:p>
          <a:p>
            <a:r>
              <a:rPr lang="en-US" sz="1200" b="1" i="0" kern="1200" baseline="30000" dirty="0">
                <a:solidFill>
                  <a:schemeClr val="tx1"/>
                </a:solidFill>
                <a:effectLst/>
                <a:latin typeface="+mn-lt"/>
                <a:ea typeface="+mn-ea"/>
                <a:cs typeface="+mn-cs"/>
              </a:rPr>
              <a:t>27 </a:t>
            </a:r>
            <a:r>
              <a:rPr lang="en-US" sz="1200" b="0" i="0" kern="1200" dirty="0">
                <a:solidFill>
                  <a:schemeClr val="tx1"/>
                </a:solidFill>
                <a:effectLst/>
                <a:latin typeface="+mn-lt"/>
                <a:ea typeface="+mn-ea"/>
                <a:cs typeface="+mn-cs"/>
              </a:rPr>
              <a:t>And it came to pass, when Ahab heard those words, that he rent his clothes, and put sackcloth upon his flesh, and fasted, and lay in sackcloth, and went softly.</a:t>
            </a:r>
          </a:p>
          <a:p>
            <a:r>
              <a:rPr lang="en-US" sz="1200" b="1" i="0" kern="1200" baseline="30000" dirty="0">
                <a:solidFill>
                  <a:schemeClr val="tx1"/>
                </a:solidFill>
                <a:effectLst/>
                <a:latin typeface="+mn-lt"/>
                <a:ea typeface="+mn-ea"/>
                <a:cs typeface="+mn-cs"/>
              </a:rPr>
              <a:t>28 </a:t>
            </a:r>
            <a:r>
              <a:rPr lang="en-US" sz="1200" b="0" i="0" kern="1200" dirty="0">
                <a:solidFill>
                  <a:schemeClr val="tx1"/>
                </a:solidFill>
                <a:effectLst/>
                <a:latin typeface="+mn-lt"/>
                <a:ea typeface="+mn-ea"/>
                <a:cs typeface="+mn-cs"/>
              </a:rPr>
              <a:t>And the word of the </a:t>
            </a:r>
            <a:r>
              <a:rPr lang="en-US" sz="1200" b="0" i="0" kern="1200" cap="small" dirty="0">
                <a:solidFill>
                  <a:schemeClr val="tx1"/>
                </a:solidFill>
                <a:effectLst/>
                <a:latin typeface="+mn-lt"/>
                <a:ea typeface="+mn-ea"/>
                <a:cs typeface="+mn-cs"/>
              </a:rPr>
              <a:t>Lord</a:t>
            </a:r>
            <a:r>
              <a:rPr lang="en-US" sz="1200" b="0" i="0" kern="1200" dirty="0">
                <a:solidFill>
                  <a:schemeClr val="tx1"/>
                </a:solidFill>
                <a:effectLst/>
                <a:latin typeface="+mn-lt"/>
                <a:ea typeface="+mn-ea"/>
                <a:cs typeface="+mn-cs"/>
              </a:rPr>
              <a:t> came to Elijah the Tishbite, saying,</a:t>
            </a:r>
          </a:p>
          <a:p>
            <a:r>
              <a:rPr lang="en-US" sz="1200" b="1" i="0" kern="1200" baseline="30000" dirty="0">
                <a:solidFill>
                  <a:schemeClr val="tx1"/>
                </a:solidFill>
                <a:effectLst/>
                <a:latin typeface="+mn-lt"/>
                <a:ea typeface="+mn-ea"/>
                <a:cs typeface="+mn-cs"/>
              </a:rPr>
              <a:t>29 </a:t>
            </a:r>
            <a:r>
              <a:rPr lang="en-US" sz="1200" b="0" i="0" kern="1200" dirty="0">
                <a:solidFill>
                  <a:schemeClr val="tx1"/>
                </a:solidFill>
                <a:effectLst/>
                <a:latin typeface="+mn-lt"/>
                <a:ea typeface="+mn-ea"/>
                <a:cs typeface="+mn-cs"/>
              </a:rPr>
              <a:t>Seest thou how Ahab </a:t>
            </a:r>
            <a:r>
              <a:rPr lang="en-US" sz="1200" b="0" i="0" kern="1200" dirty="0" err="1">
                <a:solidFill>
                  <a:schemeClr val="tx1"/>
                </a:solidFill>
                <a:effectLst/>
                <a:latin typeface="+mn-lt"/>
                <a:ea typeface="+mn-ea"/>
                <a:cs typeface="+mn-cs"/>
              </a:rPr>
              <a:t>humbleth</a:t>
            </a:r>
            <a:r>
              <a:rPr lang="en-US" sz="1200" b="0" i="0" kern="1200" dirty="0">
                <a:solidFill>
                  <a:schemeClr val="tx1"/>
                </a:solidFill>
                <a:effectLst/>
                <a:latin typeface="+mn-lt"/>
                <a:ea typeface="+mn-ea"/>
                <a:cs typeface="+mn-cs"/>
              </a:rPr>
              <a:t> himself before me? because he </a:t>
            </a:r>
            <a:r>
              <a:rPr lang="en-US" sz="1200" b="0" i="0" kern="1200" dirty="0" err="1">
                <a:solidFill>
                  <a:schemeClr val="tx1"/>
                </a:solidFill>
                <a:effectLst/>
                <a:latin typeface="+mn-lt"/>
                <a:ea typeface="+mn-ea"/>
                <a:cs typeface="+mn-cs"/>
              </a:rPr>
              <a:t>humbleth</a:t>
            </a:r>
            <a:r>
              <a:rPr lang="en-US" sz="1200" b="0" i="0" kern="1200" dirty="0">
                <a:solidFill>
                  <a:schemeClr val="tx1"/>
                </a:solidFill>
                <a:effectLst/>
                <a:latin typeface="+mn-lt"/>
                <a:ea typeface="+mn-ea"/>
                <a:cs typeface="+mn-cs"/>
              </a:rPr>
              <a:t> himself before me, I will not bring the evil in his days: but in his son's days will I bring the evil upon his house.</a:t>
            </a:r>
          </a:p>
        </p:txBody>
      </p:sp>
      <p:sp>
        <p:nvSpPr>
          <p:cNvPr id="4" name="Slide Number Placeholder 3"/>
          <p:cNvSpPr>
            <a:spLocks noGrp="1"/>
          </p:cNvSpPr>
          <p:nvPr>
            <p:ph type="sldNum" sz="quarter" idx="5"/>
          </p:nvPr>
        </p:nvSpPr>
        <p:spPr/>
        <p:txBody>
          <a:bodyPr/>
          <a:lstStyle/>
          <a:p>
            <a:fld id="{CFD2866F-E367-5448-96E5-64EBF95C93C4}" type="slidenum">
              <a:rPr lang="en-US" smtClean="0"/>
              <a:t>11</a:t>
            </a:fld>
            <a:endParaRPr lang="en-US"/>
          </a:p>
        </p:txBody>
      </p:sp>
    </p:spTree>
    <p:extLst>
      <p:ext uri="{BB962C8B-B14F-4D97-AF65-F5344CB8AC3E}">
        <p14:creationId xmlns:p14="http://schemas.microsoft.com/office/powerpoint/2010/main" val="134319447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12</a:t>
            </a:fld>
            <a:endParaRPr lang="en-US"/>
          </a:p>
        </p:txBody>
      </p:sp>
    </p:spTree>
    <p:extLst>
      <p:ext uri="{BB962C8B-B14F-4D97-AF65-F5344CB8AC3E}">
        <p14:creationId xmlns:p14="http://schemas.microsoft.com/office/powerpoint/2010/main" val="64417908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effectLst/>
              </a:rPr>
              <a:t>2 Kings 9:1–10</a:t>
            </a:r>
          </a:p>
          <a:p>
            <a:endParaRPr lang="en-US" b="1" dirty="0">
              <a:effectLst/>
            </a:endParaRPr>
          </a:p>
          <a:p>
            <a:r>
              <a:rPr lang="en-US" b="1" i="0" dirty="0"/>
              <a:t>New Living Translation</a:t>
            </a:r>
            <a:endParaRPr lang="en-US" b="1" i="0" dirty="0">
              <a:effectLst/>
            </a:endParaRPr>
          </a:p>
          <a:p>
            <a:r>
              <a:rPr lang="en-US" sz="1200" b="1" i="0" kern="1200" baseline="30000" dirty="0">
                <a:solidFill>
                  <a:schemeClr val="tx1"/>
                </a:solidFill>
                <a:effectLst/>
                <a:latin typeface="+mn-lt"/>
                <a:ea typeface="+mn-ea"/>
                <a:cs typeface="+mn-cs"/>
              </a:rPr>
              <a:t>1 </a:t>
            </a:r>
            <a:r>
              <a:rPr lang="en-US" sz="1200" b="0" i="0" kern="1200" dirty="0">
                <a:solidFill>
                  <a:schemeClr val="tx1"/>
                </a:solidFill>
                <a:effectLst/>
                <a:latin typeface="+mn-lt"/>
                <a:ea typeface="+mn-ea"/>
                <a:cs typeface="+mn-cs"/>
              </a:rPr>
              <a:t>Meanwhile, Elisha the prophet had summoned a member of the group of prophets. “Get ready to travel,” he told him, “and take this flask of olive oil with you. Go to Ramoth-</a:t>
            </a:r>
            <a:r>
              <a:rPr lang="en-US" sz="1200" b="0" i="0" kern="1200" dirty="0" err="1">
                <a:solidFill>
                  <a:schemeClr val="tx1"/>
                </a:solidFill>
                <a:effectLst/>
                <a:latin typeface="+mn-lt"/>
                <a:ea typeface="+mn-ea"/>
                <a:cs typeface="+mn-cs"/>
              </a:rPr>
              <a:t>gilead</a:t>
            </a:r>
            <a:r>
              <a:rPr lang="en-US" sz="1200" b="0" i="0" kern="1200" dirty="0">
                <a:solidFill>
                  <a:schemeClr val="tx1"/>
                </a:solidFill>
                <a:effectLst/>
                <a:latin typeface="+mn-lt"/>
                <a:ea typeface="+mn-ea"/>
                <a:cs typeface="+mn-cs"/>
              </a:rPr>
              <a:t>, </a:t>
            </a:r>
            <a:r>
              <a:rPr lang="en-US" sz="1200" b="1" i="0" kern="1200" baseline="30000" dirty="0">
                <a:solidFill>
                  <a:schemeClr val="tx1"/>
                </a:solidFill>
                <a:effectLst/>
                <a:latin typeface="+mn-lt"/>
                <a:ea typeface="+mn-ea"/>
                <a:cs typeface="+mn-cs"/>
              </a:rPr>
              <a:t>2 </a:t>
            </a:r>
            <a:r>
              <a:rPr lang="en-US" sz="1200" b="0" i="0" kern="1200" dirty="0">
                <a:solidFill>
                  <a:schemeClr val="tx1"/>
                </a:solidFill>
                <a:effectLst/>
                <a:latin typeface="+mn-lt"/>
                <a:ea typeface="+mn-ea"/>
                <a:cs typeface="+mn-cs"/>
              </a:rPr>
              <a:t>and find Jehu son of Jehoshaphat, son of Nimshi. Call him into a private room away from his friends, </a:t>
            </a:r>
            <a:r>
              <a:rPr lang="en-US" sz="1200" b="1" i="0" kern="1200" baseline="30000" dirty="0">
                <a:solidFill>
                  <a:schemeClr val="tx1"/>
                </a:solidFill>
                <a:effectLst/>
                <a:latin typeface="+mn-lt"/>
                <a:ea typeface="+mn-ea"/>
                <a:cs typeface="+mn-cs"/>
              </a:rPr>
              <a:t>3 </a:t>
            </a:r>
            <a:r>
              <a:rPr lang="en-US" sz="1200" b="0" i="0" kern="1200" dirty="0">
                <a:solidFill>
                  <a:schemeClr val="tx1"/>
                </a:solidFill>
                <a:effectLst/>
                <a:latin typeface="+mn-lt"/>
                <a:ea typeface="+mn-ea"/>
                <a:cs typeface="+mn-cs"/>
              </a:rPr>
              <a:t>and pour the oil over his head. Say to him, ‘This is what the </a:t>
            </a:r>
            <a:r>
              <a:rPr lang="en-US" sz="1200" b="0" i="0" kern="1200" cap="small" dirty="0">
                <a:solidFill>
                  <a:schemeClr val="tx1"/>
                </a:solidFill>
                <a:effectLst/>
                <a:latin typeface="+mn-lt"/>
                <a:ea typeface="+mn-ea"/>
                <a:cs typeface="+mn-cs"/>
              </a:rPr>
              <a:t>Lord</a:t>
            </a:r>
            <a:r>
              <a:rPr lang="en-US" sz="1200" b="0" i="0" kern="1200" dirty="0">
                <a:solidFill>
                  <a:schemeClr val="tx1"/>
                </a:solidFill>
                <a:effectLst/>
                <a:latin typeface="+mn-lt"/>
                <a:ea typeface="+mn-ea"/>
                <a:cs typeface="+mn-cs"/>
              </a:rPr>
              <a:t> says: I anoint you to be the king over Israel.’ Then open the door and run for your life!”</a:t>
            </a:r>
          </a:p>
          <a:p>
            <a:r>
              <a:rPr lang="en-US" sz="1200" b="1" i="0" kern="1200" baseline="30000" dirty="0">
                <a:solidFill>
                  <a:schemeClr val="tx1"/>
                </a:solidFill>
                <a:effectLst/>
                <a:latin typeface="+mn-lt"/>
                <a:ea typeface="+mn-ea"/>
                <a:cs typeface="+mn-cs"/>
              </a:rPr>
              <a:t>4 </a:t>
            </a:r>
            <a:r>
              <a:rPr lang="en-US" sz="1200" b="0" i="0" kern="1200" dirty="0">
                <a:solidFill>
                  <a:schemeClr val="tx1"/>
                </a:solidFill>
                <a:effectLst/>
                <a:latin typeface="+mn-lt"/>
                <a:ea typeface="+mn-ea"/>
                <a:cs typeface="+mn-cs"/>
              </a:rPr>
              <a:t>So the young prophet did as he was told and went to Ramoth-</a:t>
            </a:r>
            <a:r>
              <a:rPr lang="en-US" sz="1200" b="0" i="0" kern="1200" dirty="0" err="1">
                <a:solidFill>
                  <a:schemeClr val="tx1"/>
                </a:solidFill>
                <a:effectLst/>
                <a:latin typeface="+mn-lt"/>
                <a:ea typeface="+mn-ea"/>
                <a:cs typeface="+mn-cs"/>
              </a:rPr>
              <a:t>gilead</a:t>
            </a:r>
            <a:r>
              <a:rPr lang="en-US" sz="1200" b="0" i="0" kern="1200" dirty="0">
                <a:solidFill>
                  <a:schemeClr val="tx1"/>
                </a:solidFill>
                <a:effectLst/>
                <a:latin typeface="+mn-lt"/>
                <a:ea typeface="+mn-ea"/>
                <a:cs typeface="+mn-cs"/>
              </a:rPr>
              <a:t>. </a:t>
            </a:r>
            <a:r>
              <a:rPr lang="en-US" sz="1200" b="1" i="0" kern="1200" baseline="30000" dirty="0">
                <a:solidFill>
                  <a:schemeClr val="tx1"/>
                </a:solidFill>
                <a:effectLst/>
                <a:latin typeface="+mn-lt"/>
                <a:ea typeface="+mn-ea"/>
                <a:cs typeface="+mn-cs"/>
              </a:rPr>
              <a:t>5 </a:t>
            </a:r>
            <a:r>
              <a:rPr lang="en-US" sz="1200" b="0" i="0" kern="1200" dirty="0">
                <a:solidFill>
                  <a:schemeClr val="tx1"/>
                </a:solidFill>
                <a:effectLst/>
                <a:latin typeface="+mn-lt"/>
                <a:ea typeface="+mn-ea"/>
                <a:cs typeface="+mn-cs"/>
              </a:rPr>
              <a:t>When he arrived there, he found Jehu sitting around with the other army officers. “I have a message for you, Commander,” he said.</a:t>
            </a:r>
          </a:p>
          <a:p>
            <a:r>
              <a:rPr lang="en-US" sz="1200" b="0" i="0" kern="1200" dirty="0">
                <a:solidFill>
                  <a:schemeClr val="tx1"/>
                </a:solidFill>
                <a:effectLst/>
                <a:latin typeface="+mn-lt"/>
                <a:ea typeface="+mn-ea"/>
                <a:cs typeface="+mn-cs"/>
              </a:rPr>
              <a:t>“For which one of us?” Jehu asked.</a:t>
            </a:r>
          </a:p>
          <a:p>
            <a:r>
              <a:rPr lang="en-US" sz="1200" b="0" i="0" kern="1200" dirty="0">
                <a:solidFill>
                  <a:schemeClr val="tx1"/>
                </a:solidFill>
                <a:effectLst/>
                <a:latin typeface="+mn-lt"/>
                <a:ea typeface="+mn-ea"/>
                <a:cs typeface="+mn-cs"/>
              </a:rPr>
              <a:t>“For you, Commander,” he replied.</a:t>
            </a:r>
          </a:p>
          <a:p>
            <a:r>
              <a:rPr lang="en-US" sz="1200" b="1" i="0" kern="1200" baseline="30000" dirty="0">
                <a:solidFill>
                  <a:schemeClr val="tx1"/>
                </a:solidFill>
                <a:effectLst/>
                <a:latin typeface="+mn-lt"/>
                <a:ea typeface="+mn-ea"/>
                <a:cs typeface="+mn-cs"/>
              </a:rPr>
              <a:t>6 </a:t>
            </a:r>
            <a:r>
              <a:rPr lang="en-US" sz="1200" b="0" i="0" kern="1200" dirty="0">
                <a:solidFill>
                  <a:schemeClr val="tx1"/>
                </a:solidFill>
                <a:effectLst/>
                <a:latin typeface="+mn-lt"/>
                <a:ea typeface="+mn-ea"/>
                <a:cs typeface="+mn-cs"/>
              </a:rPr>
              <a:t>So Jehu left the others and went into the house. Then the young prophet poured the oil over Jehu’s head and said, “This is what the </a:t>
            </a:r>
            <a:r>
              <a:rPr lang="en-US" sz="1200" b="0" i="0" kern="1200" cap="small" dirty="0">
                <a:solidFill>
                  <a:schemeClr val="tx1"/>
                </a:solidFill>
                <a:effectLst/>
                <a:latin typeface="+mn-lt"/>
                <a:ea typeface="+mn-ea"/>
                <a:cs typeface="+mn-cs"/>
              </a:rPr>
              <a:t>Lord</a:t>
            </a:r>
            <a:r>
              <a:rPr lang="en-US" sz="1200" b="0" i="0" kern="1200" dirty="0">
                <a:solidFill>
                  <a:schemeClr val="tx1"/>
                </a:solidFill>
                <a:effectLst/>
                <a:latin typeface="+mn-lt"/>
                <a:ea typeface="+mn-ea"/>
                <a:cs typeface="+mn-cs"/>
              </a:rPr>
              <a:t>, the God of Israel, says: I anoint you king over the </a:t>
            </a:r>
            <a:r>
              <a:rPr lang="en-US" sz="1200" b="0" i="0" kern="1200" cap="small" dirty="0">
                <a:solidFill>
                  <a:schemeClr val="tx1"/>
                </a:solidFill>
                <a:effectLst/>
                <a:latin typeface="+mn-lt"/>
                <a:ea typeface="+mn-ea"/>
                <a:cs typeface="+mn-cs"/>
              </a:rPr>
              <a:t>Lord</a:t>
            </a:r>
            <a:r>
              <a:rPr lang="en-US" sz="1200" b="0" i="0" kern="1200" dirty="0">
                <a:solidFill>
                  <a:schemeClr val="tx1"/>
                </a:solidFill>
                <a:effectLst/>
                <a:latin typeface="+mn-lt"/>
                <a:ea typeface="+mn-ea"/>
                <a:cs typeface="+mn-cs"/>
              </a:rPr>
              <a:t>’s people, Israel. </a:t>
            </a:r>
            <a:r>
              <a:rPr lang="en-US" sz="1200" b="1" i="0" kern="1200" baseline="30000" dirty="0">
                <a:solidFill>
                  <a:schemeClr val="tx1"/>
                </a:solidFill>
                <a:effectLst/>
                <a:latin typeface="+mn-lt"/>
                <a:ea typeface="+mn-ea"/>
                <a:cs typeface="+mn-cs"/>
              </a:rPr>
              <a:t>7 </a:t>
            </a:r>
            <a:r>
              <a:rPr lang="en-US" sz="1200" b="0" i="0" kern="1200" dirty="0">
                <a:solidFill>
                  <a:schemeClr val="tx1"/>
                </a:solidFill>
                <a:effectLst/>
                <a:latin typeface="+mn-lt"/>
                <a:ea typeface="+mn-ea"/>
                <a:cs typeface="+mn-cs"/>
              </a:rPr>
              <a:t>You are to destroy the family of Ahab, your master. In this way, I will avenge the murder of my prophets and all the </a:t>
            </a:r>
            <a:r>
              <a:rPr lang="en-US" sz="1200" b="0" i="0" kern="1200" cap="small" dirty="0">
                <a:solidFill>
                  <a:schemeClr val="tx1"/>
                </a:solidFill>
                <a:effectLst/>
                <a:latin typeface="+mn-lt"/>
                <a:ea typeface="+mn-ea"/>
                <a:cs typeface="+mn-cs"/>
              </a:rPr>
              <a:t>Lord</a:t>
            </a:r>
            <a:r>
              <a:rPr lang="en-US" sz="1200" b="0" i="0" kern="1200" dirty="0">
                <a:solidFill>
                  <a:schemeClr val="tx1"/>
                </a:solidFill>
                <a:effectLst/>
                <a:latin typeface="+mn-lt"/>
                <a:ea typeface="+mn-ea"/>
                <a:cs typeface="+mn-cs"/>
              </a:rPr>
              <a:t>’s servants who were killed by Jezebel. </a:t>
            </a:r>
            <a:r>
              <a:rPr lang="en-US" sz="1200" b="1" i="0" kern="1200" baseline="30000" dirty="0">
                <a:solidFill>
                  <a:schemeClr val="tx1"/>
                </a:solidFill>
                <a:effectLst/>
                <a:latin typeface="+mn-lt"/>
                <a:ea typeface="+mn-ea"/>
                <a:cs typeface="+mn-cs"/>
              </a:rPr>
              <a:t>8 </a:t>
            </a:r>
            <a:r>
              <a:rPr lang="en-US" sz="1200" b="0" i="0" kern="1200" dirty="0">
                <a:solidFill>
                  <a:schemeClr val="tx1"/>
                </a:solidFill>
                <a:effectLst/>
                <a:latin typeface="+mn-lt"/>
                <a:ea typeface="+mn-ea"/>
                <a:cs typeface="+mn-cs"/>
              </a:rPr>
              <a:t>The entire family of Ahab must be wiped out. I will destroy every one of his male descendants, slave and free alike, anywhere in Israel. </a:t>
            </a:r>
            <a:r>
              <a:rPr lang="en-US" sz="1200" b="1" i="0" kern="1200" baseline="30000" dirty="0">
                <a:solidFill>
                  <a:schemeClr val="tx1"/>
                </a:solidFill>
                <a:effectLst/>
                <a:latin typeface="+mn-lt"/>
                <a:ea typeface="+mn-ea"/>
                <a:cs typeface="+mn-cs"/>
              </a:rPr>
              <a:t>9 </a:t>
            </a:r>
            <a:r>
              <a:rPr lang="en-US" sz="1200" b="0" i="0" kern="1200" dirty="0">
                <a:solidFill>
                  <a:schemeClr val="tx1"/>
                </a:solidFill>
                <a:effectLst/>
                <a:latin typeface="+mn-lt"/>
                <a:ea typeface="+mn-ea"/>
                <a:cs typeface="+mn-cs"/>
              </a:rPr>
              <a:t>I will destroy the family of Ahab as I destroyed the families of Jeroboam son of Nebat and of Baasha son of Ahijah. </a:t>
            </a:r>
            <a:r>
              <a:rPr lang="en-US" sz="1200" b="1" i="0" kern="1200" baseline="30000" dirty="0">
                <a:solidFill>
                  <a:schemeClr val="tx1"/>
                </a:solidFill>
                <a:effectLst/>
                <a:latin typeface="+mn-lt"/>
                <a:ea typeface="+mn-ea"/>
                <a:cs typeface="+mn-cs"/>
              </a:rPr>
              <a:t>10 </a:t>
            </a:r>
            <a:r>
              <a:rPr lang="en-US" sz="1200" b="0" i="0" kern="1200" dirty="0">
                <a:solidFill>
                  <a:schemeClr val="tx1"/>
                </a:solidFill>
                <a:effectLst/>
                <a:latin typeface="+mn-lt"/>
                <a:ea typeface="+mn-ea"/>
                <a:cs typeface="+mn-cs"/>
              </a:rPr>
              <a:t>Dogs will eat Ahab’s wife Jezebel at the plot of land in Jezreel, and no one will bury her.” Then the young prophet opened the door and ran.</a:t>
            </a:r>
          </a:p>
          <a:p>
            <a:pPr algn="l">
              <a:buNone/>
            </a:pPr>
            <a:endParaRPr lang="en-US" dirty="0"/>
          </a:p>
          <a:p>
            <a:r>
              <a:rPr lang="en-US" b="1" dirty="0">
                <a:effectLst/>
              </a:rPr>
              <a:t>King James Version</a:t>
            </a:r>
          </a:p>
          <a:p>
            <a:r>
              <a:rPr lang="en-US" sz="1200" b="1" i="0" kern="1200" baseline="30000" dirty="0">
                <a:solidFill>
                  <a:schemeClr val="tx1"/>
                </a:solidFill>
                <a:effectLst/>
                <a:latin typeface="+mn-lt"/>
                <a:ea typeface="+mn-ea"/>
                <a:cs typeface="+mn-cs"/>
              </a:rPr>
              <a:t>1 </a:t>
            </a:r>
            <a:r>
              <a:rPr lang="en-US" sz="1200" b="0" i="0" kern="1200" dirty="0">
                <a:solidFill>
                  <a:schemeClr val="tx1"/>
                </a:solidFill>
                <a:effectLst/>
                <a:latin typeface="+mn-lt"/>
                <a:ea typeface="+mn-ea"/>
                <a:cs typeface="+mn-cs"/>
              </a:rPr>
              <a:t>And Elisha the prophet called one of the children of the prophets, and said unto him, Gird up thy loins, and take this box of oil in thine hand, and go to </a:t>
            </a:r>
            <a:r>
              <a:rPr lang="en-US" sz="1200" b="0" i="0" kern="1200" dirty="0" err="1">
                <a:solidFill>
                  <a:schemeClr val="tx1"/>
                </a:solidFill>
                <a:effectLst/>
                <a:latin typeface="+mn-lt"/>
                <a:ea typeface="+mn-ea"/>
                <a:cs typeface="+mn-cs"/>
              </a:rPr>
              <a:t>Ramothgilead</a:t>
            </a:r>
            <a:r>
              <a:rPr lang="en-US" sz="1200" b="0" i="0" kern="1200" dirty="0">
                <a:solidFill>
                  <a:schemeClr val="tx1"/>
                </a:solidFill>
                <a:effectLst/>
                <a:latin typeface="+mn-lt"/>
                <a:ea typeface="+mn-ea"/>
                <a:cs typeface="+mn-cs"/>
              </a:rPr>
              <a:t>:</a:t>
            </a:r>
          </a:p>
          <a:p>
            <a:r>
              <a:rPr lang="en-US" sz="1200" b="1" i="0" kern="1200" baseline="30000" dirty="0">
                <a:solidFill>
                  <a:schemeClr val="tx1"/>
                </a:solidFill>
                <a:effectLst/>
                <a:latin typeface="+mn-lt"/>
                <a:ea typeface="+mn-ea"/>
                <a:cs typeface="+mn-cs"/>
              </a:rPr>
              <a:t>2 </a:t>
            </a:r>
            <a:r>
              <a:rPr lang="en-US" sz="1200" b="0" i="0" kern="1200" dirty="0">
                <a:solidFill>
                  <a:schemeClr val="tx1"/>
                </a:solidFill>
                <a:effectLst/>
                <a:latin typeface="+mn-lt"/>
                <a:ea typeface="+mn-ea"/>
                <a:cs typeface="+mn-cs"/>
              </a:rPr>
              <a:t>And when thou </a:t>
            </a:r>
            <a:r>
              <a:rPr lang="en-US" sz="1200" b="0" i="0" kern="1200" dirty="0" err="1">
                <a:solidFill>
                  <a:schemeClr val="tx1"/>
                </a:solidFill>
                <a:effectLst/>
                <a:latin typeface="+mn-lt"/>
                <a:ea typeface="+mn-ea"/>
                <a:cs typeface="+mn-cs"/>
              </a:rPr>
              <a:t>comest</a:t>
            </a:r>
            <a:r>
              <a:rPr lang="en-US" sz="1200" b="0" i="0" kern="1200" dirty="0">
                <a:solidFill>
                  <a:schemeClr val="tx1"/>
                </a:solidFill>
                <a:effectLst/>
                <a:latin typeface="+mn-lt"/>
                <a:ea typeface="+mn-ea"/>
                <a:cs typeface="+mn-cs"/>
              </a:rPr>
              <a:t> thither, look out there Jehu the son of Jehoshaphat the son of Nimshi, and go in, and make him arise up from among his brethren, and carry him to an inner chamber;</a:t>
            </a:r>
          </a:p>
          <a:p>
            <a:r>
              <a:rPr lang="en-US" sz="1200" b="1" i="0" kern="1200" baseline="30000" dirty="0">
                <a:solidFill>
                  <a:schemeClr val="tx1"/>
                </a:solidFill>
                <a:effectLst/>
                <a:latin typeface="+mn-lt"/>
                <a:ea typeface="+mn-ea"/>
                <a:cs typeface="+mn-cs"/>
              </a:rPr>
              <a:t>3 </a:t>
            </a:r>
            <a:r>
              <a:rPr lang="en-US" sz="1200" b="0" i="0" kern="1200" dirty="0">
                <a:solidFill>
                  <a:schemeClr val="tx1"/>
                </a:solidFill>
                <a:effectLst/>
                <a:latin typeface="+mn-lt"/>
                <a:ea typeface="+mn-ea"/>
                <a:cs typeface="+mn-cs"/>
              </a:rPr>
              <a:t>Then take the box of oil, and pour it on his head, and say, Thus saith the </a:t>
            </a:r>
            <a:r>
              <a:rPr lang="en-US" sz="1200" b="0" i="0" kern="1200" cap="small" dirty="0">
                <a:solidFill>
                  <a:schemeClr val="tx1"/>
                </a:solidFill>
                <a:effectLst/>
                <a:latin typeface="+mn-lt"/>
                <a:ea typeface="+mn-ea"/>
                <a:cs typeface="+mn-cs"/>
              </a:rPr>
              <a:t>Lord</a:t>
            </a:r>
            <a:r>
              <a:rPr lang="en-US" sz="1200" b="0" i="0" kern="1200" dirty="0">
                <a:solidFill>
                  <a:schemeClr val="tx1"/>
                </a:solidFill>
                <a:effectLst/>
                <a:latin typeface="+mn-lt"/>
                <a:ea typeface="+mn-ea"/>
                <a:cs typeface="+mn-cs"/>
              </a:rPr>
              <a:t>, I have anointed thee king over Israel. Then open the door, and flee, and tarry not.</a:t>
            </a:r>
          </a:p>
          <a:p>
            <a:r>
              <a:rPr lang="en-US" sz="1200" b="1" i="0" kern="1200" baseline="30000" dirty="0">
                <a:solidFill>
                  <a:schemeClr val="tx1"/>
                </a:solidFill>
                <a:effectLst/>
                <a:latin typeface="+mn-lt"/>
                <a:ea typeface="+mn-ea"/>
                <a:cs typeface="+mn-cs"/>
              </a:rPr>
              <a:t>4 </a:t>
            </a:r>
            <a:r>
              <a:rPr lang="en-US" sz="1200" b="0" i="0" kern="1200" dirty="0">
                <a:solidFill>
                  <a:schemeClr val="tx1"/>
                </a:solidFill>
                <a:effectLst/>
                <a:latin typeface="+mn-lt"/>
                <a:ea typeface="+mn-ea"/>
                <a:cs typeface="+mn-cs"/>
              </a:rPr>
              <a:t>So the young man, even the young man the prophet, went to </a:t>
            </a:r>
            <a:r>
              <a:rPr lang="en-US" sz="1200" b="0" i="0" kern="1200" dirty="0" err="1">
                <a:solidFill>
                  <a:schemeClr val="tx1"/>
                </a:solidFill>
                <a:effectLst/>
                <a:latin typeface="+mn-lt"/>
                <a:ea typeface="+mn-ea"/>
                <a:cs typeface="+mn-cs"/>
              </a:rPr>
              <a:t>Ramothgilead</a:t>
            </a:r>
            <a:r>
              <a:rPr lang="en-US" sz="1200" b="0" i="0" kern="1200" dirty="0">
                <a:solidFill>
                  <a:schemeClr val="tx1"/>
                </a:solidFill>
                <a:effectLst/>
                <a:latin typeface="+mn-lt"/>
                <a:ea typeface="+mn-ea"/>
                <a:cs typeface="+mn-cs"/>
              </a:rPr>
              <a:t>.</a:t>
            </a:r>
          </a:p>
          <a:p>
            <a:r>
              <a:rPr lang="en-US" sz="1200" b="1" i="0" kern="1200" baseline="30000" dirty="0">
                <a:solidFill>
                  <a:schemeClr val="tx1"/>
                </a:solidFill>
                <a:effectLst/>
                <a:latin typeface="+mn-lt"/>
                <a:ea typeface="+mn-ea"/>
                <a:cs typeface="+mn-cs"/>
              </a:rPr>
              <a:t>5 </a:t>
            </a:r>
            <a:r>
              <a:rPr lang="en-US" sz="1200" b="0" i="0" kern="1200" dirty="0">
                <a:solidFill>
                  <a:schemeClr val="tx1"/>
                </a:solidFill>
                <a:effectLst/>
                <a:latin typeface="+mn-lt"/>
                <a:ea typeface="+mn-ea"/>
                <a:cs typeface="+mn-cs"/>
              </a:rPr>
              <a:t>And when he came, behold, the captains of the host were sitting; and he said, I have an errand to thee, O captain. And Jehu said, Unto which of all us? And he said, To thee, O captain.</a:t>
            </a:r>
          </a:p>
          <a:p>
            <a:r>
              <a:rPr lang="en-US" sz="1200" b="1" i="0" kern="1200" baseline="30000" dirty="0">
                <a:solidFill>
                  <a:schemeClr val="tx1"/>
                </a:solidFill>
                <a:effectLst/>
                <a:latin typeface="+mn-lt"/>
                <a:ea typeface="+mn-ea"/>
                <a:cs typeface="+mn-cs"/>
              </a:rPr>
              <a:t>6 </a:t>
            </a:r>
            <a:r>
              <a:rPr lang="en-US" sz="1200" b="0" i="0" kern="1200" dirty="0">
                <a:solidFill>
                  <a:schemeClr val="tx1"/>
                </a:solidFill>
                <a:effectLst/>
                <a:latin typeface="+mn-lt"/>
                <a:ea typeface="+mn-ea"/>
                <a:cs typeface="+mn-cs"/>
              </a:rPr>
              <a:t>And he arose, and went into the house; and he poured the oil on his head, and said unto him, Thus saith the </a:t>
            </a:r>
            <a:r>
              <a:rPr lang="en-US" sz="1200" b="0" i="0" kern="1200" cap="small" dirty="0">
                <a:solidFill>
                  <a:schemeClr val="tx1"/>
                </a:solidFill>
                <a:effectLst/>
                <a:latin typeface="+mn-lt"/>
                <a:ea typeface="+mn-ea"/>
                <a:cs typeface="+mn-cs"/>
              </a:rPr>
              <a:t>Lord</a:t>
            </a:r>
            <a:r>
              <a:rPr lang="en-US" sz="1200" b="0" i="0" kern="1200" dirty="0">
                <a:solidFill>
                  <a:schemeClr val="tx1"/>
                </a:solidFill>
                <a:effectLst/>
                <a:latin typeface="+mn-lt"/>
                <a:ea typeface="+mn-ea"/>
                <a:cs typeface="+mn-cs"/>
              </a:rPr>
              <a:t> God of Israel, I have anointed thee king over the people of the </a:t>
            </a:r>
            <a:r>
              <a:rPr lang="en-US" sz="1200" b="0" i="0" kern="1200" cap="small" dirty="0">
                <a:solidFill>
                  <a:schemeClr val="tx1"/>
                </a:solidFill>
                <a:effectLst/>
                <a:latin typeface="+mn-lt"/>
                <a:ea typeface="+mn-ea"/>
                <a:cs typeface="+mn-cs"/>
              </a:rPr>
              <a:t>Lord</a:t>
            </a:r>
            <a:r>
              <a:rPr lang="en-US" sz="1200" b="0" i="0" kern="1200" dirty="0">
                <a:solidFill>
                  <a:schemeClr val="tx1"/>
                </a:solidFill>
                <a:effectLst/>
                <a:latin typeface="+mn-lt"/>
                <a:ea typeface="+mn-ea"/>
                <a:cs typeface="+mn-cs"/>
              </a:rPr>
              <a:t>, even over Israel.</a:t>
            </a:r>
          </a:p>
          <a:p>
            <a:r>
              <a:rPr lang="en-US" sz="1200" b="1" i="0" kern="1200" baseline="30000" dirty="0">
                <a:solidFill>
                  <a:schemeClr val="tx1"/>
                </a:solidFill>
                <a:effectLst/>
                <a:latin typeface="+mn-lt"/>
                <a:ea typeface="+mn-ea"/>
                <a:cs typeface="+mn-cs"/>
              </a:rPr>
              <a:t>7 </a:t>
            </a:r>
            <a:r>
              <a:rPr lang="en-US" sz="1200" b="0" i="0" kern="1200" dirty="0">
                <a:solidFill>
                  <a:schemeClr val="tx1"/>
                </a:solidFill>
                <a:effectLst/>
                <a:latin typeface="+mn-lt"/>
                <a:ea typeface="+mn-ea"/>
                <a:cs typeface="+mn-cs"/>
              </a:rPr>
              <a:t>And thou shalt smite the house of Ahab thy master, that I may avenge the blood of my servants the prophets, and the blood of all the servants of the </a:t>
            </a:r>
            <a:r>
              <a:rPr lang="en-US" sz="1200" b="0" i="0" kern="1200" cap="small" dirty="0">
                <a:solidFill>
                  <a:schemeClr val="tx1"/>
                </a:solidFill>
                <a:effectLst/>
                <a:latin typeface="+mn-lt"/>
                <a:ea typeface="+mn-ea"/>
                <a:cs typeface="+mn-cs"/>
              </a:rPr>
              <a:t>Lord</a:t>
            </a:r>
            <a:r>
              <a:rPr lang="en-US" sz="1200" b="0" i="0" kern="1200" dirty="0">
                <a:solidFill>
                  <a:schemeClr val="tx1"/>
                </a:solidFill>
                <a:effectLst/>
                <a:latin typeface="+mn-lt"/>
                <a:ea typeface="+mn-ea"/>
                <a:cs typeface="+mn-cs"/>
              </a:rPr>
              <a:t>, at the hand of Jezebel.</a:t>
            </a:r>
          </a:p>
          <a:p>
            <a:r>
              <a:rPr lang="en-US" sz="1200" b="1" i="0" kern="1200" baseline="30000" dirty="0">
                <a:solidFill>
                  <a:schemeClr val="tx1"/>
                </a:solidFill>
                <a:effectLst/>
                <a:latin typeface="+mn-lt"/>
                <a:ea typeface="+mn-ea"/>
                <a:cs typeface="+mn-cs"/>
              </a:rPr>
              <a:t>8 </a:t>
            </a:r>
            <a:r>
              <a:rPr lang="en-US" sz="1200" b="0" i="0" kern="1200" dirty="0">
                <a:solidFill>
                  <a:schemeClr val="tx1"/>
                </a:solidFill>
                <a:effectLst/>
                <a:latin typeface="+mn-lt"/>
                <a:ea typeface="+mn-ea"/>
                <a:cs typeface="+mn-cs"/>
              </a:rPr>
              <a:t>For the whole house of Ahab shall perish: and I will cut off from Ahab him that </a:t>
            </a:r>
            <a:r>
              <a:rPr lang="en-US" sz="1200" b="0" i="0" kern="1200" dirty="0" err="1">
                <a:solidFill>
                  <a:schemeClr val="tx1"/>
                </a:solidFill>
                <a:effectLst/>
                <a:latin typeface="+mn-lt"/>
                <a:ea typeface="+mn-ea"/>
                <a:cs typeface="+mn-cs"/>
              </a:rPr>
              <a:t>pisseth</a:t>
            </a:r>
            <a:r>
              <a:rPr lang="en-US" sz="1200" b="0" i="0" kern="1200" dirty="0">
                <a:solidFill>
                  <a:schemeClr val="tx1"/>
                </a:solidFill>
                <a:effectLst/>
                <a:latin typeface="+mn-lt"/>
                <a:ea typeface="+mn-ea"/>
                <a:cs typeface="+mn-cs"/>
              </a:rPr>
              <a:t> against the wall, and him that is shut up and left in Israel:</a:t>
            </a:r>
          </a:p>
          <a:p>
            <a:r>
              <a:rPr lang="en-US" sz="1200" b="1" i="0" kern="1200" baseline="30000" dirty="0">
                <a:solidFill>
                  <a:schemeClr val="tx1"/>
                </a:solidFill>
                <a:effectLst/>
                <a:latin typeface="+mn-lt"/>
                <a:ea typeface="+mn-ea"/>
                <a:cs typeface="+mn-cs"/>
              </a:rPr>
              <a:t>9 </a:t>
            </a:r>
            <a:r>
              <a:rPr lang="en-US" sz="1200" b="0" i="0" kern="1200" dirty="0">
                <a:solidFill>
                  <a:schemeClr val="tx1"/>
                </a:solidFill>
                <a:effectLst/>
                <a:latin typeface="+mn-lt"/>
                <a:ea typeface="+mn-ea"/>
                <a:cs typeface="+mn-cs"/>
              </a:rPr>
              <a:t>And I will make the house of Ahab like the house of Jeroboam the son of Nebat, and like the house of Baasha the son of Ahijah:</a:t>
            </a:r>
          </a:p>
          <a:p>
            <a:r>
              <a:rPr lang="en-US" sz="1200" b="1" i="0" kern="1200" baseline="30000" dirty="0">
                <a:solidFill>
                  <a:schemeClr val="tx1"/>
                </a:solidFill>
                <a:effectLst/>
                <a:latin typeface="+mn-lt"/>
                <a:ea typeface="+mn-ea"/>
                <a:cs typeface="+mn-cs"/>
              </a:rPr>
              <a:t>10 </a:t>
            </a:r>
            <a:r>
              <a:rPr lang="en-US" sz="1200" b="0" i="0" kern="1200" dirty="0">
                <a:solidFill>
                  <a:schemeClr val="tx1"/>
                </a:solidFill>
                <a:effectLst/>
                <a:latin typeface="+mn-lt"/>
                <a:ea typeface="+mn-ea"/>
                <a:cs typeface="+mn-cs"/>
              </a:rPr>
              <a:t>And the dogs shall eat Jezebel in the portion of Jezreel, and there shall be none to bury her. And he opened the door, and fled.</a:t>
            </a:r>
          </a:p>
        </p:txBody>
      </p:sp>
      <p:sp>
        <p:nvSpPr>
          <p:cNvPr id="4" name="Slide Number Placeholder 3"/>
          <p:cNvSpPr>
            <a:spLocks noGrp="1"/>
          </p:cNvSpPr>
          <p:nvPr>
            <p:ph type="sldNum" sz="quarter" idx="5"/>
          </p:nvPr>
        </p:nvSpPr>
        <p:spPr/>
        <p:txBody>
          <a:bodyPr/>
          <a:lstStyle/>
          <a:p>
            <a:fld id="{CFD2866F-E367-5448-96E5-64EBF95C93C4}" type="slidenum">
              <a:rPr lang="en-US" smtClean="0"/>
              <a:t>13</a:t>
            </a:fld>
            <a:endParaRPr lang="en-US"/>
          </a:p>
        </p:txBody>
      </p:sp>
    </p:spTree>
    <p:extLst>
      <p:ext uri="{BB962C8B-B14F-4D97-AF65-F5344CB8AC3E}">
        <p14:creationId xmlns:p14="http://schemas.microsoft.com/office/powerpoint/2010/main" val="20511336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effectLst/>
              <a:latin typeface="Franklin Gothic Medium" panose="020B0603020102020204" pitchFamily="34" charset="0"/>
            </a:endParaRPr>
          </a:p>
          <a:p>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14</a:t>
            </a:fld>
            <a:endParaRPr lang="en-US"/>
          </a:p>
        </p:txBody>
      </p:sp>
    </p:spTree>
    <p:extLst>
      <p:ext uri="{BB962C8B-B14F-4D97-AF65-F5344CB8AC3E}">
        <p14:creationId xmlns:p14="http://schemas.microsoft.com/office/powerpoint/2010/main" val="43109227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400550"/>
            <a:ext cx="5486400" cy="4514850"/>
          </a:xfrm>
        </p:spPr>
        <p:txBody>
          <a:bodyPr/>
          <a:lstStyle/>
          <a:p>
            <a:r>
              <a:rPr lang="en-US" b="1" dirty="0">
                <a:effectLst/>
              </a:rPr>
              <a:t>2 Kings 10:11, 17–31</a:t>
            </a:r>
          </a:p>
          <a:p>
            <a:endParaRPr lang="en-US" b="1" dirty="0">
              <a:effectLst/>
            </a:endParaRPr>
          </a:p>
          <a:p>
            <a:r>
              <a:rPr lang="en-US" b="1" i="0" dirty="0"/>
              <a:t>New Living Translation</a:t>
            </a:r>
            <a:endParaRPr lang="en-US" b="1" i="0" dirty="0">
              <a:effectLst/>
            </a:endParaRPr>
          </a:p>
          <a:p>
            <a:pPr algn="l">
              <a:buNone/>
            </a:pPr>
            <a:r>
              <a:rPr lang="en-US" sz="1200" b="1" i="0" kern="1200" baseline="30000" dirty="0">
                <a:solidFill>
                  <a:schemeClr val="tx1"/>
                </a:solidFill>
                <a:effectLst/>
                <a:latin typeface="+mn-lt"/>
                <a:ea typeface="+mn-ea"/>
                <a:cs typeface="+mn-cs"/>
              </a:rPr>
              <a:t>11 </a:t>
            </a:r>
            <a:r>
              <a:rPr lang="en-US" sz="1200" b="0" i="0" kern="1200" dirty="0">
                <a:solidFill>
                  <a:schemeClr val="tx1"/>
                </a:solidFill>
                <a:effectLst/>
                <a:latin typeface="+mn-lt"/>
                <a:ea typeface="+mn-ea"/>
                <a:cs typeface="+mn-cs"/>
              </a:rPr>
              <a:t>Then Jehu killed all who were left of Ahab’s relatives living in Jezreel and all his important officials, his personal friends, and his priests. So Ahab was left without a single survivor.</a:t>
            </a:r>
          </a:p>
          <a:p>
            <a:pPr algn="l">
              <a:buNone/>
            </a:pPr>
            <a:endParaRPr lang="en-US" dirty="0"/>
          </a:p>
          <a:p>
            <a:r>
              <a:rPr lang="en-US" sz="1200" b="1" i="0" kern="1200" baseline="30000" dirty="0">
                <a:solidFill>
                  <a:schemeClr val="tx1"/>
                </a:solidFill>
                <a:effectLst/>
                <a:latin typeface="+mn-lt"/>
                <a:ea typeface="+mn-ea"/>
                <a:cs typeface="+mn-cs"/>
              </a:rPr>
              <a:t>17 </a:t>
            </a:r>
            <a:r>
              <a:rPr lang="en-US" sz="1200" b="0" i="0" kern="1200" dirty="0">
                <a:solidFill>
                  <a:schemeClr val="tx1"/>
                </a:solidFill>
                <a:effectLst/>
                <a:latin typeface="+mn-lt"/>
                <a:ea typeface="+mn-ea"/>
                <a:cs typeface="+mn-cs"/>
              </a:rPr>
              <a:t>When Jehu arrived in Samaria, he killed everyone who was left there from Ahab’s family, just as the </a:t>
            </a:r>
            <a:r>
              <a:rPr lang="en-US" sz="1200" b="0" i="0" kern="1200" cap="small" dirty="0">
                <a:solidFill>
                  <a:schemeClr val="tx1"/>
                </a:solidFill>
                <a:effectLst/>
                <a:latin typeface="+mn-lt"/>
                <a:ea typeface="+mn-ea"/>
                <a:cs typeface="+mn-cs"/>
              </a:rPr>
              <a:t>Lord</a:t>
            </a:r>
            <a:r>
              <a:rPr lang="en-US" sz="1200" b="0" i="0" kern="1200" dirty="0">
                <a:solidFill>
                  <a:schemeClr val="tx1"/>
                </a:solidFill>
                <a:effectLst/>
                <a:latin typeface="+mn-lt"/>
                <a:ea typeface="+mn-ea"/>
                <a:cs typeface="+mn-cs"/>
              </a:rPr>
              <a:t> had promised through Elijah.</a:t>
            </a:r>
          </a:p>
          <a:p>
            <a:r>
              <a:rPr lang="en-US" sz="1200" b="1" i="0" kern="1200" baseline="30000" dirty="0">
                <a:solidFill>
                  <a:schemeClr val="tx1"/>
                </a:solidFill>
                <a:effectLst/>
                <a:latin typeface="+mn-lt"/>
                <a:ea typeface="+mn-ea"/>
                <a:cs typeface="+mn-cs"/>
              </a:rPr>
              <a:t>18 </a:t>
            </a:r>
            <a:r>
              <a:rPr lang="en-US" sz="1200" b="0" i="0" kern="1200" dirty="0">
                <a:solidFill>
                  <a:schemeClr val="tx1"/>
                </a:solidFill>
                <a:effectLst/>
                <a:latin typeface="+mn-lt"/>
                <a:ea typeface="+mn-ea"/>
                <a:cs typeface="+mn-cs"/>
              </a:rPr>
              <a:t>Then Jehu called a meeting of all the people of the city and said to them, “Ahab’s worship of Baal was nothing compared to the way I will worship him! </a:t>
            </a:r>
            <a:r>
              <a:rPr lang="en-US" sz="1200" b="1" i="0" kern="1200" baseline="30000" dirty="0">
                <a:solidFill>
                  <a:schemeClr val="tx1"/>
                </a:solidFill>
                <a:effectLst/>
                <a:latin typeface="+mn-lt"/>
                <a:ea typeface="+mn-ea"/>
                <a:cs typeface="+mn-cs"/>
              </a:rPr>
              <a:t>19 </a:t>
            </a:r>
            <a:r>
              <a:rPr lang="en-US" sz="1200" b="0" i="0" kern="1200" dirty="0">
                <a:solidFill>
                  <a:schemeClr val="tx1"/>
                </a:solidFill>
                <a:effectLst/>
                <a:latin typeface="+mn-lt"/>
                <a:ea typeface="+mn-ea"/>
                <a:cs typeface="+mn-cs"/>
              </a:rPr>
              <a:t>Therefore, summon all the prophets and worshipers of Baal, and call together all his priests. See to it that every one of them comes, for I am going to offer a great sacrifice to Baal. Anyone who fails to come will be put to death.” But Jehu’s cunning plan was to destroy all the worshipers of Baal.</a:t>
            </a:r>
          </a:p>
          <a:p>
            <a:r>
              <a:rPr lang="en-US" sz="1200" b="1" i="0" kern="1200" baseline="30000" dirty="0">
                <a:solidFill>
                  <a:schemeClr val="tx1"/>
                </a:solidFill>
                <a:effectLst/>
                <a:latin typeface="+mn-lt"/>
                <a:ea typeface="+mn-ea"/>
                <a:cs typeface="+mn-cs"/>
              </a:rPr>
              <a:t>20 </a:t>
            </a:r>
            <a:r>
              <a:rPr lang="en-US" sz="1200" b="0" i="0" kern="1200" dirty="0">
                <a:solidFill>
                  <a:schemeClr val="tx1"/>
                </a:solidFill>
                <a:effectLst/>
                <a:latin typeface="+mn-lt"/>
                <a:ea typeface="+mn-ea"/>
                <a:cs typeface="+mn-cs"/>
              </a:rPr>
              <a:t>Then Jehu ordered, “Prepare a solemn assembly to worship Baal!” So they did. </a:t>
            </a:r>
            <a:r>
              <a:rPr lang="en-US" sz="1200" b="1" i="0" kern="1200" baseline="30000" dirty="0">
                <a:solidFill>
                  <a:schemeClr val="tx1"/>
                </a:solidFill>
                <a:effectLst/>
                <a:latin typeface="+mn-lt"/>
                <a:ea typeface="+mn-ea"/>
                <a:cs typeface="+mn-cs"/>
              </a:rPr>
              <a:t>21 </a:t>
            </a:r>
            <a:r>
              <a:rPr lang="en-US" sz="1200" b="0" i="0" kern="1200" dirty="0">
                <a:solidFill>
                  <a:schemeClr val="tx1"/>
                </a:solidFill>
                <a:effectLst/>
                <a:latin typeface="+mn-lt"/>
                <a:ea typeface="+mn-ea"/>
                <a:cs typeface="+mn-cs"/>
              </a:rPr>
              <a:t>He sent messengers throughout all Israel summoning those who worshiped Baal. They all came—not a single one remained behind—and they filled the temple of Baal from one end to the other. </a:t>
            </a:r>
            <a:r>
              <a:rPr lang="en-US" sz="1200" b="1" i="0" kern="1200" baseline="30000" dirty="0">
                <a:solidFill>
                  <a:schemeClr val="tx1"/>
                </a:solidFill>
                <a:effectLst/>
                <a:latin typeface="+mn-lt"/>
                <a:ea typeface="+mn-ea"/>
                <a:cs typeface="+mn-cs"/>
              </a:rPr>
              <a:t>22 </a:t>
            </a:r>
            <a:r>
              <a:rPr lang="en-US" sz="1200" b="0" i="0" kern="1200" dirty="0">
                <a:solidFill>
                  <a:schemeClr val="tx1"/>
                </a:solidFill>
                <a:effectLst/>
                <a:latin typeface="+mn-lt"/>
                <a:ea typeface="+mn-ea"/>
                <a:cs typeface="+mn-cs"/>
              </a:rPr>
              <a:t>And Jehu instructed the keeper of the wardrobe, “Be sure that every worshiper of Baal wears one of these robes.” So robes were given to them.</a:t>
            </a:r>
          </a:p>
          <a:p>
            <a:r>
              <a:rPr lang="en-US" sz="1200" b="1" i="0" kern="1200" baseline="30000" dirty="0">
                <a:solidFill>
                  <a:schemeClr val="tx1"/>
                </a:solidFill>
                <a:effectLst/>
                <a:latin typeface="+mn-lt"/>
                <a:ea typeface="+mn-ea"/>
                <a:cs typeface="+mn-cs"/>
              </a:rPr>
              <a:t>23 </a:t>
            </a:r>
            <a:r>
              <a:rPr lang="en-US" sz="1200" b="0" i="0" kern="1200" dirty="0">
                <a:solidFill>
                  <a:schemeClr val="tx1"/>
                </a:solidFill>
                <a:effectLst/>
                <a:latin typeface="+mn-lt"/>
                <a:ea typeface="+mn-ea"/>
                <a:cs typeface="+mn-cs"/>
              </a:rPr>
              <a:t>Then Jehu went into the temple of Baal with Jehonadab son of </a:t>
            </a:r>
            <a:r>
              <a:rPr lang="en-US" sz="1200" b="0" i="0" kern="1200" dirty="0" err="1">
                <a:solidFill>
                  <a:schemeClr val="tx1"/>
                </a:solidFill>
                <a:effectLst/>
                <a:latin typeface="+mn-lt"/>
                <a:ea typeface="+mn-ea"/>
                <a:cs typeface="+mn-cs"/>
              </a:rPr>
              <a:t>Recab</a:t>
            </a:r>
            <a:r>
              <a:rPr lang="en-US" sz="1200" b="0" i="0" kern="1200" dirty="0">
                <a:solidFill>
                  <a:schemeClr val="tx1"/>
                </a:solidFill>
                <a:effectLst/>
                <a:latin typeface="+mn-lt"/>
                <a:ea typeface="+mn-ea"/>
                <a:cs typeface="+mn-cs"/>
              </a:rPr>
              <a:t>. Jehu said to the worshipers of Baal, “Make sure no one who worships the </a:t>
            </a:r>
            <a:r>
              <a:rPr lang="en-US" sz="1200" b="0" i="0" kern="1200" cap="small" dirty="0">
                <a:solidFill>
                  <a:schemeClr val="tx1"/>
                </a:solidFill>
                <a:effectLst/>
                <a:latin typeface="+mn-lt"/>
                <a:ea typeface="+mn-ea"/>
                <a:cs typeface="+mn-cs"/>
              </a:rPr>
              <a:t>Lord</a:t>
            </a:r>
            <a:r>
              <a:rPr lang="en-US" sz="1200" b="0" i="0" kern="1200" dirty="0">
                <a:solidFill>
                  <a:schemeClr val="tx1"/>
                </a:solidFill>
                <a:effectLst/>
                <a:latin typeface="+mn-lt"/>
                <a:ea typeface="+mn-ea"/>
                <a:cs typeface="+mn-cs"/>
              </a:rPr>
              <a:t> is here—only those who worship Baal.” </a:t>
            </a:r>
            <a:r>
              <a:rPr lang="en-US" sz="1200" b="1" i="0" kern="1200" baseline="30000" dirty="0">
                <a:solidFill>
                  <a:schemeClr val="tx1"/>
                </a:solidFill>
                <a:effectLst/>
                <a:latin typeface="+mn-lt"/>
                <a:ea typeface="+mn-ea"/>
                <a:cs typeface="+mn-cs"/>
              </a:rPr>
              <a:t>24 </a:t>
            </a:r>
            <a:r>
              <a:rPr lang="en-US" sz="1200" b="0" i="0" kern="1200" dirty="0">
                <a:solidFill>
                  <a:schemeClr val="tx1"/>
                </a:solidFill>
                <a:effectLst/>
                <a:latin typeface="+mn-lt"/>
                <a:ea typeface="+mn-ea"/>
                <a:cs typeface="+mn-cs"/>
              </a:rPr>
              <a:t>So they were all inside the temple to offer sacrifices and burnt offerings. Now Jehu had stationed eighty of his men outside the building and had warned them, “If you let anyone escape, you will pay for it with your own life.”</a:t>
            </a:r>
          </a:p>
          <a:p>
            <a:r>
              <a:rPr lang="en-US" sz="1200" b="1" i="0" kern="1200" baseline="30000" dirty="0">
                <a:solidFill>
                  <a:schemeClr val="tx1"/>
                </a:solidFill>
                <a:effectLst/>
                <a:latin typeface="+mn-lt"/>
                <a:ea typeface="+mn-ea"/>
                <a:cs typeface="+mn-cs"/>
              </a:rPr>
              <a:t>25 </a:t>
            </a:r>
            <a:r>
              <a:rPr lang="en-US" sz="1200" b="0" i="0" kern="1200" dirty="0">
                <a:solidFill>
                  <a:schemeClr val="tx1"/>
                </a:solidFill>
                <a:effectLst/>
                <a:latin typeface="+mn-lt"/>
                <a:ea typeface="+mn-ea"/>
                <a:cs typeface="+mn-cs"/>
              </a:rPr>
              <a:t>As soon as Jehu had finished sacrificing the burnt offering, he commanded his guards and officers, “Go in and kill all of them. Don’t let a single one escape!” So they killed them all with their swords, and the guards and officers dragged their bodies outside. Then Jehu’s men went into the innermost fortress of the temple of Baal. </a:t>
            </a:r>
            <a:r>
              <a:rPr lang="en-US" sz="1200" b="1" i="0" kern="1200" baseline="30000" dirty="0">
                <a:solidFill>
                  <a:schemeClr val="tx1"/>
                </a:solidFill>
                <a:effectLst/>
                <a:latin typeface="+mn-lt"/>
                <a:ea typeface="+mn-ea"/>
                <a:cs typeface="+mn-cs"/>
              </a:rPr>
              <a:t>26 </a:t>
            </a:r>
            <a:r>
              <a:rPr lang="en-US" sz="1200" b="0" i="0" kern="1200" dirty="0">
                <a:solidFill>
                  <a:schemeClr val="tx1"/>
                </a:solidFill>
                <a:effectLst/>
                <a:latin typeface="+mn-lt"/>
                <a:ea typeface="+mn-ea"/>
                <a:cs typeface="+mn-cs"/>
              </a:rPr>
              <a:t>They dragged out the sacred pillar used in the worship of Baal and burned it. </a:t>
            </a:r>
            <a:r>
              <a:rPr lang="en-US" sz="1200" b="1" i="0" kern="1200" baseline="30000" dirty="0">
                <a:solidFill>
                  <a:schemeClr val="tx1"/>
                </a:solidFill>
                <a:effectLst/>
                <a:latin typeface="+mn-lt"/>
                <a:ea typeface="+mn-ea"/>
                <a:cs typeface="+mn-cs"/>
              </a:rPr>
              <a:t>27 </a:t>
            </a:r>
            <a:r>
              <a:rPr lang="en-US" sz="1200" b="0" i="0" kern="1200" dirty="0">
                <a:solidFill>
                  <a:schemeClr val="tx1"/>
                </a:solidFill>
                <a:effectLst/>
                <a:latin typeface="+mn-lt"/>
                <a:ea typeface="+mn-ea"/>
                <a:cs typeface="+mn-cs"/>
              </a:rPr>
              <a:t>They smashed the sacred pillar and wrecked the temple of Baal, converting it into a public toilet, as it remains to this day.</a:t>
            </a:r>
          </a:p>
          <a:p>
            <a:r>
              <a:rPr lang="en-US" sz="1200" b="1" i="0" kern="1200" baseline="30000" dirty="0">
                <a:solidFill>
                  <a:schemeClr val="tx1"/>
                </a:solidFill>
                <a:effectLst/>
                <a:latin typeface="+mn-lt"/>
                <a:ea typeface="+mn-ea"/>
                <a:cs typeface="+mn-cs"/>
              </a:rPr>
              <a:t>28 </a:t>
            </a:r>
            <a:r>
              <a:rPr lang="en-US" sz="1200" b="0" i="0" kern="1200" dirty="0">
                <a:solidFill>
                  <a:schemeClr val="tx1"/>
                </a:solidFill>
                <a:effectLst/>
                <a:latin typeface="+mn-lt"/>
                <a:ea typeface="+mn-ea"/>
                <a:cs typeface="+mn-cs"/>
              </a:rPr>
              <a:t>In this way, Jehu destroyed every trace of Baal worship from Israel. </a:t>
            </a:r>
            <a:r>
              <a:rPr lang="en-US" sz="1200" b="1" i="0" kern="1200" baseline="30000" dirty="0">
                <a:solidFill>
                  <a:schemeClr val="tx1"/>
                </a:solidFill>
                <a:effectLst/>
                <a:latin typeface="+mn-lt"/>
                <a:ea typeface="+mn-ea"/>
                <a:cs typeface="+mn-cs"/>
              </a:rPr>
              <a:t>29 </a:t>
            </a:r>
            <a:r>
              <a:rPr lang="en-US" sz="1200" b="0" i="0" kern="1200" dirty="0">
                <a:solidFill>
                  <a:schemeClr val="tx1"/>
                </a:solidFill>
                <a:effectLst/>
                <a:latin typeface="+mn-lt"/>
                <a:ea typeface="+mn-ea"/>
                <a:cs typeface="+mn-cs"/>
              </a:rPr>
              <a:t>He did not, however, destroy the gold calves at Bethel and Dan, with which Jeroboam son of Nebat had caused Israel to sin.</a:t>
            </a:r>
          </a:p>
          <a:p>
            <a:r>
              <a:rPr lang="en-US" sz="1200" b="1" i="0" kern="1200" baseline="30000" dirty="0">
                <a:solidFill>
                  <a:schemeClr val="tx1"/>
                </a:solidFill>
                <a:effectLst/>
                <a:latin typeface="+mn-lt"/>
                <a:ea typeface="+mn-ea"/>
                <a:cs typeface="+mn-cs"/>
              </a:rPr>
              <a:t>30 </a:t>
            </a:r>
            <a:r>
              <a:rPr lang="en-US" sz="1200" b="0" i="0" kern="1200" dirty="0">
                <a:solidFill>
                  <a:schemeClr val="tx1"/>
                </a:solidFill>
                <a:effectLst/>
                <a:latin typeface="+mn-lt"/>
                <a:ea typeface="+mn-ea"/>
                <a:cs typeface="+mn-cs"/>
              </a:rPr>
              <a:t>Nonetheless the </a:t>
            </a:r>
            <a:r>
              <a:rPr lang="en-US" sz="1200" b="0" i="0" kern="1200" cap="small" dirty="0">
                <a:solidFill>
                  <a:schemeClr val="tx1"/>
                </a:solidFill>
                <a:effectLst/>
                <a:latin typeface="+mn-lt"/>
                <a:ea typeface="+mn-ea"/>
                <a:cs typeface="+mn-cs"/>
              </a:rPr>
              <a:t>Lord</a:t>
            </a:r>
            <a:r>
              <a:rPr lang="en-US" sz="1200" b="0" i="0" kern="1200" dirty="0">
                <a:solidFill>
                  <a:schemeClr val="tx1"/>
                </a:solidFill>
                <a:effectLst/>
                <a:latin typeface="+mn-lt"/>
                <a:ea typeface="+mn-ea"/>
                <a:cs typeface="+mn-cs"/>
              </a:rPr>
              <a:t> said to Jehu, “You have done well in following my instructions to destroy the family of Ahab. Therefore, your descendants will be kings of Israel down to the fourth generation.” </a:t>
            </a:r>
            <a:r>
              <a:rPr lang="en-US" sz="1200" b="1" i="0" kern="1200" baseline="30000" dirty="0">
                <a:solidFill>
                  <a:schemeClr val="tx1"/>
                </a:solidFill>
                <a:effectLst/>
                <a:latin typeface="+mn-lt"/>
                <a:ea typeface="+mn-ea"/>
                <a:cs typeface="+mn-cs"/>
              </a:rPr>
              <a:t>31 </a:t>
            </a:r>
            <a:r>
              <a:rPr lang="en-US" sz="1200" b="0" i="0" kern="1200" dirty="0">
                <a:solidFill>
                  <a:schemeClr val="tx1"/>
                </a:solidFill>
                <a:effectLst/>
                <a:latin typeface="+mn-lt"/>
                <a:ea typeface="+mn-ea"/>
                <a:cs typeface="+mn-cs"/>
              </a:rPr>
              <a:t>But Jehu did not obey the Law of the </a:t>
            </a:r>
            <a:r>
              <a:rPr lang="en-US" sz="1200" b="0" i="0" kern="1200" cap="small" dirty="0">
                <a:solidFill>
                  <a:schemeClr val="tx1"/>
                </a:solidFill>
                <a:effectLst/>
                <a:latin typeface="+mn-lt"/>
                <a:ea typeface="+mn-ea"/>
                <a:cs typeface="+mn-cs"/>
              </a:rPr>
              <a:t>Lord</a:t>
            </a:r>
            <a:r>
              <a:rPr lang="en-US" sz="1200" b="0" i="0" kern="1200" dirty="0">
                <a:solidFill>
                  <a:schemeClr val="tx1"/>
                </a:solidFill>
                <a:effectLst/>
                <a:latin typeface="+mn-lt"/>
                <a:ea typeface="+mn-ea"/>
                <a:cs typeface="+mn-cs"/>
              </a:rPr>
              <a:t>, the God of Israel, with all his heart. He refused to turn from the sins that Jeroboam had led Israel to commit.</a:t>
            </a:r>
            <a:endParaRPr lang="en-US" dirty="0"/>
          </a:p>
          <a:p>
            <a:pPr algn="l">
              <a:buNone/>
            </a:pPr>
            <a:endParaRPr lang="en-US" dirty="0"/>
          </a:p>
          <a:p>
            <a:r>
              <a:rPr lang="en-US" b="1" dirty="0">
                <a:effectLst/>
              </a:rPr>
              <a:t>King James Version</a:t>
            </a:r>
          </a:p>
          <a:p>
            <a:pPr algn="l">
              <a:buNone/>
            </a:pPr>
            <a:r>
              <a:rPr lang="en-US" sz="1200" b="1" i="0" kern="1200" baseline="30000" dirty="0">
                <a:solidFill>
                  <a:schemeClr val="tx1"/>
                </a:solidFill>
                <a:effectLst/>
                <a:latin typeface="+mn-lt"/>
                <a:ea typeface="+mn-ea"/>
                <a:cs typeface="+mn-cs"/>
              </a:rPr>
              <a:t>11 </a:t>
            </a:r>
            <a:r>
              <a:rPr lang="en-US" sz="1200" b="0" i="0" kern="1200" dirty="0">
                <a:solidFill>
                  <a:schemeClr val="tx1"/>
                </a:solidFill>
                <a:effectLst/>
                <a:latin typeface="+mn-lt"/>
                <a:ea typeface="+mn-ea"/>
                <a:cs typeface="+mn-cs"/>
              </a:rPr>
              <a:t>So Jehu slew all that remained of the house of Ahab in Jezreel, and all his great men, and his kinsfolks, and his priests, until he left him none remaining.</a:t>
            </a:r>
          </a:p>
          <a:p>
            <a:pPr algn="l">
              <a:buNone/>
            </a:pPr>
            <a:endParaRPr lang="en-US" sz="1200" b="0" i="0" kern="1200" dirty="0">
              <a:solidFill>
                <a:schemeClr val="tx1"/>
              </a:solidFill>
              <a:effectLst/>
              <a:latin typeface="+mn-lt"/>
              <a:ea typeface="+mn-ea"/>
              <a:cs typeface="+mn-cs"/>
            </a:endParaRPr>
          </a:p>
          <a:p>
            <a:r>
              <a:rPr lang="en-US" sz="1200" b="1" i="0" kern="1200" baseline="30000" dirty="0">
                <a:solidFill>
                  <a:schemeClr val="tx1"/>
                </a:solidFill>
                <a:effectLst/>
                <a:latin typeface="+mn-lt"/>
                <a:ea typeface="+mn-ea"/>
                <a:cs typeface="+mn-cs"/>
              </a:rPr>
              <a:t>17 </a:t>
            </a:r>
            <a:r>
              <a:rPr lang="en-US" sz="1200" b="0" i="0" kern="1200" dirty="0">
                <a:solidFill>
                  <a:schemeClr val="tx1"/>
                </a:solidFill>
                <a:effectLst/>
                <a:latin typeface="+mn-lt"/>
                <a:ea typeface="+mn-ea"/>
                <a:cs typeface="+mn-cs"/>
              </a:rPr>
              <a:t>And when he came to Samaria, he slew all that remained unto Ahab in Samaria, till he had destroyed him, according to the saying of the </a:t>
            </a:r>
            <a:r>
              <a:rPr lang="en-US" sz="1200" b="0" i="0" kern="1200" cap="small" dirty="0">
                <a:solidFill>
                  <a:schemeClr val="tx1"/>
                </a:solidFill>
                <a:effectLst/>
                <a:latin typeface="+mn-lt"/>
                <a:ea typeface="+mn-ea"/>
                <a:cs typeface="+mn-cs"/>
              </a:rPr>
              <a:t>Lord</a:t>
            </a:r>
            <a:r>
              <a:rPr lang="en-US" sz="1200" b="0" i="0" kern="1200" dirty="0">
                <a:solidFill>
                  <a:schemeClr val="tx1"/>
                </a:solidFill>
                <a:effectLst/>
                <a:latin typeface="+mn-lt"/>
                <a:ea typeface="+mn-ea"/>
                <a:cs typeface="+mn-cs"/>
              </a:rPr>
              <a:t>, which he </a:t>
            </a:r>
            <a:r>
              <a:rPr lang="en-US" sz="1200" b="0" i="0" kern="1200" dirty="0" err="1">
                <a:solidFill>
                  <a:schemeClr val="tx1"/>
                </a:solidFill>
                <a:effectLst/>
                <a:latin typeface="+mn-lt"/>
                <a:ea typeface="+mn-ea"/>
                <a:cs typeface="+mn-cs"/>
              </a:rPr>
              <a:t>spake</a:t>
            </a:r>
            <a:r>
              <a:rPr lang="en-US" sz="1200" b="0" i="0" kern="1200" dirty="0">
                <a:solidFill>
                  <a:schemeClr val="tx1"/>
                </a:solidFill>
                <a:effectLst/>
                <a:latin typeface="+mn-lt"/>
                <a:ea typeface="+mn-ea"/>
                <a:cs typeface="+mn-cs"/>
              </a:rPr>
              <a:t> to Elijah.</a:t>
            </a:r>
          </a:p>
          <a:p>
            <a:r>
              <a:rPr lang="en-US" sz="1200" b="1" i="0" kern="1200" baseline="30000" dirty="0">
                <a:solidFill>
                  <a:schemeClr val="tx1"/>
                </a:solidFill>
                <a:effectLst/>
                <a:latin typeface="+mn-lt"/>
                <a:ea typeface="+mn-ea"/>
                <a:cs typeface="+mn-cs"/>
              </a:rPr>
              <a:t>18 </a:t>
            </a:r>
            <a:r>
              <a:rPr lang="en-US" sz="1200" b="0" i="0" kern="1200" dirty="0">
                <a:solidFill>
                  <a:schemeClr val="tx1"/>
                </a:solidFill>
                <a:effectLst/>
                <a:latin typeface="+mn-lt"/>
                <a:ea typeface="+mn-ea"/>
                <a:cs typeface="+mn-cs"/>
              </a:rPr>
              <a:t>And Jehu gathered all the people together, and said unto them, Ahab served Baal a little; but Jehu shall serve him much.</a:t>
            </a:r>
          </a:p>
          <a:p>
            <a:r>
              <a:rPr lang="en-US" sz="1200" b="1" i="0" kern="1200" baseline="30000" dirty="0">
                <a:solidFill>
                  <a:schemeClr val="tx1"/>
                </a:solidFill>
                <a:effectLst/>
                <a:latin typeface="+mn-lt"/>
                <a:ea typeface="+mn-ea"/>
                <a:cs typeface="+mn-cs"/>
              </a:rPr>
              <a:t>19 </a:t>
            </a:r>
            <a:r>
              <a:rPr lang="en-US" sz="1200" b="0" i="0" kern="1200" dirty="0">
                <a:solidFill>
                  <a:schemeClr val="tx1"/>
                </a:solidFill>
                <a:effectLst/>
                <a:latin typeface="+mn-lt"/>
                <a:ea typeface="+mn-ea"/>
                <a:cs typeface="+mn-cs"/>
              </a:rPr>
              <a:t>Now therefore call unto me all the prophets of Baal, all his servants, and all his priests; let none be wanting: for I have a great sacrifice to do to Baal; whosoever shall be wanting, he shall not live. But Jehu did it in subtilty, to the intent that he might destroy the worshippers of Baal.</a:t>
            </a:r>
          </a:p>
          <a:p>
            <a:r>
              <a:rPr lang="en-US" sz="1200" b="1" i="0" kern="1200" baseline="30000" dirty="0">
                <a:solidFill>
                  <a:schemeClr val="tx1"/>
                </a:solidFill>
                <a:effectLst/>
                <a:latin typeface="+mn-lt"/>
                <a:ea typeface="+mn-ea"/>
                <a:cs typeface="+mn-cs"/>
              </a:rPr>
              <a:t>20 </a:t>
            </a:r>
            <a:r>
              <a:rPr lang="en-US" sz="1200" b="0" i="0" kern="1200" dirty="0">
                <a:solidFill>
                  <a:schemeClr val="tx1"/>
                </a:solidFill>
                <a:effectLst/>
                <a:latin typeface="+mn-lt"/>
                <a:ea typeface="+mn-ea"/>
                <a:cs typeface="+mn-cs"/>
              </a:rPr>
              <a:t>And Jehu said, Proclaim a solemn assembly for Baal. And they proclaimed it.</a:t>
            </a:r>
          </a:p>
          <a:p>
            <a:r>
              <a:rPr lang="en-US" sz="1200" b="1" i="0" kern="1200" baseline="30000" dirty="0">
                <a:solidFill>
                  <a:schemeClr val="tx1"/>
                </a:solidFill>
                <a:effectLst/>
                <a:latin typeface="+mn-lt"/>
                <a:ea typeface="+mn-ea"/>
                <a:cs typeface="+mn-cs"/>
              </a:rPr>
              <a:t>21 </a:t>
            </a:r>
            <a:r>
              <a:rPr lang="en-US" sz="1200" b="0" i="0" kern="1200" dirty="0">
                <a:solidFill>
                  <a:schemeClr val="tx1"/>
                </a:solidFill>
                <a:effectLst/>
                <a:latin typeface="+mn-lt"/>
                <a:ea typeface="+mn-ea"/>
                <a:cs typeface="+mn-cs"/>
              </a:rPr>
              <a:t>And Jehu sent through all Israel: and all the worshippers of Baal came, so that there was not a man left that came not. And they came into the house of Baal; and the house of Baal was full from one end to another.</a:t>
            </a:r>
          </a:p>
          <a:p>
            <a:r>
              <a:rPr lang="en-US" sz="1200" b="1" i="0" kern="1200" baseline="30000" dirty="0">
                <a:solidFill>
                  <a:schemeClr val="tx1"/>
                </a:solidFill>
                <a:effectLst/>
                <a:latin typeface="+mn-lt"/>
                <a:ea typeface="+mn-ea"/>
                <a:cs typeface="+mn-cs"/>
              </a:rPr>
              <a:t>22 </a:t>
            </a:r>
            <a:r>
              <a:rPr lang="en-US" sz="1200" b="0" i="0" kern="1200" dirty="0">
                <a:solidFill>
                  <a:schemeClr val="tx1"/>
                </a:solidFill>
                <a:effectLst/>
                <a:latin typeface="+mn-lt"/>
                <a:ea typeface="+mn-ea"/>
                <a:cs typeface="+mn-cs"/>
              </a:rPr>
              <a:t>And he said unto him that was over the vestry, Bring forth vestments for all the worshippers of Baal. And he brought them forth vestments.</a:t>
            </a:r>
          </a:p>
          <a:p>
            <a:r>
              <a:rPr lang="en-US" sz="1200" b="1" i="0" kern="1200" baseline="30000" dirty="0">
                <a:solidFill>
                  <a:schemeClr val="tx1"/>
                </a:solidFill>
                <a:effectLst/>
                <a:latin typeface="+mn-lt"/>
                <a:ea typeface="+mn-ea"/>
                <a:cs typeface="+mn-cs"/>
              </a:rPr>
              <a:t>23 </a:t>
            </a:r>
            <a:r>
              <a:rPr lang="en-US" sz="1200" b="0" i="0" kern="1200" dirty="0">
                <a:solidFill>
                  <a:schemeClr val="tx1"/>
                </a:solidFill>
                <a:effectLst/>
                <a:latin typeface="+mn-lt"/>
                <a:ea typeface="+mn-ea"/>
                <a:cs typeface="+mn-cs"/>
              </a:rPr>
              <a:t>And Jehu went, and Jehonadab the son of Rechab, into the house of Baal, and said unto the worshippers of Baal, Search, and look that there be here with you none of the servants of the </a:t>
            </a:r>
            <a:r>
              <a:rPr lang="en-US" sz="1200" b="0" i="0" kern="1200" cap="small" dirty="0">
                <a:solidFill>
                  <a:schemeClr val="tx1"/>
                </a:solidFill>
                <a:effectLst/>
                <a:latin typeface="+mn-lt"/>
                <a:ea typeface="+mn-ea"/>
                <a:cs typeface="+mn-cs"/>
              </a:rPr>
              <a:t>Lord</a:t>
            </a:r>
            <a:r>
              <a:rPr lang="en-US" sz="1200" b="0" i="0" kern="1200" dirty="0">
                <a:solidFill>
                  <a:schemeClr val="tx1"/>
                </a:solidFill>
                <a:effectLst/>
                <a:latin typeface="+mn-lt"/>
                <a:ea typeface="+mn-ea"/>
                <a:cs typeface="+mn-cs"/>
              </a:rPr>
              <a:t>, but the worshippers of Baal only.</a:t>
            </a:r>
          </a:p>
          <a:p>
            <a:r>
              <a:rPr lang="en-US" sz="1200" b="1" i="0" kern="1200" baseline="30000" dirty="0">
                <a:solidFill>
                  <a:schemeClr val="tx1"/>
                </a:solidFill>
                <a:effectLst/>
                <a:latin typeface="+mn-lt"/>
                <a:ea typeface="+mn-ea"/>
                <a:cs typeface="+mn-cs"/>
              </a:rPr>
              <a:t>24 </a:t>
            </a:r>
            <a:r>
              <a:rPr lang="en-US" sz="1200" b="0" i="0" kern="1200" dirty="0">
                <a:solidFill>
                  <a:schemeClr val="tx1"/>
                </a:solidFill>
                <a:effectLst/>
                <a:latin typeface="+mn-lt"/>
                <a:ea typeface="+mn-ea"/>
                <a:cs typeface="+mn-cs"/>
              </a:rPr>
              <a:t>And when they went in to offer sacrifices and burnt offerings, Jehu appointed fourscore men without, and said, If any of the men whom I have brought into your hands escape, he that </a:t>
            </a:r>
            <a:r>
              <a:rPr lang="en-US" sz="1200" b="0" i="0" kern="1200" dirty="0" err="1">
                <a:solidFill>
                  <a:schemeClr val="tx1"/>
                </a:solidFill>
                <a:effectLst/>
                <a:latin typeface="+mn-lt"/>
                <a:ea typeface="+mn-ea"/>
                <a:cs typeface="+mn-cs"/>
              </a:rPr>
              <a:t>letteth</a:t>
            </a:r>
            <a:r>
              <a:rPr lang="en-US" sz="1200" b="0" i="0" kern="1200" dirty="0">
                <a:solidFill>
                  <a:schemeClr val="tx1"/>
                </a:solidFill>
                <a:effectLst/>
                <a:latin typeface="+mn-lt"/>
                <a:ea typeface="+mn-ea"/>
                <a:cs typeface="+mn-cs"/>
              </a:rPr>
              <a:t> him go, his life shall be for the life of him.</a:t>
            </a:r>
          </a:p>
          <a:p>
            <a:r>
              <a:rPr lang="en-US" sz="1200" b="1" i="0" kern="1200" baseline="30000" dirty="0">
                <a:solidFill>
                  <a:schemeClr val="tx1"/>
                </a:solidFill>
                <a:effectLst/>
                <a:latin typeface="+mn-lt"/>
                <a:ea typeface="+mn-ea"/>
                <a:cs typeface="+mn-cs"/>
              </a:rPr>
              <a:t>25 </a:t>
            </a:r>
            <a:r>
              <a:rPr lang="en-US" sz="1200" b="0" i="0" kern="1200" dirty="0">
                <a:solidFill>
                  <a:schemeClr val="tx1"/>
                </a:solidFill>
                <a:effectLst/>
                <a:latin typeface="+mn-lt"/>
                <a:ea typeface="+mn-ea"/>
                <a:cs typeface="+mn-cs"/>
              </a:rPr>
              <a:t>And it came to pass, as soon as he had made an end of offering the burnt offering, that Jehu said to the guard and to the captains, Go in, and slay them; let none come forth. And they smote them with the edge of the sword; and the guard and the captains cast them out, and went to the city of the house of Baal.</a:t>
            </a:r>
          </a:p>
          <a:p>
            <a:r>
              <a:rPr lang="en-US" sz="1200" b="1" i="0" kern="1200" baseline="30000" dirty="0">
                <a:solidFill>
                  <a:schemeClr val="tx1"/>
                </a:solidFill>
                <a:effectLst/>
                <a:latin typeface="+mn-lt"/>
                <a:ea typeface="+mn-ea"/>
                <a:cs typeface="+mn-cs"/>
              </a:rPr>
              <a:t>26 </a:t>
            </a:r>
            <a:r>
              <a:rPr lang="en-US" sz="1200" b="0" i="0" kern="1200" dirty="0">
                <a:solidFill>
                  <a:schemeClr val="tx1"/>
                </a:solidFill>
                <a:effectLst/>
                <a:latin typeface="+mn-lt"/>
                <a:ea typeface="+mn-ea"/>
                <a:cs typeface="+mn-cs"/>
              </a:rPr>
              <a:t>And they brought forth the images out of the house of Baal, and burned them.</a:t>
            </a:r>
          </a:p>
          <a:p>
            <a:r>
              <a:rPr lang="en-US" sz="1200" b="1" i="0" kern="1200" baseline="30000" dirty="0">
                <a:solidFill>
                  <a:schemeClr val="tx1"/>
                </a:solidFill>
                <a:effectLst/>
                <a:latin typeface="+mn-lt"/>
                <a:ea typeface="+mn-ea"/>
                <a:cs typeface="+mn-cs"/>
              </a:rPr>
              <a:t>27 </a:t>
            </a:r>
            <a:r>
              <a:rPr lang="en-US" sz="1200" b="0" i="0" kern="1200" dirty="0">
                <a:solidFill>
                  <a:schemeClr val="tx1"/>
                </a:solidFill>
                <a:effectLst/>
                <a:latin typeface="+mn-lt"/>
                <a:ea typeface="+mn-ea"/>
                <a:cs typeface="+mn-cs"/>
              </a:rPr>
              <a:t>And they brake down the image of Baal, and brake down the house of Baal, and made it a draught house unto this day.</a:t>
            </a:r>
          </a:p>
          <a:p>
            <a:r>
              <a:rPr lang="en-US" sz="1200" b="1" i="0" kern="1200" baseline="30000" dirty="0">
                <a:solidFill>
                  <a:schemeClr val="tx1"/>
                </a:solidFill>
                <a:effectLst/>
                <a:latin typeface="+mn-lt"/>
                <a:ea typeface="+mn-ea"/>
                <a:cs typeface="+mn-cs"/>
              </a:rPr>
              <a:t>28 </a:t>
            </a:r>
            <a:r>
              <a:rPr lang="en-US" sz="1200" b="0" i="0" kern="1200" dirty="0">
                <a:solidFill>
                  <a:schemeClr val="tx1"/>
                </a:solidFill>
                <a:effectLst/>
                <a:latin typeface="+mn-lt"/>
                <a:ea typeface="+mn-ea"/>
                <a:cs typeface="+mn-cs"/>
              </a:rPr>
              <a:t>Thus Jehu destroyed Baal out of Israel.</a:t>
            </a:r>
          </a:p>
          <a:p>
            <a:r>
              <a:rPr lang="en-US" sz="1200" b="1" i="0" kern="1200" baseline="30000" dirty="0">
                <a:solidFill>
                  <a:schemeClr val="tx1"/>
                </a:solidFill>
                <a:effectLst/>
                <a:latin typeface="+mn-lt"/>
                <a:ea typeface="+mn-ea"/>
                <a:cs typeface="+mn-cs"/>
              </a:rPr>
              <a:t>29 </a:t>
            </a:r>
            <a:r>
              <a:rPr lang="en-US" sz="1200" b="0" i="0" kern="1200" dirty="0">
                <a:solidFill>
                  <a:schemeClr val="tx1"/>
                </a:solidFill>
                <a:effectLst/>
                <a:latin typeface="+mn-lt"/>
                <a:ea typeface="+mn-ea"/>
                <a:cs typeface="+mn-cs"/>
              </a:rPr>
              <a:t>Howbeit from the sins of Jeroboam the son of Nebat, who made Israel to sin, Jehu departed not from after them, to wit, the golden calves that were in Bethel, and that were in Dan.</a:t>
            </a:r>
          </a:p>
          <a:p>
            <a:r>
              <a:rPr lang="en-US" sz="1200" b="1" i="0" kern="1200" baseline="30000" dirty="0">
                <a:solidFill>
                  <a:schemeClr val="tx1"/>
                </a:solidFill>
                <a:effectLst/>
                <a:latin typeface="+mn-lt"/>
                <a:ea typeface="+mn-ea"/>
                <a:cs typeface="+mn-cs"/>
              </a:rPr>
              <a:t>30 </a:t>
            </a:r>
            <a:r>
              <a:rPr lang="en-US" sz="1200" b="0" i="0" kern="1200" dirty="0">
                <a:solidFill>
                  <a:schemeClr val="tx1"/>
                </a:solidFill>
                <a:effectLst/>
                <a:latin typeface="+mn-lt"/>
                <a:ea typeface="+mn-ea"/>
                <a:cs typeface="+mn-cs"/>
              </a:rPr>
              <a:t>And the </a:t>
            </a:r>
            <a:r>
              <a:rPr lang="en-US" sz="1200" b="0" i="0" kern="1200" cap="small" dirty="0">
                <a:solidFill>
                  <a:schemeClr val="tx1"/>
                </a:solidFill>
                <a:effectLst/>
                <a:latin typeface="+mn-lt"/>
                <a:ea typeface="+mn-ea"/>
                <a:cs typeface="+mn-cs"/>
              </a:rPr>
              <a:t>Lord</a:t>
            </a:r>
            <a:r>
              <a:rPr lang="en-US" sz="1200" b="0" i="0" kern="1200" dirty="0">
                <a:solidFill>
                  <a:schemeClr val="tx1"/>
                </a:solidFill>
                <a:effectLst/>
                <a:latin typeface="+mn-lt"/>
                <a:ea typeface="+mn-ea"/>
                <a:cs typeface="+mn-cs"/>
              </a:rPr>
              <a:t> said unto Jehu, Because thou hast done well in executing that which is right in mine eyes, and hast done unto the house of Ahab according to all that was in mine heart, thy children of the fourth generation shall sit on the throne of Israel.</a:t>
            </a:r>
          </a:p>
          <a:p>
            <a:r>
              <a:rPr lang="en-US" sz="1200" b="1" i="0" kern="1200" baseline="30000" dirty="0">
                <a:solidFill>
                  <a:schemeClr val="tx1"/>
                </a:solidFill>
                <a:effectLst/>
                <a:latin typeface="+mn-lt"/>
                <a:ea typeface="+mn-ea"/>
                <a:cs typeface="+mn-cs"/>
              </a:rPr>
              <a:t>31 </a:t>
            </a:r>
            <a:r>
              <a:rPr lang="en-US" sz="1200" b="0" i="0" kern="1200" dirty="0">
                <a:solidFill>
                  <a:schemeClr val="tx1"/>
                </a:solidFill>
                <a:effectLst/>
                <a:latin typeface="+mn-lt"/>
                <a:ea typeface="+mn-ea"/>
                <a:cs typeface="+mn-cs"/>
              </a:rPr>
              <a:t>But Jehu took no heed to walk in the law of the </a:t>
            </a:r>
            <a:r>
              <a:rPr lang="en-US" sz="1200" b="0" i="0" kern="1200" cap="small" dirty="0">
                <a:solidFill>
                  <a:schemeClr val="tx1"/>
                </a:solidFill>
                <a:effectLst/>
                <a:latin typeface="+mn-lt"/>
                <a:ea typeface="+mn-ea"/>
                <a:cs typeface="+mn-cs"/>
              </a:rPr>
              <a:t>Lord</a:t>
            </a:r>
            <a:r>
              <a:rPr lang="en-US" sz="1200" b="0" i="0" kern="1200" dirty="0">
                <a:solidFill>
                  <a:schemeClr val="tx1"/>
                </a:solidFill>
                <a:effectLst/>
                <a:latin typeface="+mn-lt"/>
                <a:ea typeface="+mn-ea"/>
                <a:cs typeface="+mn-cs"/>
              </a:rPr>
              <a:t> God of Israel with all his heart: for he departed not from the sins of Jeroboam, which made Israel to sin.</a:t>
            </a:r>
          </a:p>
        </p:txBody>
      </p:sp>
      <p:sp>
        <p:nvSpPr>
          <p:cNvPr id="4" name="Slide Number Placeholder 3"/>
          <p:cNvSpPr>
            <a:spLocks noGrp="1"/>
          </p:cNvSpPr>
          <p:nvPr>
            <p:ph type="sldNum" sz="quarter" idx="5"/>
          </p:nvPr>
        </p:nvSpPr>
        <p:spPr/>
        <p:txBody>
          <a:bodyPr/>
          <a:lstStyle/>
          <a:p>
            <a:fld id="{CFD2866F-E367-5448-96E5-64EBF95C93C4}" type="slidenum">
              <a:rPr lang="en-US" smtClean="0"/>
              <a:t>15</a:t>
            </a:fld>
            <a:endParaRPr lang="en-US"/>
          </a:p>
        </p:txBody>
      </p:sp>
    </p:spTree>
    <p:extLst>
      <p:ext uri="{BB962C8B-B14F-4D97-AF65-F5344CB8AC3E}">
        <p14:creationId xmlns:p14="http://schemas.microsoft.com/office/powerpoint/2010/main" val="283500519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16</a:t>
            </a:fld>
            <a:endParaRPr lang="en-US"/>
          </a:p>
        </p:txBody>
      </p:sp>
    </p:spTree>
    <p:extLst>
      <p:ext uri="{BB962C8B-B14F-4D97-AF65-F5344CB8AC3E}">
        <p14:creationId xmlns:p14="http://schemas.microsoft.com/office/powerpoint/2010/main" val="423894761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WHAT IS GOD SAYING TO US?</a:t>
            </a:r>
          </a:p>
          <a:p>
            <a:endParaRPr lang="en-US" b="1" dirty="0">
              <a:effectLst/>
            </a:endParaRPr>
          </a:p>
          <a:p>
            <a:r>
              <a:rPr lang="en-US" sz="1200" kern="1200" dirty="0">
                <a:solidFill>
                  <a:schemeClr val="tx1"/>
                </a:solidFill>
                <a:effectLst/>
                <a:latin typeface="+mn-lt"/>
                <a:ea typeface="+mn-ea"/>
                <a:cs typeface="+mn-cs"/>
              </a:rPr>
              <a:t>It’s important to remember that our salvation comes only through faith in Jesus, and our righteousness comes only through the righteousness of Jesus. But our actions and attitudes still matter. Our selfish motives can direct people away from God, which can eventually lead to sin, which ends with judgment from God if we fail to repent. With the Spirit’s help, we should aim for righteousness, live contentedly inside the boundaries God has set, and faithfully use the authority He’s given us to advance the Kingdom. </a:t>
            </a:r>
          </a:p>
        </p:txBody>
      </p:sp>
      <p:sp>
        <p:nvSpPr>
          <p:cNvPr id="4" name="Slide Number Placeholder 3"/>
          <p:cNvSpPr>
            <a:spLocks noGrp="1"/>
          </p:cNvSpPr>
          <p:nvPr>
            <p:ph type="sldNum" sz="quarter" idx="5"/>
          </p:nvPr>
        </p:nvSpPr>
        <p:spPr/>
        <p:txBody>
          <a:bodyPr/>
          <a:lstStyle/>
          <a:p>
            <a:fld id="{CFD2866F-E367-5448-96E5-64EBF95C93C4}" type="slidenum">
              <a:rPr lang="en-US" smtClean="0"/>
              <a:t>17</a:t>
            </a:fld>
            <a:endParaRPr lang="en-US"/>
          </a:p>
        </p:txBody>
      </p:sp>
    </p:spTree>
    <p:extLst>
      <p:ext uri="{BB962C8B-B14F-4D97-AF65-F5344CB8AC3E}">
        <p14:creationId xmlns:p14="http://schemas.microsoft.com/office/powerpoint/2010/main" val="261084018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18</a:t>
            </a:fld>
            <a:endParaRPr lang="en-US"/>
          </a:p>
        </p:txBody>
      </p:sp>
    </p:spTree>
    <p:extLst>
      <p:ext uri="{BB962C8B-B14F-4D97-AF65-F5344CB8AC3E}">
        <p14:creationId xmlns:p14="http://schemas.microsoft.com/office/powerpoint/2010/main" val="355071908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effectLst/>
                <a:highlight>
                  <a:srgbClr val="00FFFF"/>
                </a:highlight>
                <a:latin typeface="Franklin Gothic Medium" panose="020B0603020102020204" pitchFamily="34" charset="0"/>
              </a:rPr>
              <a:t>Use this template slide to add your own content.</a:t>
            </a:r>
            <a:endParaRPr lang="en-US" dirty="0">
              <a:effectLst/>
              <a:latin typeface="Franklin Gothic Medium" panose="020B06030201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effectLst/>
              <a:latin typeface="Franklin Gothic Medium" panose="020B0603020102020204" pitchFamily="34" charset="0"/>
            </a:endParaRPr>
          </a:p>
          <a:p>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20</a:t>
            </a:fld>
            <a:endParaRPr lang="en-US"/>
          </a:p>
        </p:txBody>
      </p:sp>
    </p:spTree>
    <p:extLst>
      <p:ext uri="{BB962C8B-B14F-4D97-AF65-F5344CB8AC3E}">
        <p14:creationId xmlns:p14="http://schemas.microsoft.com/office/powerpoint/2010/main" val="88365850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Study Text: </a:t>
            </a:r>
            <a:r>
              <a:rPr lang="en-US" dirty="0">
                <a:solidFill>
                  <a:srgbClr val="141413"/>
                </a:solidFill>
                <a:effectLst/>
                <a:latin typeface="Helvetica" pitchFamily="2" charset="0"/>
              </a:rPr>
              <a:t>1 Kings 12:25–33; 16:29–33; 21:1–24; 2 Kings 9:1 through 10:36 </a:t>
            </a:r>
          </a:p>
          <a:p>
            <a:endParaRPr lang="en-US" b="1" dirty="0"/>
          </a:p>
          <a:p>
            <a:r>
              <a:rPr lang="en-US" b="1" dirty="0"/>
              <a:t>Learning Objectives:</a:t>
            </a:r>
          </a:p>
          <a:p>
            <a:pPr marL="685800" marR="0" lvl="1"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dirty="0">
                <a:effectLst/>
                <a:latin typeface="Franklin Gothic Medium" panose="020B0603020102020204" pitchFamily="34" charset="0"/>
              </a:rPr>
              <a:t>Students will examine the history of Israel’s monarchy.</a:t>
            </a:r>
            <a:endParaRPr lang="en-US" dirty="0"/>
          </a:p>
          <a:p>
            <a:pPr marL="685800" marR="0" lvl="1"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dirty="0">
                <a:effectLst/>
                <a:latin typeface="Franklin Gothic Medium" panose="020B0603020102020204" pitchFamily="34" charset="0"/>
              </a:rPr>
              <a:t>Students will evaluate the attitudes and values of Jeroboam, Ahab, and Jehu.</a:t>
            </a:r>
          </a:p>
          <a:p>
            <a:pPr marL="685800" marR="0" lvl="1"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dirty="0">
                <a:effectLst/>
                <a:latin typeface="Franklin Gothic Medium" panose="020B0603020102020204" pitchFamily="34" charset="0"/>
              </a:rPr>
              <a:t>Students will value godly leadership qualities and standards of success.</a:t>
            </a:r>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2</a:t>
            </a:fld>
            <a:endParaRPr lang="en-US"/>
          </a:p>
        </p:txBody>
      </p:sp>
    </p:spTree>
    <p:extLst>
      <p:ext uri="{BB962C8B-B14F-4D97-AF65-F5344CB8AC3E}">
        <p14:creationId xmlns:p14="http://schemas.microsoft.com/office/powerpoint/2010/main" val="391747167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effectLst/>
                <a:highlight>
                  <a:srgbClr val="00FFFF"/>
                </a:highlight>
                <a:latin typeface="Franklin Gothic Medium" panose="020B0603020102020204" pitchFamily="34" charset="0"/>
              </a:rPr>
              <a:t>Use this template slide to add your own content.</a:t>
            </a:r>
            <a:endParaRPr lang="en-US" dirty="0">
              <a:effectLst/>
              <a:latin typeface="Franklin Gothic Medium" panose="020B0603020102020204" pitchFamily="34" charset="0"/>
            </a:endParaRPr>
          </a:p>
          <a:p>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21</a:t>
            </a:fld>
            <a:endParaRPr lang="en-US"/>
          </a:p>
        </p:txBody>
      </p:sp>
    </p:spTree>
    <p:extLst>
      <p:ext uri="{BB962C8B-B14F-4D97-AF65-F5344CB8AC3E}">
        <p14:creationId xmlns:p14="http://schemas.microsoft.com/office/powerpoint/2010/main" val="276200886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effectLst/>
                <a:highlight>
                  <a:srgbClr val="00FFFF"/>
                </a:highlight>
                <a:latin typeface="Franklin Gothic Medium" panose="020B0603020102020204" pitchFamily="34" charset="0"/>
              </a:rPr>
              <a:t>Use this blank slide to add your own content.</a:t>
            </a:r>
            <a:endParaRPr lang="en-US" dirty="0">
              <a:effectLst/>
              <a:latin typeface="Franklin Gothic Medium" panose="020B0603020102020204" pitchFamily="34" charset="0"/>
            </a:endParaRPr>
          </a:p>
          <a:p>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22</a:t>
            </a:fld>
            <a:endParaRPr lang="en-US"/>
          </a:p>
        </p:txBody>
      </p:sp>
    </p:spTree>
    <p:extLst>
      <p:ext uri="{BB962C8B-B14F-4D97-AF65-F5344CB8AC3E}">
        <p14:creationId xmlns:p14="http://schemas.microsoft.com/office/powerpoint/2010/main" val="10245726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1"/>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3</a:t>
            </a:fld>
            <a:endParaRPr lang="en-US"/>
          </a:p>
        </p:txBody>
      </p:sp>
    </p:spTree>
    <p:extLst>
      <p:ext uri="{BB962C8B-B14F-4D97-AF65-F5344CB8AC3E}">
        <p14:creationId xmlns:p14="http://schemas.microsoft.com/office/powerpoint/2010/main" val="114773115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1"/>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4</a:t>
            </a:fld>
            <a:endParaRPr lang="en-US"/>
          </a:p>
        </p:txBody>
      </p:sp>
    </p:spTree>
    <p:extLst>
      <p:ext uri="{BB962C8B-B14F-4D97-AF65-F5344CB8AC3E}">
        <p14:creationId xmlns:p14="http://schemas.microsoft.com/office/powerpoint/2010/main" val="29802363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effectLst/>
              </a:rPr>
              <a:t>1 Kings 12:25–27</a:t>
            </a:r>
          </a:p>
          <a:p>
            <a:endParaRPr lang="en-US" b="1" dirty="0">
              <a:effectLst/>
            </a:endParaRPr>
          </a:p>
          <a:p>
            <a:r>
              <a:rPr lang="en-US" b="1" i="0" dirty="0"/>
              <a:t>New Living Translation</a:t>
            </a:r>
            <a:endParaRPr lang="en-US" b="1" i="0" dirty="0">
              <a:effectLst/>
            </a:endParaRPr>
          </a:p>
          <a:p>
            <a:r>
              <a:rPr lang="en-US" sz="1200" b="1" i="0" kern="1200" baseline="30000" dirty="0">
                <a:solidFill>
                  <a:schemeClr val="tx1"/>
                </a:solidFill>
                <a:effectLst/>
                <a:latin typeface="+mn-lt"/>
                <a:ea typeface="+mn-ea"/>
                <a:cs typeface="+mn-cs"/>
              </a:rPr>
              <a:t>25 </a:t>
            </a:r>
            <a:r>
              <a:rPr lang="en-US" sz="1200" b="0" i="0" kern="1200" dirty="0">
                <a:solidFill>
                  <a:schemeClr val="tx1"/>
                </a:solidFill>
                <a:effectLst/>
                <a:latin typeface="+mn-lt"/>
                <a:ea typeface="+mn-ea"/>
                <a:cs typeface="+mn-cs"/>
              </a:rPr>
              <a:t>Jeroboam then built up the city of Shechem in the hill country of Ephraim, and it became his capital. Later he went and built up the town of Peniel.</a:t>
            </a:r>
          </a:p>
          <a:p>
            <a:r>
              <a:rPr lang="en-US" sz="1200" b="1" i="0" kern="1200" baseline="30000" dirty="0">
                <a:solidFill>
                  <a:schemeClr val="tx1"/>
                </a:solidFill>
                <a:effectLst/>
                <a:latin typeface="+mn-lt"/>
                <a:ea typeface="+mn-ea"/>
                <a:cs typeface="+mn-cs"/>
              </a:rPr>
              <a:t>26 </a:t>
            </a:r>
            <a:r>
              <a:rPr lang="en-US" sz="1200" b="0" i="0" kern="1200" dirty="0">
                <a:solidFill>
                  <a:schemeClr val="tx1"/>
                </a:solidFill>
                <a:effectLst/>
                <a:latin typeface="+mn-lt"/>
                <a:ea typeface="+mn-ea"/>
                <a:cs typeface="+mn-cs"/>
              </a:rPr>
              <a:t>Jeroboam thought to himself, “Unless I am careful, the kingdom will return to the dynasty of David. </a:t>
            </a:r>
            <a:r>
              <a:rPr lang="en-US" sz="1200" b="1" i="0" kern="1200" baseline="30000" dirty="0">
                <a:solidFill>
                  <a:schemeClr val="tx1"/>
                </a:solidFill>
                <a:effectLst/>
                <a:latin typeface="+mn-lt"/>
                <a:ea typeface="+mn-ea"/>
                <a:cs typeface="+mn-cs"/>
              </a:rPr>
              <a:t>27 </a:t>
            </a:r>
            <a:r>
              <a:rPr lang="en-US" sz="1200" b="0" i="0" kern="1200" dirty="0">
                <a:solidFill>
                  <a:schemeClr val="tx1"/>
                </a:solidFill>
                <a:effectLst/>
                <a:latin typeface="+mn-lt"/>
                <a:ea typeface="+mn-ea"/>
                <a:cs typeface="+mn-cs"/>
              </a:rPr>
              <a:t>When these people go to Jerusalem to offer sacrifices at the Temple of the </a:t>
            </a:r>
            <a:r>
              <a:rPr lang="en-US" sz="1200" b="0" i="0" kern="1200" cap="small" dirty="0">
                <a:solidFill>
                  <a:schemeClr val="tx1"/>
                </a:solidFill>
                <a:effectLst/>
                <a:latin typeface="+mn-lt"/>
                <a:ea typeface="+mn-ea"/>
                <a:cs typeface="+mn-cs"/>
              </a:rPr>
              <a:t>Lord</a:t>
            </a:r>
            <a:r>
              <a:rPr lang="en-US" sz="1200" b="0" i="0" kern="1200" dirty="0">
                <a:solidFill>
                  <a:schemeClr val="tx1"/>
                </a:solidFill>
                <a:effectLst/>
                <a:latin typeface="+mn-lt"/>
                <a:ea typeface="+mn-ea"/>
                <a:cs typeface="+mn-cs"/>
              </a:rPr>
              <a:t>, they will again give their allegiance to King Rehoboam of Judah. They will kill me and make him their king instead.”</a:t>
            </a:r>
          </a:p>
          <a:p>
            <a:endParaRPr lang="en-US" dirty="0">
              <a:effectLst/>
            </a:endParaRPr>
          </a:p>
          <a:p>
            <a:r>
              <a:rPr lang="en-US" b="1" dirty="0">
                <a:effectLst/>
              </a:rPr>
              <a:t>King James Version</a:t>
            </a:r>
          </a:p>
          <a:p>
            <a:r>
              <a:rPr lang="en-US" sz="1200" b="1" i="0" kern="1200" baseline="30000" dirty="0">
                <a:solidFill>
                  <a:schemeClr val="tx1"/>
                </a:solidFill>
                <a:effectLst/>
                <a:latin typeface="+mn-lt"/>
                <a:ea typeface="+mn-ea"/>
                <a:cs typeface="+mn-cs"/>
              </a:rPr>
              <a:t>25 </a:t>
            </a:r>
            <a:r>
              <a:rPr lang="en-US" sz="1200" b="0" i="0" kern="1200" dirty="0">
                <a:solidFill>
                  <a:schemeClr val="tx1"/>
                </a:solidFill>
                <a:effectLst/>
                <a:latin typeface="+mn-lt"/>
                <a:ea typeface="+mn-ea"/>
                <a:cs typeface="+mn-cs"/>
              </a:rPr>
              <a:t>Then Jeroboam built Shechem in mount Ephraim, and dwelt therein; and went out from thence, and built Penuel.</a:t>
            </a:r>
          </a:p>
          <a:p>
            <a:r>
              <a:rPr lang="en-US" sz="1200" b="1" i="0" kern="1200" baseline="30000" dirty="0">
                <a:solidFill>
                  <a:schemeClr val="tx1"/>
                </a:solidFill>
                <a:effectLst/>
                <a:latin typeface="+mn-lt"/>
                <a:ea typeface="+mn-ea"/>
                <a:cs typeface="+mn-cs"/>
              </a:rPr>
              <a:t>26 </a:t>
            </a:r>
            <a:r>
              <a:rPr lang="en-US" sz="1200" b="0" i="0" kern="1200" dirty="0">
                <a:solidFill>
                  <a:schemeClr val="tx1"/>
                </a:solidFill>
                <a:effectLst/>
                <a:latin typeface="+mn-lt"/>
                <a:ea typeface="+mn-ea"/>
                <a:cs typeface="+mn-cs"/>
              </a:rPr>
              <a:t>And Jeroboam said in his heart, Now shall the kingdom return to the house of David:</a:t>
            </a:r>
          </a:p>
          <a:p>
            <a:r>
              <a:rPr lang="en-US" sz="1200" b="1" i="0" kern="1200" baseline="30000" dirty="0">
                <a:solidFill>
                  <a:schemeClr val="tx1"/>
                </a:solidFill>
                <a:effectLst/>
                <a:latin typeface="+mn-lt"/>
                <a:ea typeface="+mn-ea"/>
                <a:cs typeface="+mn-cs"/>
              </a:rPr>
              <a:t>27 </a:t>
            </a:r>
            <a:r>
              <a:rPr lang="en-US" sz="1200" b="0" i="0" kern="1200" dirty="0">
                <a:solidFill>
                  <a:schemeClr val="tx1"/>
                </a:solidFill>
                <a:effectLst/>
                <a:latin typeface="+mn-lt"/>
                <a:ea typeface="+mn-ea"/>
                <a:cs typeface="+mn-cs"/>
              </a:rPr>
              <a:t>If this people go up to do sacrifice in the house of the </a:t>
            </a:r>
            <a:r>
              <a:rPr lang="en-US" sz="1200" b="0" i="0" kern="1200" cap="small" dirty="0">
                <a:solidFill>
                  <a:schemeClr val="tx1"/>
                </a:solidFill>
                <a:effectLst/>
                <a:latin typeface="+mn-lt"/>
                <a:ea typeface="+mn-ea"/>
                <a:cs typeface="+mn-cs"/>
              </a:rPr>
              <a:t>Lord</a:t>
            </a:r>
            <a:r>
              <a:rPr lang="en-US" sz="1200" b="0" i="0" kern="1200" dirty="0">
                <a:solidFill>
                  <a:schemeClr val="tx1"/>
                </a:solidFill>
                <a:effectLst/>
                <a:latin typeface="+mn-lt"/>
                <a:ea typeface="+mn-ea"/>
                <a:cs typeface="+mn-cs"/>
              </a:rPr>
              <a:t> at Jerusalem, then shall the heart of this people turn again unto their lord, even unto Rehoboam king of Judah, and they shall kill me, and go again to Rehoboam king of Judah.</a:t>
            </a:r>
          </a:p>
        </p:txBody>
      </p:sp>
      <p:sp>
        <p:nvSpPr>
          <p:cNvPr id="4" name="Slide Number Placeholder 3"/>
          <p:cNvSpPr>
            <a:spLocks noGrp="1"/>
          </p:cNvSpPr>
          <p:nvPr>
            <p:ph type="sldNum" sz="quarter" idx="5"/>
          </p:nvPr>
        </p:nvSpPr>
        <p:spPr/>
        <p:txBody>
          <a:bodyPr/>
          <a:lstStyle/>
          <a:p>
            <a:fld id="{CFD2866F-E367-5448-96E5-64EBF95C93C4}" type="slidenum">
              <a:rPr lang="en-US" smtClean="0"/>
              <a:t>5</a:t>
            </a:fld>
            <a:endParaRPr lang="en-US"/>
          </a:p>
        </p:txBody>
      </p:sp>
    </p:spTree>
    <p:extLst>
      <p:ext uri="{BB962C8B-B14F-4D97-AF65-F5344CB8AC3E}">
        <p14:creationId xmlns:p14="http://schemas.microsoft.com/office/powerpoint/2010/main" val="330750659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effectLst/>
                <a:highlight>
                  <a:srgbClr val="00FFFF"/>
                </a:highlight>
              </a:rPr>
              <a:t>Resource Packet Item 1: Israel’s Divided Kingdom</a:t>
            </a:r>
          </a:p>
          <a:p>
            <a:r>
              <a:rPr lang="en-US" sz="1200" kern="1200" dirty="0">
                <a:solidFill>
                  <a:schemeClr val="tx1"/>
                </a:solidFill>
                <a:effectLst/>
                <a:highlight>
                  <a:srgbClr val="00FFFF"/>
                </a:highlight>
                <a:latin typeface="+mn-lt"/>
                <a:ea typeface="+mn-ea"/>
                <a:cs typeface="+mn-cs"/>
              </a:rPr>
              <a:t>Students can use this map of the divided kingdom throughout the next few weeks of study.</a:t>
            </a:r>
          </a:p>
          <a:p>
            <a:endParaRPr lang="en-US" dirty="0">
              <a:effectLst/>
            </a:endParaRPr>
          </a:p>
        </p:txBody>
      </p:sp>
      <p:sp>
        <p:nvSpPr>
          <p:cNvPr id="4" name="Slide Number Placeholder 3"/>
          <p:cNvSpPr>
            <a:spLocks noGrp="1"/>
          </p:cNvSpPr>
          <p:nvPr>
            <p:ph type="sldNum" sz="quarter" idx="5"/>
          </p:nvPr>
        </p:nvSpPr>
        <p:spPr/>
        <p:txBody>
          <a:bodyPr/>
          <a:lstStyle/>
          <a:p>
            <a:fld id="{CFD2866F-E367-5448-96E5-64EBF95C93C4}" type="slidenum">
              <a:rPr lang="en-US" smtClean="0"/>
              <a:t>6</a:t>
            </a:fld>
            <a:endParaRPr lang="en-US"/>
          </a:p>
        </p:txBody>
      </p:sp>
    </p:spTree>
    <p:extLst>
      <p:ext uri="{BB962C8B-B14F-4D97-AF65-F5344CB8AC3E}">
        <p14:creationId xmlns:p14="http://schemas.microsoft.com/office/powerpoint/2010/main" val="354275147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effectLst/>
              </a:rPr>
              <a:t>1 Kings 12:28–33</a:t>
            </a:r>
          </a:p>
          <a:p>
            <a:endParaRPr lang="en-US" b="1" dirty="0">
              <a:effectLst/>
            </a:endParaRPr>
          </a:p>
          <a:p>
            <a:r>
              <a:rPr lang="en-US" b="1" i="0" dirty="0"/>
              <a:t>New Living Translation</a:t>
            </a:r>
            <a:endParaRPr lang="en-US" b="1" i="0" dirty="0">
              <a:effectLst/>
            </a:endParaRPr>
          </a:p>
          <a:p>
            <a:r>
              <a:rPr lang="en-US" sz="1200" b="1" i="0" kern="1200" baseline="30000" dirty="0">
                <a:solidFill>
                  <a:schemeClr val="tx1"/>
                </a:solidFill>
                <a:effectLst/>
                <a:latin typeface="+mn-lt"/>
                <a:ea typeface="+mn-ea"/>
                <a:cs typeface="+mn-cs"/>
              </a:rPr>
              <a:t>28 </a:t>
            </a:r>
            <a:r>
              <a:rPr lang="en-US" sz="1200" b="0" i="0" kern="1200" dirty="0">
                <a:solidFill>
                  <a:schemeClr val="tx1"/>
                </a:solidFill>
                <a:effectLst/>
                <a:latin typeface="+mn-lt"/>
                <a:ea typeface="+mn-ea"/>
                <a:cs typeface="+mn-cs"/>
              </a:rPr>
              <a:t>So on the advice of his counselors, the king made two gold calves. He said to the people, “It is too much trouble for you to worship in Jerusalem. Look, Israel, these are the gods who brought you out of Egypt!”</a:t>
            </a:r>
          </a:p>
          <a:p>
            <a:r>
              <a:rPr lang="en-US" sz="1200" b="1" i="0" kern="1200" baseline="30000" dirty="0">
                <a:solidFill>
                  <a:schemeClr val="tx1"/>
                </a:solidFill>
                <a:effectLst/>
                <a:latin typeface="+mn-lt"/>
                <a:ea typeface="+mn-ea"/>
                <a:cs typeface="+mn-cs"/>
              </a:rPr>
              <a:t>29 </a:t>
            </a:r>
            <a:r>
              <a:rPr lang="en-US" sz="1200" b="0" i="0" kern="1200" dirty="0">
                <a:solidFill>
                  <a:schemeClr val="tx1"/>
                </a:solidFill>
                <a:effectLst/>
                <a:latin typeface="+mn-lt"/>
                <a:ea typeface="+mn-ea"/>
                <a:cs typeface="+mn-cs"/>
              </a:rPr>
              <a:t>He placed these calf idols in Bethel and in Dan—at either end of his kingdom. </a:t>
            </a:r>
            <a:r>
              <a:rPr lang="en-US" sz="1200" b="1" i="0" kern="1200" baseline="30000" dirty="0">
                <a:solidFill>
                  <a:schemeClr val="tx1"/>
                </a:solidFill>
                <a:effectLst/>
                <a:latin typeface="+mn-lt"/>
                <a:ea typeface="+mn-ea"/>
                <a:cs typeface="+mn-cs"/>
              </a:rPr>
              <a:t>30 </a:t>
            </a:r>
            <a:r>
              <a:rPr lang="en-US" sz="1200" b="0" i="0" kern="1200" dirty="0">
                <a:solidFill>
                  <a:schemeClr val="tx1"/>
                </a:solidFill>
                <a:effectLst/>
                <a:latin typeface="+mn-lt"/>
                <a:ea typeface="+mn-ea"/>
                <a:cs typeface="+mn-cs"/>
              </a:rPr>
              <a:t>But this became a great sin, for the people worshiped the idols, traveling as far north as Dan to worship the one there.</a:t>
            </a:r>
          </a:p>
          <a:p>
            <a:r>
              <a:rPr lang="en-US" sz="1200" b="1" i="0" kern="1200" baseline="30000" dirty="0">
                <a:solidFill>
                  <a:schemeClr val="tx1"/>
                </a:solidFill>
                <a:effectLst/>
                <a:latin typeface="+mn-lt"/>
                <a:ea typeface="+mn-ea"/>
                <a:cs typeface="+mn-cs"/>
              </a:rPr>
              <a:t>31 </a:t>
            </a:r>
            <a:r>
              <a:rPr lang="en-US" sz="1200" b="0" i="0" kern="1200" dirty="0">
                <a:solidFill>
                  <a:schemeClr val="tx1"/>
                </a:solidFill>
                <a:effectLst/>
                <a:latin typeface="+mn-lt"/>
                <a:ea typeface="+mn-ea"/>
                <a:cs typeface="+mn-cs"/>
              </a:rPr>
              <a:t>Jeroboam also erected buildings at the pagan shrines and ordained priests from the common people—those who were not from the priestly tribe of Levi. </a:t>
            </a:r>
            <a:r>
              <a:rPr lang="en-US" sz="1200" b="1" i="0" kern="1200" baseline="30000" dirty="0">
                <a:solidFill>
                  <a:schemeClr val="tx1"/>
                </a:solidFill>
                <a:effectLst/>
                <a:latin typeface="+mn-lt"/>
                <a:ea typeface="+mn-ea"/>
                <a:cs typeface="+mn-cs"/>
              </a:rPr>
              <a:t>32 </a:t>
            </a:r>
            <a:r>
              <a:rPr lang="en-US" sz="1200" b="0" i="0" kern="1200" dirty="0">
                <a:solidFill>
                  <a:schemeClr val="tx1"/>
                </a:solidFill>
                <a:effectLst/>
                <a:latin typeface="+mn-lt"/>
                <a:ea typeface="+mn-ea"/>
                <a:cs typeface="+mn-cs"/>
              </a:rPr>
              <a:t>And Jeroboam instituted a religious festival in Bethel, held on the fifteenth day of the eighth month, in imitation of the annual Festival of Shelters in Judah. There at Bethel he himself offered sacrifices to the calves he had made, and he appointed priests for the pagan shrines he had made. </a:t>
            </a:r>
            <a:r>
              <a:rPr lang="en-US" sz="1200" b="1" i="0" kern="1200" baseline="30000" dirty="0">
                <a:solidFill>
                  <a:schemeClr val="tx1"/>
                </a:solidFill>
                <a:effectLst/>
                <a:latin typeface="+mn-lt"/>
                <a:ea typeface="+mn-ea"/>
                <a:cs typeface="+mn-cs"/>
              </a:rPr>
              <a:t>33 </a:t>
            </a:r>
            <a:r>
              <a:rPr lang="en-US" sz="1200" b="0" i="0" kern="1200" dirty="0">
                <a:solidFill>
                  <a:schemeClr val="tx1"/>
                </a:solidFill>
                <a:effectLst/>
                <a:latin typeface="+mn-lt"/>
                <a:ea typeface="+mn-ea"/>
                <a:cs typeface="+mn-cs"/>
              </a:rPr>
              <a:t>So on the fifteenth day of the eighth month, a day that he himself had designated, Jeroboam offered sacrifices on the altar at Bethel. He instituted a religious festival for Israel, and he went up to the altar to burn incense.</a:t>
            </a:r>
          </a:p>
          <a:p>
            <a:endParaRPr lang="en-US" dirty="0"/>
          </a:p>
          <a:p>
            <a:r>
              <a:rPr lang="en-US" b="1" dirty="0">
                <a:effectLst/>
              </a:rPr>
              <a:t>King James Version </a:t>
            </a:r>
          </a:p>
          <a:p>
            <a:r>
              <a:rPr lang="en-US" sz="1200" b="1" i="0" kern="1200" baseline="30000" dirty="0">
                <a:solidFill>
                  <a:schemeClr val="tx1"/>
                </a:solidFill>
                <a:effectLst/>
                <a:latin typeface="+mn-lt"/>
                <a:ea typeface="+mn-ea"/>
                <a:cs typeface="+mn-cs"/>
              </a:rPr>
              <a:t>28 </a:t>
            </a:r>
            <a:r>
              <a:rPr lang="en-US" sz="1200" b="0" i="0" kern="1200" dirty="0">
                <a:solidFill>
                  <a:schemeClr val="tx1"/>
                </a:solidFill>
                <a:effectLst/>
                <a:latin typeface="+mn-lt"/>
                <a:ea typeface="+mn-ea"/>
                <a:cs typeface="+mn-cs"/>
              </a:rPr>
              <a:t>Whereupon the king took counsel, and made two calves of gold, and said unto them, It is too much for you to go up to Jerusalem: behold thy gods, O Israel, which brought thee up out of the land of Egypt.</a:t>
            </a:r>
          </a:p>
          <a:p>
            <a:r>
              <a:rPr lang="en-US" sz="1200" b="1" i="0" kern="1200" baseline="30000" dirty="0">
                <a:solidFill>
                  <a:schemeClr val="tx1"/>
                </a:solidFill>
                <a:effectLst/>
                <a:latin typeface="+mn-lt"/>
                <a:ea typeface="+mn-ea"/>
                <a:cs typeface="+mn-cs"/>
              </a:rPr>
              <a:t>29 </a:t>
            </a:r>
            <a:r>
              <a:rPr lang="en-US" sz="1200" b="0" i="0" kern="1200" dirty="0">
                <a:solidFill>
                  <a:schemeClr val="tx1"/>
                </a:solidFill>
                <a:effectLst/>
                <a:latin typeface="+mn-lt"/>
                <a:ea typeface="+mn-ea"/>
                <a:cs typeface="+mn-cs"/>
              </a:rPr>
              <a:t>And he set the one in Bethel, and the other put he in Dan.</a:t>
            </a:r>
          </a:p>
          <a:p>
            <a:r>
              <a:rPr lang="en-US" sz="1200" b="1" i="0" kern="1200" baseline="30000" dirty="0">
                <a:solidFill>
                  <a:schemeClr val="tx1"/>
                </a:solidFill>
                <a:effectLst/>
                <a:latin typeface="+mn-lt"/>
                <a:ea typeface="+mn-ea"/>
                <a:cs typeface="+mn-cs"/>
              </a:rPr>
              <a:t>30 </a:t>
            </a:r>
            <a:r>
              <a:rPr lang="en-US" sz="1200" b="0" i="0" kern="1200" dirty="0">
                <a:solidFill>
                  <a:schemeClr val="tx1"/>
                </a:solidFill>
                <a:effectLst/>
                <a:latin typeface="+mn-lt"/>
                <a:ea typeface="+mn-ea"/>
                <a:cs typeface="+mn-cs"/>
              </a:rPr>
              <a:t>And this thing became a sin: for the people went to worship before the one, even unto Dan.</a:t>
            </a:r>
          </a:p>
          <a:p>
            <a:r>
              <a:rPr lang="en-US" sz="1200" b="1" i="0" kern="1200" baseline="30000" dirty="0">
                <a:solidFill>
                  <a:schemeClr val="tx1"/>
                </a:solidFill>
                <a:effectLst/>
                <a:latin typeface="+mn-lt"/>
                <a:ea typeface="+mn-ea"/>
                <a:cs typeface="+mn-cs"/>
              </a:rPr>
              <a:t>31 </a:t>
            </a:r>
            <a:r>
              <a:rPr lang="en-US" sz="1200" b="0" i="0" kern="1200" dirty="0">
                <a:solidFill>
                  <a:schemeClr val="tx1"/>
                </a:solidFill>
                <a:effectLst/>
                <a:latin typeface="+mn-lt"/>
                <a:ea typeface="+mn-ea"/>
                <a:cs typeface="+mn-cs"/>
              </a:rPr>
              <a:t>And he made an house of high places, and made priests of the lowest of the people, which were not of the sons of Levi.</a:t>
            </a:r>
          </a:p>
          <a:p>
            <a:r>
              <a:rPr lang="en-US" sz="1200" b="1" i="0" kern="1200" baseline="30000" dirty="0">
                <a:solidFill>
                  <a:schemeClr val="tx1"/>
                </a:solidFill>
                <a:effectLst/>
                <a:latin typeface="+mn-lt"/>
                <a:ea typeface="+mn-ea"/>
                <a:cs typeface="+mn-cs"/>
              </a:rPr>
              <a:t>32 </a:t>
            </a:r>
            <a:r>
              <a:rPr lang="en-US" sz="1200" b="0" i="0" kern="1200" dirty="0">
                <a:solidFill>
                  <a:schemeClr val="tx1"/>
                </a:solidFill>
                <a:effectLst/>
                <a:latin typeface="+mn-lt"/>
                <a:ea typeface="+mn-ea"/>
                <a:cs typeface="+mn-cs"/>
              </a:rPr>
              <a:t>And Jeroboam ordained a feast in the eighth month, on the fifteenth day of the month, like unto the feast that is in Judah, and he offered upon the altar. So did he in Bethel, sacrificing unto the calves that he had made: and he placed in Bethel the priests of the high places which he had made.</a:t>
            </a:r>
          </a:p>
          <a:p>
            <a:r>
              <a:rPr lang="en-US" sz="1200" b="1" i="0" kern="1200" baseline="30000" dirty="0">
                <a:solidFill>
                  <a:schemeClr val="tx1"/>
                </a:solidFill>
                <a:effectLst/>
                <a:latin typeface="+mn-lt"/>
                <a:ea typeface="+mn-ea"/>
                <a:cs typeface="+mn-cs"/>
              </a:rPr>
              <a:t>33 </a:t>
            </a:r>
            <a:r>
              <a:rPr lang="en-US" sz="1200" b="0" i="0" kern="1200" dirty="0">
                <a:solidFill>
                  <a:schemeClr val="tx1"/>
                </a:solidFill>
                <a:effectLst/>
                <a:latin typeface="+mn-lt"/>
                <a:ea typeface="+mn-ea"/>
                <a:cs typeface="+mn-cs"/>
              </a:rPr>
              <a:t>So he offered upon the altar which he had made in Bethel the fifteenth day of the eighth month, even in the month which he had devised of his own heart; and ordained a feast unto the children of Israel: and he offered upon the altar, and burnt incense.</a:t>
            </a:r>
          </a:p>
        </p:txBody>
      </p:sp>
      <p:sp>
        <p:nvSpPr>
          <p:cNvPr id="4" name="Slide Number Placeholder 3"/>
          <p:cNvSpPr>
            <a:spLocks noGrp="1"/>
          </p:cNvSpPr>
          <p:nvPr>
            <p:ph type="sldNum" sz="quarter" idx="5"/>
          </p:nvPr>
        </p:nvSpPr>
        <p:spPr/>
        <p:txBody>
          <a:bodyPr/>
          <a:lstStyle/>
          <a:p>
            <a:fld id="{CFD2866F-E367-5448-96E5-64EBF95C93C4}" type="slidenum">
              <a:rPr lang="en-US" smtClean="0"/>
              <a:t>7</a:t>
            </a:fld>
            <a:endParaRPr lang="en-US"/>
          </a:p>
        </p:txBody>
      </p:sp>
    </p:spTree>
    <p:extLst>
      <p:ext uri="{BB962C8B-B14F-4D97-AF65-F5344CB8AC3E}">
        <p14:creationId xmlns:p14="http://schemas.microsoft.com/office/powerpoint/2010/main" val="141885490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Resource Packet Item 2: O Foolish Jeroboam! </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Jeroboam’s story brings to mind Paul’s letter to the Galatians. God had saved them, so why were they trying to maintain their own righteousness? Students will rewrite Paul’s message in Galatians 3:2–5 to fit Jeroboam’s situation. </a:t>
            </a:r>
          </a:p>
          <a:p>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8</a:t>
            </a:fld>
            <a:endParaRPr lang="en-US"/>
          </a:p>
        </p:txBody>
      </p:sp>
    </p:spTree>
    <p:extLst>
      <p:ext uri="{BB962C8B-B14F-4D97-AF65-F5344CB8AC3E}">
        <p14:creationId xmlns:p14="http://schemas.microsoft.com/office/powerpoint/2010/main" val="265116121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solidFill>
                  <a:srgbClr val="FF0000"/>
                </a:solidFill>
                <a:effectLst/>
                <a:highlight>
                  <a:srgbClr val="FFFF00"/>
                </a:highlight>
              </a:rPr>
              <a:t>1 Kings 16:29–33</a:t>
            </a:r>
          </a:p>
          <a:p>
            <a:endParaRPr lang="en-US" b="1" dirty="0">
              <a:solidFill>
                <a:srgbClr val="FF0000"/>
              </a:solidFill>
              <a:effectLst/>
              <a:highlight>
                <a:srgbClr val="FFFF00"/>
              </a:highlight>
            </a:endParaRPr>
          </a:p>
          <a:p>
            <a:r>
              <a:rPr lang="en-US" b="1" i="0" dirty="0">
                <a:solidFill>
                  <a:srgbClr val="FF0000"/>
                </a:solidFill>
                <a:highlight>
                  <a:srgbClr val="FFFF00"/>
                </a:highlight>
              </a:rPr>
              <a:t>New Living Translation</a:t>
            </a:r>
            <a:endParaRPr lang="en-US" b="1" i="0" dirty="0">
              <a:solidFill>
                <a:srgbClr val="FF0000"/>
              </a:solidFill>
              <a:effectLst/>
              <a:highlight>
                <a:srgbClr val="FFFF00"/>
              </a:highlight>
            </a:endParaRPr>
          </a:p>
          <a:p>
            <a:pPr algn="l">
              <a:buNone/>
            </a:pPr>
            <a:r>
              <a:rPr lang="en-US" sz="1200" b="1" i="0" kern="1200" baseline="30000" dirty="0">
                <a:solidFill>
                  <a:schemeClr val="tx1"/>
                </a:solidFill>
                <a:effectLst/>
                <a:latin typeface="+mn-lt"/>
                <a:ea typeface="+mn-ea"/>
                <a:cs typeface="+mn-cs"/>
              </a:rPr>
              <a:t>29 </a:t>
            </a:r>
            <a:r>
              <a:rPr lang="en-US" sz="1200" b="0" i="0" kern="1200" dirty="0">
                <a:solidFill>
                  <a:schemeClr val="tx1"/>
                </a:solidFill>
                <a:effectLst/>
                <a:latin typeface="+mn-lt"/>
                <a:ea typeface="+mn-ea"/>
                <a:cs typeface="+mn-cs"/>
              </a:rPr>
              <a:t>Ahab son of Omri began to rule over Israel in the thirty-eighth year of King Asa’s reign in Judah. He reigned in Samaria twenty-two years. </a:t>
            </a:r>
            <a:r>
              <a:rPr lang="en-US" sz="1200" b="1" i="0" kern="1200" baseline="30000" dirty="0">
                <a:solidFill>
                  <a:schemeClr val="tx1"/>
                </a:solidFill>
                <a:effectLst/>
                <a:latin typeface="+mn-lt"/>
                <a:ea typeface="+mn-ea"/>
                <a:cs typeface="+mn-cs"/>
              </a:rPr>
              <a:t>30 </a:t>
            </a:r>
            <a:r>
              <a:rPr lang="en-US" sz="1200" b="0" i="0" kern="1200" dirty="0">
                <a:solidFill>
                  <a:schemeClr val="tx1"/>
                </a:solidFill>
                <a:effectLst/>
                <a:latin typeface="+mn-lt"/>
                <a:ea typeface="+mn-ea"/>
                <a:cs typeface="+mn-cs"/>
              </a:rPr>
              <a:t>But Ahab son of Omri did what was evil in the </a:t>
            </a:r>
            <a:r>
              <a:rPr lang="en-US" sz="1200" b="0" i="0" kern="1200" cap="small" dirty="0">
                <a:solidFill>
                  <a:schemeClr val="tx1"/>
                </a:solidFill>
                <a:effectLst/>
                <a:latin typeface="+mn-lt"/>
                <a:ea typeface="+mn-ea"/>
                <a:cs typeface="+mn-cs"/>
              </a:rPr>
              <a:t>Lord</a:t>
            </a:r>
            <a:r>
              <a:rPr lang="en-US" sz="1200" b="0" i="0" kern="1200" dirty="0">
                <a:solidFill>
                  <a:schemeClr val="tx1"/>
                </a:solidFill>
                <a:effectLst/>
                <a:latin typeface="+mn-lt"/>
                <a:ea typeface="+mn-ea"/>
                <a:cs typeface="+mn-cs"/>
              </a:rPr>
              <a:t>’s sight, even more than any of the kings before him. </a:t>
            </a:r>
            <a:r>
              <a:rPr lang="en-US" sz="1200" b="1" i="0" kern="1200" baseline="30000" dirty="0">
                <a:solidFill>
                  <a:schemeClr val="tx1"/>
                </a:solidFill>
                <a:effectLst/>
                <a:latin typeface="+mn-lt"/>
                <a:ea typeface="+mn-ea"/>
                <a:cs typeface="+mn-cs"/>
              </a:rPr>
              <a:t>31 </a:t>
            </a:r>
            <a:r>
              <a:rPr lang="en-US" sz="1200" b="0" i="0" kern="1200" dirty="0">
                <a:solidFill>
                  <a:schemeClr val="tx1"/>
                </a:solidFill>
                <a:effectLst/>
                <a:latin typeface="+mn-lt"/>
                <a:ea typeface="+mn-ea"/>
                <a:cs typeface="+mn-cs"/>
              </a:rPr>
              <a:t>And as though it were not enough to follow the sinful example of Jeroboam, he married Jezebel, the daughter of King Ethbaal of the Sidonians, and he began to bow down in worship of Baal. </a:t>
            </a:r>
            <a:r>
              <a:rPr lang="en-US" sz="1200" b="1" i="0" kern="1200" baseline="30000" dirty="0">
                <a:solidFill>
                  <a:schemeClr val="tx1"/>
                </a:solidFill>
                <a:effectLst/>
                <a:latin typeface="+mn-lt"/>
                <a:ea typeface="+mn-ea"/>
                <a:cs typeface="+mn-cs"/>
              </a:rPr>
              <a:t>32 </a:t>
            </a:r>
            <a:r>
              <a:rPr lang="en-US" sz="1200" b="0" i="0" kern="1200" dirty="0">
                <a:solidFill>
                  <a:schemeClr val="tx1"/>
                </a:solidFill>
                <a:effectLst/>
                <a:latin typeface="+mn-lt"/>
                <a:ea typeface="+mn-ea"/>
                <a:cs typeface="+mn-cs"/>
              </a:rPr>
              <a:t>First Ahab built a temple and an altar for Baal in Samaria. </a:t>
            </a:r>
            <a:r>
              <a:rPr lang="en-US" sz="1200" b="1" i="0" kern="1200" baseline="30000" dirty="0">
                <a:solidFill>
                  <a:schemeClr val="tx1"/>
                </a:solidFill>
                <a:effectLst/>
                <a:latin typeface="+mn-lt"/>
                <a:ea typeface="+mn-ea"/>
                <a:cs typeface="+mn-cs"/>
              </a:rPr>
              <a:t>33 </a:t>
            </a:r>
            <a:r>
              <a:rPr lang="en-US" sz="1200" b="0" i="0" kern="1200" dirty="0">
                <a:solidFill>
                  <a:schemeClr val="tx1"/>
                </a:solidFill>
                <a:effectLst/>
                <a:latin typeface="+mn-lt"/>
                <a:ea typeface="+mn-ea"/>
                <a:cs typeface="+mn-cs"/>
              </a:rPr>
              <a:t>Then he set up an Asherah pole. He did more to provoke the anger of the </a:t>
            </a:r>
            <a:r>
              <a:rPr lang="en-US" sz="1200" b="0" i="0" kern="1200" cap="small" dirty="0">
                <a:solidFill>
                  <a:schemeClr val="tx1"/>
                </a:solidFill>
                <a:effectLst/>
                <a:latin typeface="+mn-lt"/>
                <a:ea typeface="+mn-ea"/>
                <a:cs typeface="+mn-cs"/>
              </a:rPr>
              <a:t>Lord</a:t>
            </a:r>
            <a:r>
              <a:rPr lang="en-US" sz="1200" b="0" i="0" kern="1200" dirty="0">
                <a:solidFill>
                  <a:schemeClr val="tx1"/>
                </a:solidFill>
                <a:effectLst/>
                <a:latin typeface="+mn-lt"/>
                <a:ea typeface="+mn-ea"/>
                <a:cs typeface="+mn-cs"/>
              </a:rPr>
              <a:t>, the God of Israel, than any of the other kings of Israel before him.</a:t>
            </a:r>
          </a:p>
          <a:p>
            <a:pPr algn="l">
              <a:buNone/>
            </a:pPr>
            <a:endParaRPr lang="en-US" dirty="0">
              <a:solidFill>
                <a:srgbClr val="FF0000"/>
              </a:solidFill>
              <a:highlight>
                <a:srgbClr val="FFFF00"/>
              </a:highlight>
            </a:endParaRPr>
          </a:p>
          <a:p>
            <a:r>
              <a:rPr lang="en-US" b="1" i="0" dirty="0">
                <a:solidFill>
                  <a:srgbClr val="FF0000"/>
                </a:solidFill>
                <a:effectLst/>
                <a:highlight>
                  <a:srgbClr val="FFFF00"/>
                </a:highlight>
              </a:rPr>
              <a:t>King James Version</a:t>
            </a:r>
          </a:p>
          <a:p>
            <a:r>
              <a:rPr lang="en-US" sz="1200" b="1" i="0" kern="1200" baseline="30000" dirty="0">
                <a:solidFill>
                  <a:schemeClr val="tx1"/>
                </a:solidFill>
                <a:effectLst/>
                <a:latin typeface="+mn-lt"/>
                <a:ea typeface="+mn-ea"/>
                <a:cs typeface="+mn-cs"/>
              </a:rPr>
              <a:t>29 </a:t>
            </a:r>
            <a:r>
              <a:rPr lang="en-US" sz="1200" b="0" i="0" kern="1200" dirty="0">
                <a:solidFill>
                  <a:schemeClr val="tx1"/>
                </a:solidFill>
                <a:effectLst/>
                <a:latin typeface="+mn-lt"/>
                <a:ea typeface="+mn-ea"/>
                <a:cs typeface="+mn-cs"/>
              </a:rPr>
              <a:t>And in the thirty and eighth year of Asa king of Judah began Ahab the son of Omri to reign over Israel: and Ahab the son of Omri reigned over Israel in Samaria twenty and two years.</a:t>
            </a:r>
          </a:p>
          <a:p>
            <a:r>
              <a:rPr lang="en-US" sz="1200" b="1" i="0" kern="1200" baseline="30000" dirty="0">
                <a:solidFill>
                  <a:schemeClr val="tx1"/>
                </a:solidFill>
                <a:effectLst/>
                <a:latin typeface="+mn-lt"/>
                <a:ea typeface="+mn-ea"/>
                <a:cs typeface="+mn-cs"/>
              </a:rPr>
              <a:t>30 </a:t>
            </a:r>
            <a:r>
              <a:rPr lang="en-US" sz="1200" b="0" i="0" kern="1200" dirty="0">
                <a:solidFill>
                  <a:schemeClr val="tx1"/>
                </a:solidFill>
                <a:effectLst/>
                <a:latin typeface="+mn-lt"/>
                <a:ea typeface="+mn-ea"/>
                <a:cs typeface="+mn-cs"/>
              </a:rPr>
              <a:t>And Ahab the son of Omri did evil in the sight of the </a:t>
            </a:r>
            <a:r>
              <a:rPr lang="en-US" sz="1200" b="0" i="0" kern="1200" cap="small" dirty="0">
                <a:solidFill>
                  <a:schemeClr val="tx1"/>
                </a:solidFill>
                <a:effectLst/>
                <a:latin typeface="+mn-lt"/>
                <a:ea typeface="+mn-ea"/>
                <a:cs typeface="+mn-cs"/>
              </a:rPr>
              <a:t>Lord</a:t>
            </a:r>
            <a:r>
              <a:rPr lang="en-US" sz="1200" b="0" i="0" kern="1200" dirty="0">
                <a:solidFill>
                  <a:schemeClr val="tx1"/>
                </a:solidFill>
                <a:effectLst/>
                <a:latin typeface="+mn-lt"/>
                <a:ea typeface="+mn-ea"/>
                <a:cs typeface="+mn-cs"/>
              </a:rPr>
              <a:t> above all that were before him.</a:t>
            </a:r>
          </a:p>
          <a:p>
            <a:r>
              <a:rPr lang="en-US" sz="1200" b="1" i="0" kern="1200" baseline="30000" dirty="0">
                <a:solidFill>
                  <a:schemeClr val="tx1"/>
                </a:solidFill>
                <a:effectLst/>
                <a:latin typeface="+mn-lt"/>
                <a:ea typeface="+mn-ea"/>
                <a:cs typeface="+mn-cs"/>
              </a:rPr>
              <a:t>31 </a:t>
            </a:r>
            <a:r>
              <a:rPr lang="en-US" sz="1200" b="0" i="0" kern="1200" dirty="0">
                <a:solidFill>
                  <a:schemeClr val="tx1"/>
                </a:solidFill>
                <a:effectLst/>
                <a:latin typeface="+mn-lt"/>
                <a:ea typeface="+mn-ea"/>
                <a:cs typeface="+mn-cs"/>
              </a:rPr>
              <a:t>And it came to pass, as if it had been a light thing for him to walk in the sins of Jeroboam the son of Nebat, that he took to wife Jezebel the daughter of Ethbaal king of the Zidonians, and went and served Baal, and worshipped him.</a:t>
            </a:r>
          </a:p>
          <a:p>
            <a:r>
              <a:rPr lang="en-US" sz="1200" b="1" i="0" kern="1200" baseline="30000" dirty="0">
                <a:solidFill>
                  <a:schemeClr val="tx1"/>
                </a:solidFill>
                <a:effectLst/>
                <a:latin typeface="+mn-lt"/>
                <a:ea typeface="+mn-ea"/>
                <a:cs typeface="+mn-cs"/>
              </a:rPr>
              <a:t>32 </a:t>
            </a:r>
            <a:r>
              <a:rPr lang="en-US" sz="1200" b="0" i="0" kern="1200" dirty="0">
                <a:solidFill>
                  <a:schemeClr val="tx1"/>
                </a:solidFill>
                <a:effectLst/>
                <a:latin typeface="+mn-lt"/>
                <a:ea typeface="+mn-ea"/>
                <a:cs typeface="+mn-cs"/>
              </a:rPr>
              <a:t>And he reared up an altar for Baal in the house of Baal, which he had built in Samaria.</a:t>
            </a:r>
          </a:p>
          <a:p>
            <a:r>
              <a:rPr lang="en-US" sz="1200" b="1" i="0" kern="1200" baseline="30000" dirty="0">
                <a:solidFill>
                  <a:schemeClr val="tx1"/>
                </a:solidFill>
                <a:effectLst/>
                <a:latin typeface="+mn-lt"/>
                <a:ea typeface="+mn-ea"/>
                <a:cs typeface="+mn-cs"/>
              </a:rPr>
              <a:t>33 </a:t>
            </a:r>
            <a:r>
              <a:rPr lang="en-US" sz="1200" b="0" i="0" kern="1200" dirty="0">
                <a:solidFill>
                  <a:schemeClr val="tx1"/>
                </a:solidFill>
                <a:effectLst/>
                <a:latin typeface="+mn-lt"/>
                <a:ea typeface="+mn-ea"/>
                <a:cs typeface="+mn-cs"/>
              </a:rPr>
              <a:t>And Ahab made a grove; and Ahab did more to provoke the </a:t>
            </a:r>
            <a:r>
              <a:rPr lang="en-US" sz="1200" b="0" i="0" kern="1200" cap="small" dirty="0">
                <a:solidFill>
                  <a:schemeClr val="tx1"/>
                </a:solidFill>
                <a:effectLst/>
                <a:latin typeface="+mn-lt"/>
                <a:ea typeface="+mn-ea"/>
                <a:cs typeface="+mn-cs"/>
              </a:rPr>
              <a:t>Lord</a:t>
            </a:r>
            <a:r>
              <a:rPr lang="en-US" sz="1200" b="0" i="0" kern="1200" dirty="0">
                <a:solidFill>
                  <a:schemeClr val="tx1"/>
                </a:solidFill>
                <a:effectLst/>
                <a:latin typeface="+mn-lt"/>
                <a:ea typeface="+mn-ea"/>
                <a:cs typeface="+mn-cs"/>
              </a:rPr>
              <a:t> God of Israel to anger than all the kings of Israel that were before him.</a:t>
            </a:r>
          </a:p>
        </p:txBody>
      </p:sp>
      <p:sp>
        <p:nvSpPr>
          <p:cNvPr id="4" name="Slide Number Placeholder 3"/>
          <p:cNvSpPr>
            <a:spLocks noGrp="1"/>
          </p:cNvSpPr>
          <p:nvPr>
            <p:ph type="sldNum" sz="quarter" idx="5"/>
          </p:nvPr>
        </p:nvSpPr>
        <p:spPr/>
        <p:txBody>
          <a:bodyPr/>
          <a:lstStyle/>
          <a:p>
            <a:fld id="{CFD2866F-E367-5448-96E5-64EBF95C93C4}" type="slidenum">
              <a:rPr lang="en-US" smtClean="0"/>
              <a:t>9</a:t>
            </a:fld>
            <a:endParaRPr lang="en-US"/>
          </a:p>
        </p:txBody>
      </p:sp>
    </p:spTree>
    <p:extLst>
      <p:ext uri="{BB962C8B-B14F-4D97-AF65-F5344CB8AC3E}">
        <p14:creationId xmlns:p14="http://schemas.microsoft.com/office/powerpoint/2010/main" val="84118546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7.png"/><Relationship Id="rId1" Type="http://schemas.openxmlformats.org/officeDocument/2006/relationships/slideMaster" Target="../slideMasters/slideMaster2.xml"/><Relationship Id="rId4" Type="http://schemas.openxmlformats.org/officeDocument/2006/relationships/image" Target="../media/image8.svg"/></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Unit Intro">
    <p:spTree>
      <p:nvGrpSpPr>
        <p:cNvPr id="1" name=""/>
        <p:cNvGrpSpPr/>
        <p:nvPr/>
      </p:nvGrpSpPr>
      <p:grpSpPr>
        <a:xfrm>
          <a:off x="0" y="0"/>
          <a:ext cx="0" cy="0"/>
          <a:chOff x="0" y="0"/>
          <a:chExt cx="0" cy="0"/>
        </a:xfrm>
      </p:grpSpPr>
      <p:pic>
        <p:nvPicPr>
          <p:cNvPr id="7" name="Picture 2">
            <a:extLst>
              <a:ext uri="{FF2B5EF4-FFF2-40B4-BE49-F238E27FC236}">
                <a16:creationId xmlns:a16="http://schemas.microsoft.com/office/drawing/2014/main" id="{DBD7E739-B4DF-8DF9-4F82-96C87B0F2565}"/>
              </a:ext>
            </a:extLst>
          </p:cNvPr>
          <p:cNvPicPr>
            <a:picLocks noChangeAspect="1"/>
          </p:cNvPicPr>
          <p:nvPr userDrawn="1"/>
        </p:nvPicPr>
        <p:blipFill>
          <a:blip r:embed="rId2">
            <a:extLst>
              <a:ext uri="{28A0092B-C50C-407E-A947-70E740481C1C}">
                <a14:useLocalDpi xmlns:a14="http://schemas.microsoft.com/office/drawing/2010/main" val="0"/>
              </a:ext>
            </a:extLst>
          </a:blip>
          <a:srcRect l="237" t="38847" r="-237" b="15855"/>
          <a:stretch>
            <a:fillRect/>
          </a:stretch>
        </p:blipFill>
        <p:spPr>
          <a:xfrm>
            <a:off x="914400" y="1056357"/>
            <a:ext cx="16466409" cy="4969556"/>
          </a:xfrm>
          <a:prstGeom prst="rect">
            <a:avLst/>
          </a:prstGeom>
        </p:spPr>
      </p:pic>
      <p:sp>
        <p:nvSpPr>
          <p:cNvPr id="6" name="AutoShape 4">
            <a:extLst>
              <a:ext uri="{FF2B5EF4-FFF2-40B4-BE49-F238E27FC236}">
                <a16:creationId xmlns:a16="http://schemas.microsoft.com/office/drawing/2014/main" id="{6224DFEB-EEC7-439B-60DA-DA5076B9A343}"/>
              </a:ext>
            </a:extLst>
          </p:cNvPr>
          <p:cNvSpPr/>
          <p:nvPr userDrawn="1"/>
        </p:nvSpPr>
        <p:spPr>
          <a:xfrm>
            <a:off x="7138368" y="6025913"/>
            <a:ext cx="10238836" cy="3204730"/>
          </a:xfrm>
          <a:prstGeom prst="rect">
            <a:avLst/>
          </a:prstGeom>
          <a:solidFill>
            <a:schemeClr val="bg1"/>
          </a:solidFill>
        </p:spPr>
        <p:txBody>
          <a:bodyPr/>
          <a:lstStyle/>
          <a:p>
            <a:endParaRPr lang="en-US"/>
          </a:p>
        </p:txBody>
      </p:sp>
      <p:sp>
        <p:nvSpPr>
          <p:cNvPr id="25" name="AutoShape 3">
            <a:extLst>
              <a:ext uri="{FF2B5EF4-FFF2-40B4-BE49-F238E27FC236}">
                <a16:creationId xmlns:a16="http://schemas.microsoft.com/office/drawing/2014/main" id="{50BD88EE-D5CF-B090-CE5C-F677E3785791}"/>
              </a:ext>
            </a:extLst>
          </p:cNvPr>
          <p:cNvSpPr/>
          <p:nvPr userDrawn="1"/>
        </p:nvSpPr>
        <p:spPr>
          <a:xfrm>
            <a:off x="910796" y="6025913"/>
            <a:ext cx="6227572" cy="3204730"/>
          </a:xfrm>
          <a:prstGeom prst="rect">
            <a:avLst/>
          </a:prstGeom>
          <a:solidFill>
            <a:srgbClr val="83454D"/>
          </a:solidFill>
        </p:spPr>
        <p:txBody>
          <a:bodyPr/>
          <a:lstStyle/>
          <a:p>
            <a:endParaRPr lang="en-US" dirty="0"/>
          </a:p>
        </p:txBody>
      </p:sp>
      <p:sp>
        <p:nvSpPr>
          <p:cNvPr id="26" name="AutoShape 4">
            <a:extLst>
              <a:ext uri="{FF2B5EF4-FFF2-40B4-BE49-F238E27FC236}">
                <a16:creationId xmlns:a16="http://schemas.microsoft.com/office/drawing/2014/main" id="{01E1A838-AF9A-AF89-FEBA-BBFDCD7D9C37}"/>
              </a:ext>
            </a:extLst>
          </p:cNvPr>
          <p:cNvSpPr/>
          <p:nvPr userDrawn="1"/>
        </p:nvSpPr>
        <p:spPr>
          <a:xfrm>
            <a:off x="7138368" y="6025913"/>
            <a:ext cx="10238836" cy="3204730"/>
          </a:xfrm>
          <a:prstGeom prst="rect">
            <a:avLst/>
          </a:prstGeom>
          <a:solidFill>
            <a:srgbClr val="83454D">
              <a:alpha val="35000"/>
            </a:srgbClr>
          </a:solidFill>
        </p:spPr>
        <p:txBody>
          <a:bodyPr/>
          <a:lstStyle/>
          <a:p>
            <a:endParaRPr lang="en-US"/>
          </a:p>
        </p:txBody>
      </p:sp>
      <p:pic>
        <p:nvPicPr>
          <p:cNvPr id="27" name="Picture 5">
            <a:extLst>
              <a:ext uri="{FF2B5EF4-FFF2-40B4-BE49-F238E27FC236}">
                <a16:creationId xmlns:a16="http://schemas.microsoft.com/office/drawing/2014/main" id="{213C5E3B-3CF1-FF9C-B9BF-892E0159E50C}"/>
              </a:ext>
            </a:extLst>
          </p:cNvPr>
          <p:cNvPicPr>
            <a:picLocks noChangeAspect="1"/>
          </p:cNvPicPr>
          <p:nvPr userDrawn="1"/>
        </p:nvPicPr>
        <p:blipFill>
          <a:blip r:embed="rId3"/>
          <a:srcRect/>
          <a:stretch>
            <a:fillRect/>
          </a:stretch>
        </p:blipFill>
        <p:spPr>
          <a:xfrm>
            <a:off x="15735631" y="1193579"/>
            <a:ext cx="1523669" cy="1211737"/>
          </a:xfrm>
          <a:prstGeom prst="rect">
            <a:avLst/>
          </a:prstGeom>
        </p:spPr>
      </p:pic>
      <p:sp>
        <p:nvSpPr>
          <p:cNvPr id="29" name="TextBox 7">
            <a:extLst>
              <a:ext uri="{FF2B5EF4-FFF2-40B4-BE49-F238E27FC236}">
                <a16:creationId xmlns:a16="http://schemas.microsoft.com/office/drawing/2014/main" id="{6A1C884D-2AD7-44F9-2BEF-3C43F4733792}"/>
              </a:ext>
            </a:extLst>
          </p:cNvPr>
          <p:cNvSpPr txBox="1"/>
          <p:nvPr userDrawn="1"/>
        </p:nvSpPr>
        <p:spPr>
          <a:xfrm>
            <a:off x="7482261" y="6579221"/>
            <a:ext cx="9417929" cy="2154436"/>
          </a:xfrm>
          <a:prstGeom prst="rect">
            <a:avLst/>
          </a:prstGeom>
        </p:spPr>
        <p:txBody>
          <a:bodyPr wrap="square" lIns="0" tIns="0" rIns="0" bIns="0" rtlCol="0" anchor="t">
            <a:spAutoFit/>
          </a:bodyPr>
          <a:lstStyle/>
          <a:p>
            <a:pPr marL="0" marR="0" indent="0" algn="just" defTabSz="914400" rtl="0" eaLnBrk="1" fontAlgn="auto" latinLnBrk="0" hangingPunct="1">
              <a:lnSpc>
                <a:spcPct val="100000"/>
              </a:lnSpc>
              <a:spcBef>
                <a:spcPts val="0"/>
              </a:spcBef>
              <a:spcAft>
                <a:spcPts val="0"/>
              </a:spcAft>
              <a:buClrTx/>
              <a:buSzTx/>
              <a:buFontTx/>
              <a:buNone/>
              <a:tabLst/>
              <a:defRPr/>
            </a:pPr>
            <a:r>
              <a:rPr lang="en-US" sz="2800" i="1" kern="1200" spc="169" dirty="0">
                <a:solidFill>
                  <a:srgbClr val="1C2327"/>
                </a:solidFill>
                <a:latin typeface="Corbel" panose="020B0503020204020204" pitchFamily="34" charset="0"/>
                <a:ea typeface="+mn-ea"/>
                <a:cs typeface="+mn-cs"/>
              </a:rPr>
              <a:t>As we study the rise and fall of Israel’s monarchy, we will see how God sovereignly worked through Israel’s history to show His own covenant loyalty as well as humanity’s desperate need for a Savior—someone who could be a perfect mediator between sinful people and the holy God. </a:t>
            </a:r>
          </a:p>
        </p:txBody>
      </p:sp>
      <p:sp>
        <p:nvSpPr>
          <p:cNvPr id="30" name="TextBox 8">
            <a:extLst>
              <a:ext uri="{FF2B5EF4-FFF2-40B4-BE49-F238E27FC236}">
                <a16:creationId xmlns:a16="http://schemas.microsoft.com/office/drawing/2014/main" id="{C5CB4FDB-18EC-C6B5-6626-2046052DF8E0}"/>
              </a:ext>
            </a:extLst>
          </p:cNvPr>
          <p:cNvSpPr txBox="1"/>
          <p:nvPr userDrawn="1"/>
        </p:nvSpPr>
        <p:spPr>
          <a:xfrm>
            <a:off x="910796" y="9576152"/>
            <a:ext cx="5595058" cy="323215"/>
          </a:xfrm>
          <a:prstGeom prst="rect">
            <a:avLst/>
          </a:prstGeom>
        </p:spPr>
        <p:txBody>
          <a:bodyPr wrap="square" lIns="0" tIns="0" rIns="0" bIns="0" rtlCol="0" anchor="t">
            <a:spAutoFit/>
          </a:bodyPr>
          <a:lstStyle/>
          <a:p>
            <a:pPr>
              <a:lnSpc>
                <a:spcPts val="2660"/>
              </a:lnSpc>
            </a:pPr>
            <a:r>
              <a:rPr lang="en-US" sz="1899" spc="142" dirty="0">
                <a:solidFill>
                  <a:srgbClr val="FFFAEC"/>
                </a:solidFill>
                <a:latin typeface="Franklin Gothic Medium" panose="020B0603020102020204" pitchFamily="34" charset="0"/>
              </a:rPr>
              <a:t>FALL 2026—UNIT 1</a:t>
            </a:r>
          </a:p>
        </p:txBody>
      </p:sp>
      <p:grpSp>
        <p:nvGrpSpPr>
          <p:cNvPr id="3" name="Group 2">
            <a:extLst>
              <a:ext uri="{FF2B5EF4-FFF2-40B4-BE49-F238E27FC236}">
                <a16:creationId xmlns:a16="http://schemas.microsoft.com/office/drawing/2014/main" id="{29BAD19F-044B-5364-54C4-34828E931897}"/>
              </a:ext>
            </a:extLst>
          </p:cNvPr>
          <p:cNvGrpSpPr/>
          <p:nvPr userDrawn="1"/>
        </p:nvGrpSpPr>
        <p:grpSpPr>
          <a:xfrm>
            <a:off x="1254689" y="6422272"/>
            <a:ext cx="5406665" cy="2641074"/>
            <a:chOff x="1088830" y="6343516"/>
            <a:chExt cx="5603348" cy="2641074"/>
          </a:xfrm>
        </p:grpSpPr>
        <p:sp>
          <p:nvSpPr>
            <p:cNvPr id="28" name="TextBox 6">
              <a:extLst>
                <a:ext uri="{FF2B5EF4-FFF2-40B4-BE49-F238E27FC236}">
                  <a16:creationId xmlns:a16="http://schemas.microsoft.com/office/drawing/2014/main" id="{1331D084-E92B-4FFC-53E0-E01C57234024}"/>
                </a:ext>
              </a:extLst>
            </p:cNvPr>
            <p:cNvSpPr txBox="1"/>
            <p:nvPr userDrawn="1"/>
          </p:nvSpPr>
          <p:spPr>
            <a:xfrm>
              <a:off x="1233638" y="6343516"/>
              <a:ext cx="5458540" cy="1468607"/>
            </a:xfrm>
            <a:prstGeom prst="rect">
              <a:avLst/>
            </a:prstGeom>
          </p:spPr>
          <p:txBody>
            <a:bodyPr wrap="square" lIns="0" tIns="0" rIns="0" bIns="0" rtlCol="0" anchor="t">
              <a:spAutoFit/>
            </a:bodyPr>
            <a:lstStyle/>
            <a:p>
              <a:pPr>
                <a:lnSpc>
                  <a:spcPts val="5880"/>
                </a:lnSpc>
              </a:pPr>
              <a:r>
                <a:rPr lang="en-US" sz="4900" spc="300" dirty="0">
                  <a:solidFill>
                    <a:srgbClr val="FFFFFF"/>
                  </a:solidFill>
                  <a:latin typeface="Franklin Gothic Medium" panose="020B0603020102020204" pitchFamily="34" charset="0"/>
                  <a:ea typeface="Lato" panose="020F0502020204030203" pitchFamily="34" charset="0"/>
                  <a:cs typeface="Lato" panose="020F0502020204030203" pitchFamily="34" charset="0"/>
                </a:rPr>
                <a:t>HISTORY OF ISRAEL AND</a:t>
              </a:r>
            </a:p>
          </p:txBody>
        </p:sp>
        <p:sp>
          <p:nvSpPr>
            <p:cNvPr id="2" name="TextBox 6">
              <a:extLst>
                <a:ext uri="{FF2B5EF4-FFF2-40B4-BE49-F238E27FC236}">
                  <a16:creationId xmlns:a16="http://schemas.microsoft.com/office/drawing/2014/main" id="{C9E04C85-0156-04FF-9795-0E6674715B97}"/>
                </a:ext>
              </a:extLst>
            </p:cNvPr>
            <p:cNvSpPr txBox="1"/>
            <p:nvPr userDrawn="1"/>
          </p:nvSpPr>
          <p:spPr>
            <a:xfrm>
              <a:off x="1088830" y="8157632"/>
              <a:ext cx="5603348" cy="826958"/>
            </a:xfrm>
            <a:prstGeom prst="rect">
              <a:avLst/>
            </a:prstGeom>
          </p:spPr>
          <p:txBody>
            <a:bodyPr wrap="square" lIns="0" tIns="0" rIns="0" bIns="0" rtlCol="0" anchor="t">
              <a:spAutoFit/>
            </a:bodyPr>
            <a:lstStyle/>
            <a:p>
              <a:pPr>
                <a:lnSpc>
                  <a:spcPts val="5880"/>
                </a:lnSpc>
              </a:pPr>
              <a:r>
                <a:rPr lang="en-US" sz="8800" spc="300" dirty="0">
                  <a:solidFill>
                    <a:srgbClr val="FFFFFF"/>
                  </a:solidFill>
                  <a:latin typeface="Franklin Gothic Medium" panose="020B0603020102020204" pitchFamily="34" charset="0"/>
                  <a:ea typeface="Lato" panose="020F0502020204030203" pitchFamily="34" charset="0"/>
                  <a:cs typeface="Lato" panose="020F0502020204030203" pitchFamily="34" charset="0"/>
                </a:rPr>
                <a:t>JUDAH</a:t>
              </a:r>
            </a:p>
          </p:txBody>
        </p:sp>
      </p:gr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Blank Template 2">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B3C75D2-AE5B-6F7C-E508-B0FE8C83E626}"/>
              </a:ext>
            </a:extLst>
          </p:cNvPr>
          <p:cNvPicPr>
            <a:picLocks noChangeAspect="1"/>
          </p:cNvPicPr>
          <p:nvPr userDrawn="1"/>
        </p:nvPicPr>
        <p:blipFill>
          <a:blip r:embed="rId2">
            <a:duotone>
              <a:prstClr val="black"/>
              <a:srgbClr val="83454D">
                <a:tint val="45000"/>
                <a:satMod val="400000"/>
              </a:srgbClr>
            </a:duotone>
            <a:extLst>
              <a:ext uri="{28A0092B-C50C-407E-A947-70E740481C1C}">
                <a14:useLocalDpi xmlns:a14="http://schemas.microsoft.com/office/drawing/2010/main"/>
              </a:ext>
            </a:extLst>
          </a:blip>
          <a:srcRect/>
          <a:stretch/>
        </p:blipFill>
        <p:spPr>
          <a:xfrm>
            <a:off x="0" y="0"/>
            <a:ext cx="9174633" cy="10287000"/>
          </a:xfrm>
          <a:prstGeom prst="rect">
            <a:avLst/>
          </a:prstGeom>
        </p:spPr>
      </p:pic>
      <p:sp>
        <p:nvSpPr>
          <p:cNvPr id="4" name="AutoShape 4">
            <a:extLst>
              <a:ext uri="{FF2B5EF4-FFF2-40B4-BE49-F238E27FC236}">
                <a16:creationId xmlns:a16="http://schemas.microsoft.com/office/drawing/2014/main" id="{1716F096-317B-FE5B-CA00-165FA955B9A2}"/>
              </a:ext>
            </a:extLst>
          </p:cNvPr>
          <p:cNvSpPr/>
          <p:nvPr userDrawn="1"/>
        </p:nvSpPr>
        <p:spPr>
          <a:xfrm>
            <a:off x="8001000" y="1028700"/>
            <a:ext cx="10287000" cy="1899077"/>
          </a:xfrm>
          <a:prstGeom prst="rect">
            <a:avLst/>
          </a:prstGeom>
          <a:solidFill>
            <a:srgbClr val="83454D"/>
          </a:solidFill>
        </p:spPr>
        <p:txBody>
          <a:bodyPr/>
          <a:lstStyle/>
          <a:p>
            <a:endParaRPr lang="en-US" dirty="0"/>
          </a:p>
        </p:txBody>
      </p:sp>
    </p:spTree>
    <p:extLst>
      <p:ext uri="{BB962C8B-B14F-4D97-AF65-F5344CB8AC3E}">
        <p14:creationId xmlns:p14="http://schemas.microsoft.com/office/powerpoint/2010/main" val="165253750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Key Verse">
    <p:bg>
      <p:bgPr>
        <a:solidFill>
          <a:srgbClr val="1C2327"/>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3E3FA0C5-D891-EABB-F265-BE42AF47ED03}"/>
              </a:ext>
            </a:extLst>
          </p:cNvPr>
          <p:cNvPicPr>
            <a:picLocks noChangeAspect="1"/>
          </p:cNvPicPr>
          <p:nvPr userDrawn="1"/>
        </p:nvPicPr>
        <p:blipFill>
          <a:blip r:embed="rId2">
            <a:duotone>
              <a:prstClr val="black"/>
              <a:srgbClr val="83454D">
                <a:tint val="45000"/>
                <a:satMod val="400000"/>
              </a:srgbClr>
            </a:duotone>
            <a:extLst>
              <a:ext uri="{BEBA8EAE-BF5A-486C-A8C5-ECC9F3942E4B}">
                <a14:imgProps xmlns:a14="http://schemas.microsoft.com/office/drawing/2010/main">
                  <a14:imgLayer r:embed="rId3">
                    <a14:imgEffect>
                      <a14:saturation sat="0"/>
                    </a14:imgEffect>
                    <a14:imgEffect>
                      <a14:brightnessContrast bright="-40000"/>
                    </a14:imgEffect>
                  </a14:imgLayer>
                </a14:imgProps>
              </a:ext>
              <a:ext uri="{28A0092B-C50C-407E-A947-70E740481C1C}">
                <a14:useLocalDpi xmlns:a14="http://schemas.microsoft.com/office/drawing/2010/main"/>
              </a:ext>
            </a:extLst>
          </a:blip>
          <a:srcRect/>
          <a:stretch/>
        </p:blipFill>
        <p:spPr>
          <a:xfrm>
            <a:off x="0" y="9525"/>
            <a:ext cx="18288000" cy="9563100"/>
          </a:xfrm>
          <a:prstGeom prst="rect">
            <a:avLst/>
          </a:prstGeom>
        </p:spPr>
      </p:pic>
      <p:grpSp>
        <p:nvGrpSpPr>
          <p:cNvPr id="4" name="Group 3">
            <a:extLst>
              <a:ext uri="{FF2B5EF4-FFF2-40B4-BE49-F238E27FC236}">
                <a16:creationId xmlns:a16="http://schemas.microsoft.com/office/drawing/2014/main" id="{B49701B6-B679-1F5F-D050-360F278C3221}"/>
              </a:ext>
            </a:extLst>
          </p:cNvPr>
          <p:cNvGrpSpPr/>
          <p:nvPr userDrawn="1"/>
        </p:nvGrpSpPr>
        <p:grpSpPr>
          <a:xfrm>
            <a:off x="2837554" y="1943100"/>
            <a:ext cx="12612891" cy="5729374"/>
            <a:chOff x="0" y="0"/>
            <a:chExt cx="16817188" cy="7639165"/>
          </a:xfrm>
        </p:grpSpPr>
        <p:sp>
          <p:nvSpPr>
            <p:cNvPr id="5" name="AutoShape 4">
              <a:extLst>
                <a:ext uri="{FF2B5EF4-FFF2-40B4-BE49-F238E27FC236}">
                  <a16:creationId xmlns:a16="http://schemas.microsoft.com/office/drawing/2014/main" id="{58E2D9B1-3898-B316-3EDC-AEC29AB664E9}"/>
                </a:ext>
              </a:extLst>
            </p:cNvPr>
            <p:cNvSpPr/>
            <p:nvPr/>
          </p:nvSpPr>
          <p:spPr>
            <a:xfrm>
              <a:off x="0" y="0"/>
              <a:ext cx="16817188" cy="7639165"/>
            </a:xfrm>
            <a:prstGeom prst="rect">
              <a:avLst/>
            </a:prstGeom>
            <a:solidFill>
              <a:srgbClr val="83454D">
                <a:alpha val="81961"/>
              </a:srgbClr>
            </a:solidFill>
          </p:spPr>
          <p:txBody>
            <a:bodyPr/>
            <a:lstStyle/>
            <a:p>
              <a:endParaRPr lang="en-US"/>
            </a:p>
          </p:txBody>
        </p:sp>
        <p:sp>
          <p:nvSpPr>
            <p:cNvPr id="6" name="AutoShape 5">
              <a:extLst>
                <a:ext uri="{FF2B5EF4-FFF2-40B4-BE49-F238E27FC236}">
                  <a16:creationId xmlns:a16="http://schemas.microsoft.com/office/drawing/2014/main" id="{9586F3AF-70B3-487A-CA7C-E4F73E368FEB}"/>
                </a:ext>
              </a:extLst>
            </p:cNvPr>
            <p:cNvSpPr/>
            <p:nvPr/>
          </p:nvSpPr>
          <p:spPr>
            <a:xfrm rot="5400000">
              <a:off x="1238627" y="3762180"/>
              <a:ext cx="5695040" cy="114805"/>
            </a:xfrm>
            <a:prstGeom prst="rect">
              <a:avLst/>
            </a:prstGeom>
            <a:solidFill>
              <a:srgbClr val="FFFFFF"/>
            </a:solidFill>
          </p:spPr>
          <p:txBody>
            <a:bodyPr/>
            <a:lstStyle/>
            <a:p>
              <a:endParaRPr lang="en-US"/>
            </a:p>
          </p:txBody>
        </p:sp>
        <p:pic>
          <p:nvPicPr>
            <p:cNvPr id="7" name="Picture 6">
              <a:extLst>
                <a:ext uri="{FF2B5EF4-FFF2-40B4-BE49-F238E27FC236}">
                  <a16:creationId xmlns:a16="http://schemas.microsoft.com/office/drawing/2014/main" id="{E7DF67BE-E4F5-E1A5-F2E1-63D57741EFEE}"/>
                </a:ext>
              </a:extLst>
            </p:cNvPr>
            <p:cNvPicPr>
              <a:picLocks noChangeAspect="1"/>
            </p:cNvPicPr>
            <p:nvPr/>
          </p:nvPicPr>
          <p:blipFill>
            <a:blip>
              <a:extLst>
                <a:ext uri="{28A0092B-C50C-407E-A947-70E740481C1C}">
                  <a14:useLocalDpi xmlns:a14="http://schemas.microsoft.com/office/drawing/2010/main"/>
                </a:ext>
                <a:ext uri="{96DAC541-7B7A-43D3-8B79-37D633B846F1}">
                  <asvg:svgBlip xmlns:asvg="http://schemas.microsoft.com/office/drawing/2016/SVG/main" r:embed="rId4"/>
                </a:ext>
              </a:extLst>
            </a:blip>
            <a:srcRect/>
            <a:stretch>
              <a:fillRect/>
            </a:stretch>
          </p:blipFill>
          <p:spPr>
            <a:xfrm>
              <a:off x="1010257" y="2386559"/>
              <a:ext cx="2017694" cy="1573259"/>
            </a:xfrm>
            <a:prstGeom prst="rect">
              <a:avLst/>
            </a:prstGeom>
          </p:spPr>
        </p:pic>
        <p:sp>
          <p:nvSpPr>
            <p:cNvPr id="8" name="TextBox 7">
              <a:extLst>
                <a:ext uri="{FF2B5EF4-FFF2-40B4-BE49-F238E27FC236}">
                  <a16:creationId xmlns:a16="http://schemas.microsoft.com/office/drawing/2014/main" id="{DB361F5C-2749-BBE9-E205-5B06661022C5}"/>
                </a:ext>
              </a:extLst>
            </p:cNvPr>
            <p:cNvSpPr txBox="1"/>
            <p:nvPr/>
          </p:nvSpPr>
          <p:spPr>
            <a:xfrm>
              <a:off x="405632" y="4165600"/>
              <a:ext cx="3226943" cy="1111672"/>
            </a:xfrm>
            <a:prstGeom prst="rect">
              <a:avLst/>
            </a:prstGeom>
          </p:spPr>
          <p:txBody>
            <a:bodyPr wrap="square" lIns="0" tIns="0" rIns="0" bIns="0" rtlCol="0" anchor="t">
              <a:spAutoFit/>
            </a:bodyPr>
            <a:lstStyle/>
            <a:p>
              <a:pPr algn="ctr">
                <a:lnSpc>
                  <a:spcPts val="3359"/>
                </a:lnSpc>
              </a:pPr>
              <a:r>
                <a:rPr lang="en-US" sz="2800" dirty="0">
                  <a:solidFill>
                    <a:srgbClr val="FFFFFF"/>
                  </a:solidFill>
                  <a:latin typeface="Franklin Gothic Medium" panose="020B0603020102020204" pitchFamily="34" charset="0"/>
                </a:rPr>
                <a:t>KEY VERSE</a:t>
              </a:r>
            </a:p>
            <a:p>
              <a:pPr algn="ctr">
                <a:lnSpc>
                  <a:spcPts val="3359"/>
                </a:lnSpc>
              </a:pPr>
              <a:r>
                <a:rPr lang="en-US" sz="2400" dirty="0">
                  <a:solidFill>
                    <a:srgbClr val="FFFFFF"/>
                  </a:solidFill>
                  <a:latin typeface="Franklin Gothic Medium" panose="020B0603020102020204" pitchFamily="34" charset="0"/>
                </a:rPr>
                <a:t>1 KINGS 16:30</a:t>
              </a:r>
            </a:p>
          </p:txBody>
        </p:sp>
      </p:grpSp>
    </p:spTree>
    <p:extLst>
      <p:ext uri="{BB962C8B-B14F-4D97-AF65-F5344CB8AC3E}">
        <p14:creationId xmlns:p14="http://schemas.microsoft.com/office/powerpoint/2010/main" val="292392782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Point 1">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C96BCB79-BF3D-2CCA-A64E-4D21B3262E58}"/>
              </a:ext>
            </a:extLst>
          </p:cNvPr>
          <p:cNvSpPr>
            <a:spLocks noGrp="1"/>
          </p:cNvSpPr>
          <p:nvPr>
            <p:ph type="pic" sz="quarter" idx="10" hasCustomPrompt="1"/>
          </p:nvPr>
        </p:nvSpPr>
        <p:spPr>
          <a:xfrm>
            <a:off x="1028700" y="1104900"/>
            <a:ext cx="7648575" cy="7754938"/>
          </a:xfrm>
          <a:prstGeom prst="rect">
            <a:avLst/>
          </a:prstGeom>
        </p:spPr>
        <p:txBody>
          <a:bodyPr/>
          <a:lstStyle>
            <a:lvl1pPr marL="0" indent="0">
              <a:buNone/>
              <a:defRPr>
                <a:solidFill>
                  <a:schemeClr val="bg1"/>
                </a:solidFill>
              </a:defRPr>
            </a:lvl1pPr>
          </a:lstStyle>
          <a:p>
            <a:r>
              <a:rPr lang="en-US" dirty="0"/>
              <a:t>CLICK TO ADD PHOTO</a:t>
            </a:r>
          </a:p>
        </p:txBody>
      </p:sp>
      <p:pic>
        <p:nvPicPr>
          <p:cNvPr id="3" name="Picture 2">
            <a:extLst>
              <a:ext uri="{FF2B5EF4-FFF2-40B4-BE49-F238E27FC236}">
                <a16:creationId xmlns:a16="http://schemas.microsoft.com/office/drawing/2014/main" id="{F82A4142-97E0-C575-3355-153C03D1A191}"/>
              </a:ext>
            </a:extLst>
          </p:cNvPr>
          <p:cNvPicPr>
            <a:picLocks noChangeAspect="1"/>
          </p:cNvPicPr>
          <p:nvPr userDrawn="1"/>
        </p:nvPicPr>
        <p:blipFill>
          <a:blip r:embed="rId2">
            <a:extLst>
              <a:ext uri="{28A0092B-C50C-407E-A947-70E740481C1C}">
                <a14:useLocalDpi xmlns:a14="http://schemas.microsoft.com/office/drawing/2010/main" val="0"/>
              </a:ext>
            </a:extLst>
          </a:blip>
          <a:srcRect l="32157" r="2009"/>
          <a:stretch>
            <a:fillRect/>
          </a:stretch>
        </p:blipFill>
        <p:spPr>
          <a:xfrm>
            <a:off x="1114425" y="1104900"/>
            <a:ext cx="7648575" cy="7754938"/>
          </a:xfrm>
          <a:prstGeom prst="rect">
            <a:avLst/>
          </a:prstGeom>
        </p:spPr>
      </p:pic>
      <p:sp>
        <p:nvSpPr>
          <p:cNvPr id="4" name="AutoShape 3">
            <a:extLst>
              <a:ext uri="{FF2B5EF4-FFF2-40B4-BE49-F238E27FC236}">
                <a16:creationId xmlns:a16="http://schemas.microsoft.com/office/drawing/2014/main" id="{0D0F253A-4A72-0DF3-0607-465164E042D8}"/>
              </a:ext>
            </a:extLst>
          </p:cNvPr>
          <p:cNvSpPr/>
          <p:nvPr userDrawn="1"/>
        </p:nvSpPr>
        <p:spPr>
          <a:xfrm>
            <a:off x="7853819" y="2875978"/>
            <a:ext cx="10434181" cy="1897820"/>
          </a:xfrm>
          <a:prstGeom prst="rect">
            <a:avLst/>
          </a:prstGeom>
          <a:solidFill>
            <a:srgbClr val="83454D"/>
          </a:solidFill>
        </p:spPr>
        <p:txBody>
          <a:bodyPr/>
          <a:lstStyle/>
          <a:p>
            <a:endParaRPr lang="en-US"/>
          </a:p>
        </p:txBody>
      </p:sp>
      <p:sp>
        <p:nvSpPr>
          <p:cNvPr id="2" name="TextBox 4">
            <a:extLst>
              <a:ext uri="{FF2B5EF4-FFF2-40B4-BE49-F238E27FC236}">
                <a16:creationId xmlns:a16="http://schemas.microsoft.com/office/drawing/2014/main" id="{3E4BEF51-4958-2B9C-52BA-142C49F32432}"/>
              </a:ext>
            </a:extLst>
          </p:cNvPr>
          <p:cNvSpPr txBox="1"/>
          <p:nvPr userDrawn="1"/>
        </p:nvSpPr>
        <p:spPr>
          <a:xfrm>
            <a:off x="9144000" y="3086224"/>
            <a:ext cx="8839200" cy="1538883"/>
          </a:xfrm>
          <a:prstGeom prst="rect">
            <a:avLst/>
          </a:prstGeom>
        </p:spPr>
        <p:txBody>
          <a:bodyPr wrap="square" lIns="0" tIns="0" rIns="0" bIns="0" rtlCol="0" anchor="ctr">
            <a:spAutoFit/>
          </a:bodyPr>
          <a:lstStyle/>
          <a:p>
            <a:pPr>
              <a:lnSpc>
                <a:spcPts val="6000"/>
              </a:lnSpc>
            </a:pPr>
            <a:r>
              <a:rPr lang="en-US" sz="5400" dirty="0">
                <a:solidFill>
                  <a:srgbClr val="FFFFFF"/>
                </a:solidFill>
                <a:latin typeface="Franklin Gothic Medium" panose="020B0603020102020204" pitchFamily="34" charset="0"/>
              </a:rPr>
              <a:t>1. JEROBOAM: FIRST KING OF THE NORTH</a:t>
            </a:r>
          </a:p>
        </p:txBody>
      </p:sp>
    </p:spTree>
    <p:extLst>
      <p:ext uri="{BB962C8B-B14F-4D97-AF65-F5344CB8AC3E}">
        <p14:creationId xmlns:p14="http://schemas.microsoft.com/office/powerpoint/2010/main" val="334792574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Point 2">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C96BCB79-BF3D-2CCA-A64E-4D21B3262E58}"/>
              </a:ext>
            </a:extLst>
          </p:cNvPr>
          <p:cNvSpPr>
            <a:spLocks noGrp="1"/>
          </p:cNvSpPr>
          <p:nvPr>
            <p:ph type="pic" sz="quarter" idx="10" hasCustomPrompt="1"/>
          </p:nvPr>
        </p:nvSpPr>
        <p:spPr>
          <a:xfrm>
            <a:off x="1028700" y="1104900"/>
            <a:ext cx="7648575" cy="7754938"/>
          </a:xfrm>
          <a:prstGeom prst="rect">
            <a:avLst/>
          </a:prstGeom>
        </p:spPr>
        <p:txBody>
          <a:bodyPr/>
          <a:lstStyle>
            <a:lvl1pPr marL="0" indent="0">
              <a:buNone/>
              <a:defRPr>
                <a:solidFill>
                  <a:schemeClr val="bg1"/>
                </a:solidFill>
              </a:defRPr>
            </a:lvl1pPr>
          </a:lstStyle>
          <a:p>
            <a:r>
              <a:rPr lang="en-US" dirty="0"/>
              <a:t>CLICK TO ADD PHOTO</a:t>
            </a:r>
          </a:p>
        </p:txBody>
      </p:sp>
      <p:pic>
        <p:nvPicPr>
          <p:cNvPr id="3" name="Picture 2">
            <a:extLst>
              <a:ext uri="{FF2B5EF4-FFF2-40B4-BE49-F238E27FC236}">
                <a16:creationId xmlns:a16="http://schemas.microsoft.com/office/drawing/2014/main" id="{F82A4142-97E0-C575-3355-153C03D1A191}"/>
              </a:ext>
            </a:extLst>
          </p:cNvPr>
          <p:cNvPicPr>
            <a:picLocks noChangeAspect="1"/>
          </p:cNvPicPr>
          <p:nvPr userDrawn="1"/>
        </p:nvPicPr>
        <p:blipFill>
          <a:blip r:embed="rId2">
            <a:extLst>
              <a:ext uri="{28A0092B-C50C-407E-A947-70E740481C1C}">
                <a14:useLocalDpi xmlns:a14="http://schemas.microsoft.com/office/drawing/2010/main" val="0"/>
              </a:ext>
            </a:extLst>
          </a:blip>
          <a:srcRect l="4184" t="9768" r="44475" b="3605"/>
          <a:stretch>
            <a:fillRect/>
          </a:stretch>
        </p:blipFill>
        <p:spPr>
          <a:xfrm>
            <a:off x="1029106" y="1105313"/>
            <a:ext cx="7647760" cy="7754112"/>
          </a:xfrm>
          <a:prstGeom prst="rect">
            <a:avLst/>
          </a:prstGeom>
        </p:spPr>
      </p:pic>
      <p:sp>
        <p:nvSpPr>
          <p:cNvPr id="4" name="AutoShape 3">
            <a:extLst>
              <a:ext uri="{FF2B5EF4-FFF2-40B4-BE49-F238E27FC236}">
                <a16:creationId xmlns:a16="http://schemas.microsoft.com/office/drawing/2014/main" id="{0D0F253A-4A72-0DF3-0607-465164E042D8}"/>
              </a:ext>
            </a:extLst>
          </p:cNvPr>
          <p:cNvSpPr/>
          <p:nvPr userDrawn="1"/>
        </p:nvSpPr>
        <p:spPr>
          <a:xfrm>
            <a:off x="7853819" y="2875978"/>
            <a:ext cx="10434181" cy="1897820"/>
          </a:xfrm>
          <a:prstGeom prst="rect">
            <a:avLst/>
          </a:prstGeom>
          <a:solidFill>
            <a:srgbClr val="83454D"/>
          </a:solidFill>
        </p:spPr>
        <p:txBody>
          <a:bodyPr/>
          <a:lstStyle/>
          <a:p>
            <a:endParaRPr lang="en-US"/>
          </a:p>
        </p:txBody>
      </p:sp>
      <p:sp>
        <p:nvSpPr>
          <p:cNvPr id="2" name="TextBox 4">
            <a:extLst>
              <a:ext uri="{FF2B5EF4-FFF2-40B4-BE49-F238E27FC236}">
                <a16:creationId xmlns:a16="http://schemas.microsoft.com/office/drawing/2014/main" id="{3A31D424-BB70-4637-4E55-1FDED185A759}"/>
              </a:ext>
            </a:extLst>
          </p:cNvPr>
          <p:cNvSpPr txBox="1"/>
          <p:nvPr userDrawn="1"/>
        </p:nvSpPr>
        <p:spPr>
          <a:xfrm>
            <a:off x="9144000" y="3086224"/>
            <a:ext cx="8686800" cy="1538883"/>
          </a:xfrm>
          <a:prstGeom prst="rect">
            <a:avLst/>
          </a:prstGeom>
        </p:spPr>
        <p:txBody>
          <a:bodyPr wrap="square" lIns="0" tIns="0" rIns="0" bIns="0" rtlCol="0" anchor="t">
            <a:spAutoFit/>
          </a:bodyPr>
          <a:lstStyle/>
          <a:p>
            <a:pPr>
              <a:lnSpc>
                <a:spcPts val="6000"/>
              </a:lnSpc>
            </a:pPr>
            <a:r>
              <a:rPr lang="en-US" sz="5400" dirty="0">
                <a:solidFill>
                  <a:srgbClr val="FFFFFF"/>
                </a:solidFill>
                <a:latin typeface="Franklin Gothic Medium" panose="020B0603020102020204" pitchFamily="34" charset="0"/>
              </a:rPr>
              <a:t>2. AHAB: ISRAEL’S WORST KING</a:t>
            </a:r>
          </a:p>
        </p:txBody>
      </p:sp>
    </p:spTree>
    <p:extLst>
      <p:ext uri="{BB962C8B-B14F-4D97-AF65-F5344CB8AC3E}">
        <p14:creationId xmlns:p14="http://schemas.microsoft.com/office/powerpoint/2010/main" val="229195519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Point 3">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C96BCB79-BF3D-2CCA-A64E-4D21B3262E58}"/>
              </a:ext>
            </a:extLst>
          </p:cNvPr>
          <p:cNvSpPr>
            <a:spLocks noGrp="1"/>
          </p:cNvSpPr>
          <p:nvPr>
            <p:ph type="pic" sz="quarter" idx="10" hasCustomPrompt="1"/>
          </p:nvPr>
        </p:nvSpPr>
        <p:spPr>
          <a:xfrm>
            <a:off x="1028700" y="1104900"/>
            <a:ext cx="7648575" cy="7754938"/>
          </a:xfrm>
          <a:prstGeom prst="rect">
            <a:avLst/>
          </a:prstGeom>
        </p:spPr>
        <p:txBody>
          <a:bodyPr/>
          <a:lstStyle>
            <a:lvl1pPr marL="0" indent="0">
              <a:buNone/>
              <a:defRPr>
                <a:solidFill>
                  <a:schemeClr val="bg1"/>
                </a:solidFill>
              </a:defRPr>
            </a:lvl1pPr>
          </a:lstStyle>
          <a:p>
            <a:r>
              <a:rPr lang="en-US" dirty="0"/>
              <a:t>CLICK TO ADD PHOTO</a:t>
            </a:r>
          </a:p>
        </p:txBody>
      </p:sp>
      <p:pic>
        <p:nvPicPr>
          <p:cNvPr id="3" name="Picture 2">
            <a:extLst>
              <a:ext uri="{FF2B5EF4-FFF2-40B4-BE49-F238E27FC236}">
                <a16:creationId xmlns:a16="http://schemas.microsoft.com/office/drawing/2014/main" id="{F82A4142-97E0-C575-3355-153C03D1A191}"/>
              </a:ext>
            </a:extLst>
          </p:cNvPr>
          <p:cNvPicPr>
            <a:picLocks noChangeAspect="1"/>
          </p:cNvPicPr>
          <p:nvPr userDrawn="1"/>
        </p:nvPicPr>
        <p:blipFill>
          <a:blip r:embed="rId2">
            <a:extLst>
              <a:ext uri="{28A0092B-C50C-407E-A947-70E740481C1C}">
                <a14:useLocalDpi xmlns:a14="http://schemas.microsoft.com/office/drawing/2010/main" val="0"/>
              </a:ext>
            </a:extLst>
          </a:blip>
          <a:srcRect l="16019" t="-170" r="18351" b="170"/>
          <a:stretch>
            <a:fillRect/>
          </a:stretch>
        </p:blipFill>
        <p:spPr>
          <a:xfrm>
            <a:off x="1028695" y="1104900"/>
            <a:ext cx="7648575" cy="7754938"/>
          </a:xfrm>
          <a:prstGeom prst="rect">
            <a:avLst/>
          </a:prstGeom>
        </p:spPr>
      </p:pic>
      <p:sp>
        <p:nvSpPr>
          <p:cNvPr id="4" name="AutoShape 3">
            <a:extLst>
              <a:ext uri="{FF2B5EF4-FFF2-40B4-BE49-F238E27FC236}">
                <a16:creationId xmlns:a16="http://schemas.microsoft.com/office/drawing/2014/main" id="{0D0F253A-4A72-0DF3-0607-465164E042D8}"/>
              </a:ext>
            </a:extLst>
          </p:cNvPr>
          <p:cNvSpPr/>
          <p:nvPr userDrawn="1"/>
        </p:nvSpPr>
        <p:spPr>
          <a:xfrm>
            <a:off x="7922399" y="2857500"/>
            <a:ext cx="10365601" cy="1897820"/>
          </a:xfrm>
          <a:prstGeom prst="rect">
            <a:avLst/>
          </a:prstGeom>
          <a:solidFill>
            <a:srgbClr val="83454D"/>
          </a:solidFill>
        </p:spPr>
        <p:txBody>
          <a:bodyPr/>
          <a:lstStyle/>
          <a:p>
            <a:endParaRPr lang="en-US"/>
          </a:p>
        </p:txBody>
      </p:sp>
      <p:sp>
        <p:nvSpPr>
          <p:cNvPr id="5" name="TextBox 4">
            <a:extLst>
              <a:ext uri="{FF2B5EF4-FFF2-40B4-BE49-F238E27FC236}">
                <a16:creationId xmlns:a16="http://schemas.microsoft.com/office/drawing/2014/main" id="{A6EAD622-361E-E05A-7C09-F7BE95C7625C}"/>
              </a:ext>
            </a:extLst>
          </p:cNvPr>
          <p:cNvSpPr txBox="1"/>
          <p:nvPr userDrawn="1"/>
        </p:nvSpPr>
        <p:spPr>
          <a:xfrm>
            <a:off x="8910635" y="3421689"/>
            <a:ext cx="8691565" cy="769441"/>
          </a:xfrm>
          <a:prstGeom prst="rect">
            <a:avLst/>
          </a:prstGeom>
        </p:spPr>
        <p:txBody>
          <a:bodyPr wrap="square" lIns="0" tIns="0" rIns="0" bIns="0" rtlCol="0" anchor="ctr">
            <a:spAutoFit/>
          </a:bodyPr>
          <a:lstStyle/>
          <a:p>
            <a:pPr>
              <a:lnSpc>
                <a:spcPts val="6000"/>
              </a:lnSpc>
            </a:pPr>
            <a:r>
              <a:rPr lang="en-US" sz="5400" cap="all" baseline="0" dirty="0">
                <a:solidFill>
                  <a:srgbClr val="FFFFFF"/>
                </a:solidFill>
                <a:latin typeface="Franklin Gothic Medium" panose="020B0603020102020204" pitchFamily="34" charset="0"/>
              </a:rPr>
              <a:t>3. JEHU: GOD’S AVENGER</a:t>
            </a:r>
          </a:p>
        </p:txBody>
      </p:sp>
    </p:spTree>
    <p:extLst>
      <p:ext uri="{BB962C8B-B14F-4D97-AF65-F5344CB8AC3E}">
        <p14:creationId xmlns:p14="http://schemas.microsoft.com/office/powerpoint/2010/main" val="364591549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Ministry in Action">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6F8B5D7D-67C7-7609-5F54-C87C0D84F3D3}"/>
              </a:ext>
            </a:extLst>
          </p:cNvPr>
          <p:cNvPicPr>
            <a:picLocks noChangeAspect="1"/>
          </p:cNvPicPr>
          <p:nvPr userDrawn="1"/>
        </p:nvPicPr>
        <p:blipFill>
          <a:blip r:embed="rId2">
            <a:extLst>
              <a:ext uri="{28A0092B-C50C-407E-A947-70E740481C1C}">
                <a14:useLocalDpi xmlns:a14="http://schemas.microsoft.com/office/drawing/2010/main" val="0"/>
              </a:ext>
            </a:extLst>
          </a:blip>
          <a:srcRect l="18021" r="18021"/>
          <a:stretch/>
        </p:blipFill>
        <p:spPr>
          <a:xfrm>
            <a:off x="9113367" y="0"/>
            <a:ext cx="9174633" cy="9563100"/>
          </a:xfrm>
          <a:prstGeom prst="rect">
            <a:avLst/>
          </a:prstGeom>
        </p:spPr>
      </p:pic>
      <p:sp>
        <p:nvSpPr>
          <p:cNvPr id="4" name="AutoShape 4">
            <a:extLst>
              <a:ext uri="{FF2B5EF4-FFF2-40B4-BE49-F238E27FC236}">
                <a16:creationId xmlns:a16="http://schemas.microsoft.com/office/drawing/2014/main" id="{1716F096-317B-FE5B-CA00-165FA955B9A2}"/>
              </a:ext>
            </a:extLst>
          </p:cNvPr>
          <p:cNvSpPr/>
          <p:nvPr userDrawn="1"/>
        </p:nvSpPr>
        <p:spPr>
          <a:xfrm>
            <a:off x="1028700" y="1028700"/>
            <a:ext cx="9123041" cy="1899077"/>
          </a:xfrm>
          <a:prstGeom prst="rect">
            <a:avLst/>
          </a:prstGeom>
          <a:solidFill>
            <a:srgbClr val="83454D"/>
          </a:solidFill>
        </p:spPr>
        <p:txBody>
          <a:bodyPr/>
          <a:lstStyle/>
          <a:p>
            <a:endParaRPr lang="en-US" dirty="0"/>
          </a:p>
        </p:txBody>
      </p:sp>
      <p:sp>
        <p:nvSpPr>
          <p:cNvPr id="5" name="TextBox 5">
            <a:extLst>
              <a:ext uri="{FF2B5EF4-FFF2-40B4-BE49-F238E27FC236}">
                <a16:creationId xmlns:a16="http://schemas.microsoft.com/office/drawing/2014/main" id="{53B2C728-2935-E842-C6E5-B32FCE21CA1B}"/>
              </a:ext>
            </a:extLst>
          </p:cNvPr>
          <p:cNvSpPr txBox="1"/>
          <p:nvPr userDrawn="1"/>
        </p:nvSpPr>
        <p:spPr>
          <a:xfrm>
            <a:off x="1629673" y="1563901"/>
            <a:ext cx="7921095" cy="828675"/>
          </a:xfrm>
          <a:prstGeom prst="rect">
            <a:avLst/>
          </a:prstGeom>
        </p:spPr>
        <p:txBody>
          <a:bodyPr lIns="0" tIns="0" rIns="0" bIns="0" rtlCol="0" anchor="ctr" anchorCtr="0">
            <a:spAutoFit/>
          </a:bodyPr>
          <a:lstStyle/>
          <a:p>
            <a:pPr>
              <a:lnSpc>
                <a:spcPts val="6599"/>
              </a:lnSpc>
            </a:pPr>
            <a:r>
              <a:rPr lang="en-US" sz="5499" b="0" i="1" spc="300" dirty="0">
                <a:solidFill>
                  <a:srgbClr val="FFFFFF"/>
                </a:solidFill>
                <a:latin typeface="Franklin Gothic Medium" panose="020B0603020102020204" pitchFamily="34" charset="0"/>
              </a:rPr>
              <a:t>MINISTRY IN ACTION</a:t>
            </a:r>
          </a:p>
        </p:txBody>
      </p:sp>
    </p:spTree>
    <p:extLst>
      <p:ext uri="{BB962C8B-B14F-4D97-AF65-F5344CB8AC3E}">
        <p14:creationId xmlns:p14="http://schemas.microsoft.com/office/powerpoint/2010/main" val="12632642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Discussion Questions">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0BDA4DC-1B83-6A00-C0BD-058CC744263B}"/>
              </a:ext>
            </a:extLst>
          </p:cNvPr>
          <p:cNvPicPr>
            <a:picLocks noChangeAspect="1"/>
          </p:cNvPicPr>
          <p:nvPr userDrawn="1"/>
        </p:nvPicPr>
        <p:blipFill rotWithShape="1">
          <a:blip r:embed="rId2">
            <a:duotone>
              <a:prstClr val="black"/>
              <a:srgbClr val="83454D">
                <a:tint val="45000"/>
                <a:satMod val="400000"/>
              </a:srgbClr>
            </a:duotone>
            <a:extLst>
              <a:ext uri="{28A0092B-C50C-407E-A947-70E740481C1C}">
                <a14:useLocalDpi xmlns:a14="http://schemas.microsoft.com/office/drawing/2010/main"/>
              </a:ext>
            </a:extLst>
          </a:blip>
          <a:srcRect/>
          <a:stretch/>
        </p:blipFill>
        <p:spPr>
          <a:xfrm>
            <a:off x="1028700" y="1028700"/>
            <a:ext cx="16230600" cy="8229600"/>
          </a:xfrm>
          <a:prstGeom prst="rect">
            <a:avLst/>
          </a:prstGeom>
        </p:spPr>
      </p:pic>
      <p:grpSp>
        <p:nvGrpSpPr>
          <p:cNvPr id="4" name="Group 3">
            <a:extLst>
              <a:ext uri="{FF2B5EF4-FFF2-40B4-BE49-F238E27FC236}">
                <a16:creationId xmlns:a16="http://schemas.microsoft.com/office/drawing/2014/main" id="{0CAE5721-1484-37D6-18D0-64555C916B1B}"/>
              </a:ext>
            </a:extLst>
          </p:cNvPr>
          <p:cNvGrpSpPr/>
          <p:nvPr userDrawn="1"/>
        </p:nvGrpSpPr>
        <p:grpSpPr>
          <a:xfrm>
            <a:off x="228599" y="2133600"/>
            <a:ext cx="10287001" cy="6019800"/>
            <a:chOff x="0" y="0"/>
            <a:chExt cx="3034592" cy="1955339"/>
          </a:xfrm>
          <a:solidFill>
            <a:srgbClr val="1C2327"/>
          </a:solidFill>
        </p:grpSpPr>
        <p:sp>
          <p:nvSpPr>
            <p:cNvPr id="5" name="Freeform 4">
              <a:extLst>
                <a:ext uri="{FF2B5EF4-FFF2-40B4-BE49-F238E27FC236}">
                  <a16:creationId xmlns:a16="http://schemas.microsoft.com/office/drawing/2014/main" id="{B19803EB-0502-2CAA-D100-8A9FDD604CF3}"/>
                </a:ext>
              </a:extLst>
            </p:cNvPr>
            <p:cNvSpPr/>
            <p:nvPr/>
          </p:nvSpPr>
          <p:spPr>
            <a:xfrm>
              <a:off x="0" y="0"/>
              <a:ext cx="3034592" cy="1955339"/>
            </a:xfrm>
            <a:custGeom>
              <a:avLst/>
              <a:gdLst/>
              <a:ahLst/>
              <a:cxnLst/>
              <a:rect l="l" t="t" r="r" b="b"/>
              <a:pathLst>
                <a:path w="3034592" h="1955339">
                  <a:moveTo>
                    <a:pt x="0" y="0"/>
                  </a:moveTo>
                  <a:lnTo>
                    <a:pt x="3034592" y="0"/>
                  </a:lnTo>
                  <a:lnTo>
                    <a:pt x="3034592" y="1955339"/>
                  </a:lnTo>
                  <a:lnTo>
                    <a:pt x="0" y="1955339"/>
                  </a:lnTo>
                  <a:close/>
                </a:path>
              </a:pathLst>
            </a:custGeom>
            <a:grpFill/>
          </p:spPr>
          <p:txBody>
            <a:bodyPr/>
            <a:lstStyle/>
            <a:p>
              <a:endParaRPr lang="en-US" dirty="0"/>
            </a:p>
          </p:txBody>
        </p:sp>
      </p:grpSp>
      <p:sp>
        <p:nvSpPr>
          <p:cNvPr id="8" name="AutoShape 7">
            <a:extLst>
              <a:ext uri="{FF2B5EF4-FFF2-40B4-BE49-F238E27FC236}">
                <a16:creationId xmlns:a16="http://schemas.microsoft.com/office/drawing/2014/main" id="{3F610FF4-2B60-ABC1-FB94-125F76CF7806}"/>
              </a:ext>
            </a:extLst>
          </p:cNvPr>
          <p:cNvSpPr/>
          <p:nvPr/>
        </p:nvSpPr>
        <p:spPr>
          <a:xfrm flipV="1">
            <a:off x="0" y="3404033"/>
            <a:ext cx="9912927" cy="64008"/>
          </a:xfrm>
          <a:prstGeom prst="rect">
            <a:avLst/>
          </a:prstGeom>
          <a:solidFill>
            <a:srgbClr val="83454D"/>
          </a:solidFill>
          <a:ln>
            <a:noFill/>
          </a:ln>
        </p:spPr>
        <p:txBody>
          <a:bodyPr/>
          <a:lstStyle/>
          <a:p>
            <a:endParaRPr lang="en-US"/>
          </a:p>
        </p:txBody>
      </p:sp>
      <p:sp>
        <p:nvSpPr>
          <p:cNvPr id="2" name="TextBox 1">
            <a:extLst>
              <a:ext uri="{FF2B5EF4-FFF2-40B4-BE49-F238E27FC236}">
                <a16:creationId xmlns:a16="http://schemas.microsoft.com/office/drawing/2014/main" id="{906E28C3-087B-BEBD-2EC3-AF8F60E82500}"/>
              </a:ext>
            </a:extLst>
          </p:cNvPr>
          <p:cNvSpPr txBox="1"/>
          <p:nvPr userDrawn="1"/>
        </p:nvSpPr>
        <p:spPr>
          <a:xfrm>
            <a:off x="1226127" y="2382224"/>
            <a:ext cx="8686800" cy="938719"/>
          </a:xfrm>
          <a:prstGeom prst="rect">
            <a:avLst/>
          </a:prstGeom>
          <a:noFill/>
        </p:spPr>
        <p:txBody>
          <a:bodyPr wrap="square">
            <a:spAutoFit/>
          </a:bodyPr>
          <a:lstStyle/>
          <a:p>
            <a:r>
              <a:rPr lang="en-US" sz="5500" dirty="0">
                <a:solidFill>
                  <a:schemeClr val="bg1">
                    <a:lumMod val="95000"/>
                  </a:schemeClr>
                </a:solidFill>
                <a:latin typeface="Franklin Gothic Medium" panose="020B0603020102020204" pitchFamily="34" charset="0"/>
              </a:rPr>
              <a:t>DISCUSSION QUESTIONS</a:t>
            </a:r>
            <a:endParaRPr lang="en-US" sz="5500" dirty="0">
              <a:solidFill>
                <a:schemeClr val="bg1">
                  <a:lumMod val="95000"/>
                </a:schemeClr>
              </a:solidFill>
            </a:endParaRPr>
          </a:p>
        </p:txBody>
      </p:sp>
    </p:spTree>
    <p:extLst>
      <p:ext uri="{BB962C8B-B14F-4D97-AF65-F5344CB8AC3E}">
        <p14:creationId xmlns:p14="http://schemas.microsoft.com/office/powerpoint/2010/main" val="124333184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Lesson Intro">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0BDA4DC-1B83-6A00-C0BD-058CC744263B}"/>
              </a:ext>
            </a:extLst>
          </p:cNvPr>
          <p:cNvPicPr>
            <a:picLocks noChangeAspect="1"/>
          </p:cNvPicPr>
          <p:nvPr userDrawn="1"/>
        </p:nvPicPr>
        <p:blipFill rotWithShape="1">
          <a:blip r:embed="rId2">
            <a:duotone>
              <a:prstClr val="black"/>
              <a:srgbClr val="83454D">
                <a:tint val="45000"/>
                <a:satMod val="400000"/>
              </a:srgbClr>
            </a:duotone>
            <a:extLst>
              <a:ext uri="{28A0092B-C50C-407E-A947-70E740481C1C}">
                <a14:useLocalDpi xmlns:a14="http://schemas.microsoft.com/office/drawing/2010/main"/>
              </a:ext>
            </a:extLst>
          </a:blip>
          <a:srcRect/>
          <a:stretch/>
        </p:blipFill>
        <p:spPr>
          <a:xfrm flipH="1">
            <a:off x="1028700" y="1028700"/>
            <a:ext cx="16230600" cy="8229600"/>
          </a:xfrm>
          <a:prstGeom prst="rect">
            <a:avLst/>
          </a:prstGeom>
        </p:spPr>
      </p:pic>
      <p:grpSp>
        <p:nvGrpSpPr>
          <p:cNvPr id="4" name="Group 3">
            <a:extLst>
              <a:ext uri="{FF2B5EF4-FFF2-40B4-BE49-F238E27FC236}">
                <a16:creationId xmlns:a16="http://schemas.microsoft.com/office/drawing/2014/main" id="{0CAE5721-1484-37D6-18D0-64555C916B1B}"/>
              </a:ext>
            </a:extLst>
          </p:cNvPr>
          <p:cNvGrpSpPr/>
          <p:nvPr userDrawn="1"/>
        </p:nvGrpSpPr>
        <p:grpSpPr>
          <a:xfrm>
            <a:off x="9332443" y="3009900"/>
            <a:ext cx="8955558" cy="4813872"/>
            <a:chOff x="0" y="0"/>
            <a:chExt cx="3034592" cy="1955339"/>
          </a:xfrm>
          <a:solidFill>
            <a:srgbClr val="1C2327"/>
          </a:solidFill>
        </p:grpSpPr>
        <p:sp>
          <p:nvSpPr>
            <p:cNvPr id="5" name="Freeform 4">
              <a:extLst>
                <a:ext uri="{FF2B5EF4-FFF2-40B4-BE49-F238E27FC236}">
                  <a16:creationId xmlns:a16="http://schemas.microsoft.com/office/drawing/2014/main" id="{B19803EB-0502-2CAA-D100-8A9FDD604CF3}"/>
                </a:ext>
              </a:extLst>
            </p:cNvPr>
            <p:cNvSpPr/>
            <p:nvPr/>
          </p:nvSpPr>
          <p:spPr>
            <a:xfrm>
              <a:off x="0" y="0"/>
              <a:ext cx="3034592" cy="1955339"/>
            </a:xfrm>
            <a:custGeom>
              <a:avLst/>
              <a:gdLst/>
              <a:ahLst/>
              <a:cxnLst/>
              <a:rect l="l" t="t" r="r" b="b"/>
              <a:pathLst>
                <a:path w="3034592" h="1955339">
                  <a:moveTo>
                    <a:pt x="0" y="0"/>
                  </a:moveTo>
                  <a:lnTo>
                    <a:pt x="3034592" y="0"/>
                  </a:lnTo>
                  <a:lnTo>
                    <a:pt x="3034592" y="1955339"/>
                  </a:lnTo>
                  <a:lnTo>
                    <a:pt x="0" y="1955339"/>
                  </a:lnTo>
                  <a:close/>
                </a:path>
              </a:pathLst>
            </a:custGeom>
            <a:grpFill/>
          </p:spPr>
          <p:txBody>
            <a:bodyPr/>
            <a:lstStyle/>
            <a:p>
              <a:endParaRPr lang="en-US" dirty="0"/>
            </a:p>
          </p:txBody>
        </p:sp>
      </p:grpSp>
      <p:sp>
        <p:nvSpPr>
          <p:cNvPr id="8" name="AutoShape 7">
            <a:extLst>
              <a:ext uri="{FF2B5EF4-FFF2-40B4-BE49-F238E27FC236}">
                <a16:creationId xmlns:a16="http://schemas.microsoft.com/office/drawing/2014/main" id="{3F610FF4-2B60-ABC1-FB94-125F76CF7806}"/>
              </a:ext>
            </a:extLst>
          </p:cNvPr>
          <p:cNvSpPr/>
          <p:nvPr/>
        </p:nvSpPr>
        <p:spPr>
          <a:xfrm>
            <a:off x="9656648" y="5600700"/>
            <a:ext cx="8600872" cy="62928"/>
          </a:xfrm>
          <a:prstGeom prst="rect">
            <a:avLst/>
          </a:prstGeom>
          <a:solidFill>
            <a:srgbClr val="83454D"/>
          </a:solidFill>
          <a:ln>
            <a:noFill/>
          </a:ln>
        </p:spPr>
        <p:txBody>
          <a:bodyPr/>
          <a:lstStyle/>
          <a:p>
            <a:endParaRPr lang="en-US"/>
          </a:p>
        </p:txBody>
      </p:sp>
    </p:spTree>
    <p:extLst>
      <p:ext uri="{BB962C8B-B14F-4D97-AF65-F5344CB8AC3E}">
        <p14:creationId xmlns:p14="http://schemas.microsoft.com/office/powerpoint/2010/main" val="399327233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iscussion Questions">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0BDA4DC-1B83-6A00-C0BD-058CC744263B}"/>
              </a:ext>
            </a:extLst>
          </p:cNvPr>
          <p:cNvPicPr>
            <a:picLocks noChangeAspect="1"/>
          </p:cNvPicPr>
          <p:nvPr userDrawn="1"/>
        </p:nvPicPr>
        <p:blipFill rotWithShape="1">
          <a:blip r:embed="rId2">
            <a:duotone>
              <a:prstClr val="black"/>
              <a:srgbClr val="83454D">
                <a:tint val="45000"/>
                <a:satMod val="400000"/>
              </a:srgbClr>
            </a:duotone>
            <a:extLst>
              <a:ext uri="{28A0092B-C50C-407E-A947-70E740481C1C}">
                <a14:useLocalDpi xmlns:a14="http://schemas.microsoft.com/office/drawing/2010/main"/>
              </a:ext>
            </a:extLst>
          </a:blip>
          <a:srcRect/>
          <a:stretch/>
        </p:blipFill>
        <p:spPr>
          <a:xfrm>
            <a:off x="1028700" y="1028700"/>
            <a:ext cx="16230600" cy="8229600"/>
          </a:xfrm>
          <a:prstGeom prst="rect">
            <a:avLst/>
          </a:prstGeom>
        </p:spPr>
      </p:pic>
      <p:grpSp>
        <p:nvGrpSpPr>
          <p:cNvPr id="4" name="Group 3">
            <a:extLst>
              <a:ext uri="{FF2B5EF4-FFF2-40B4-BE49-F238E27FC236}">
                <a16:creationId xmlns:a16="http://schemas.microsoft.com/office/drawing/2014/main" id="{0CAE5721-1484-37D6-18D0-64555C916B1B}"/>
              </a:ext>
            </a:extLst>
          </p:cNvPr>
          <p:cNvGrpSpPr/>
          <p:nvPr userDrawn="1"/>
        </p:nvGrpSpPr>
        <p:grpSpPr>
          <a:xfrm>
            <a:off x="304800" y="2133600"/>
            <a:ext cx="10287001" cy="6019800"/>
            <a:chOff x="0" y="0"/>
            <a:chExt cx="3034592" cy="1955339"/>
          </a:xfrm>
          <a:solidFill>
            <a:srgbClr val="1C2327"/>
          </a:solidFill>
        </p:grpSpPr>
        <p:sp>
          <p:nvSpPr>
            <p:cNvPr id="5" name="Freeform 4">
              <a:extLst>
                <a:ext uri="{FF2B5EF4-FFF2-40B4-BE49-F238E27FC236}">
                  <a16:creationId xmlns:a16="http://schemas.microsoft.com/office/drawing/2014/main" id="{B19803EB-0502-2CAA-D100-8A9FDD604CF3}"/>
                </a:ext>
              </a:extLst>
            </p:cNvPr>
            <p:cNvSpPr/>
            <p:nvPr/>
          </p:nvSpPr>
          <p:spPr>
            <a:xfrm>
              <a:off x="0" y="0"/>
              <a:ext cx="3034592" cy="1955339"/>
            </a:xfrm>
            <a:custGeom>
              <a:avLst/>
              <a:gdLst/>
              <a:ahLst/>
              <a:cxnLst/>
              <a:rect l="l" t="t" r="r" b="b"/>
              <a:pathLst>
                <a:path w="3034592" h="1955339">
                  <a:moveTo>
                    <a:pt x="0" y="0"/>
                  </a:moveTo>
                  <a:lnTo>
                    <a:pt x="3034592" y="0"/>
                  </a:lnTo>
                  <a:lnTo>
                    <a:pt x="3034592" y="1955339"/>
                  </a:lnTo>
                  <a:lnTo>
                    <a:pt x="0" y="1955339"/>
                  </a:lnTo>
                  <a:close/>
                </a:path>
              </a:pathLst>
            </a:custGeom>
            <a:grpFill/>
          </p:spPr>
          <p:txBody>
            <a:bodyPr/>
            <a:lstStyle/>
            <a:p>
              <a:endParaRPr lang="en-US" dirty="0"/>
            </a:p>
          </p:txBody>
        </p:sp>
      </p:grpSp>
      <p:sp>
        <p:nvSpPr>
          <p:cNvPr id="8" name="AutoShape 7">
            <a:extLst>
              <a:ext uri="{FF2B5EF4-FFF2-40B4-BE49-F238E27FC236}">
                <a16:creationId xmlns:a16="http://schemas.microsoft.com/office/drawing/2014/main" id="{3F610FF4-2B60-ABC1-FB94-125F76CF7806}"/>
              </a:ext>
            </a:extLst>
          </p:cNvPr>
          <p:cNvSpPr/>
          <p:nvPr/>
        </p:nvSpPr>
        <p:spPr>
          <a:xfrm flipV="1">
            <a:off x="0" y="3404033"/>
            <a:ext cx="9912927" cy="64008"/>
          </a:xfrm>
          <a:prstGeom prst="rect">
            <a:avLst/>
          </a:prstGeom>
          <a:solidFill>
            <a:srgbClr val="83454D"/>
          </a:solidFill>
          <a:ln>
            <a:noFill/>
          </a:ln>
        </p:spPr>
        <p:txBody>
          <a:bodyPr/>
          <a:lstStyle/>
          <a:p>
            <a:endParaRPr lang="en-US"/>
          </a:p>
        </p:txBody>
      </p:sp>
      <p:sp>
        <p:nvSpPr>
          <p:cNvPr id="2" name="TextBox 1">
            <a:extLst>
              <a:ext uri="{FF2B5EF4-FFF2-40B4-BE49-F238E27FC236}">
                <a16:creationId xmlns:a16="http://schemas.microsoft.com/office/drawing/2014/main" id="{906E28C3-087B-BEBD-2EC3-AF8F60E82500}"/>
              </a:ext>
            </a:extLst>
          </p:cNvPr>
          <p:cNvSpPr txBox="1"/>
          <p:nvPr userDrawn="1"/>
        </p:nvSpPr>
        <p:spPr>
          <a:xfrm>
            <a:off x="1226127" y="2382224"/>
            <a:ext cx="8686800" cy="938719"/>
          </a:xfrm>
          <a:prstGeom prst="rect">
            <a:avLst/>
          </a:prstGeom>
          <a:noFill/>
        </p:spPr>
        <p:txBody>
          <a:bodyPr wrap="square">
            <a:spAutoFit/>
          </a:bodyPr>
          <a:lstStyle/>
          <a:p>
            <a:r>
              <a:rPr lang="en-US" sz="5500" dirty="0">
                <a:solidFill>
                  <a:schemeClr val="bg1">
                    <a:lumMod val="95000"/>
                  </a:schemeClr>
                </a:solidFill>
                <a:latin typeface="Franklin Gothic Medium" panose="020B0603020102020204" pitchFamily="34" charset="0"/>
              </a:rPr>
              <a:t>DISCUSSION QUESTIONS</a:t>
            </a:r>
            <a:endParaRPr lang="en-US" sz="5500" dirty="0">
              <a:solidFill>
                <a:schemeClr val="bg1">
                  <a:lumMod val="95000"/>
                </a:schemeClr>
              </a:solidFill>
            </a:endParaRPr>
          </a:p>
        </p:txBody>
      </p:sp>
    </p:spTree>
    <p:extLst>
      <p:ext uri="{BB962C8B-B14F-4D97-AF65-F5344CB8AC3E}">
        <p14:creationId xmlns:p14="http://schemas.microsoft.com/office/powerpoint/2010/main" val="210501316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opyright">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0BDA4DC-1B83-6A00-C0BD-058CC744263B}"/>
              </a:ext>
            </a:extLst>
          </p:cNvPr>
          <p:cNvPicPr>
            <a:picLocks noChangeAspect="1"/>
          </p:cNvPicPr>
          <p:nvPr userDrawn="1"/>
        </p:nvPicPr>
        <p:blipFill rotWithShape="1">
          <a:blip r:embed="rId2">
            <a:duotone>
              <a:prstClr val="black"/>
              <a:srgbClr val="83454D">
                <a:tint val="45000"/>
                <a:satMod val="400000"/>
              </a:srgbClr>
            </a:duotone>
            <a:extLst>
              <a:ext uri="{28A0092B-C50C-407E-A947-70E740481C1C}">
                <a14:useLocalDpi xmlns:a14="http://schemas.microsoft.com/office/drawing/2010/main" val="0"/>
              </a:ext>
            </a:extLst>
          </a:blip>
          <a:srcRect t="-861" b="3756"/>
          <a:stretch/>
        </p:blipFill>
        <p:spPr>
          <a:xfrm>
            <a:off x="914400" y="647700"/>
            <a:ext cx="16230600" cy="8870014"/>
          </a:xfrm>
          <a:prstGeom prst="rect">
            <a:avLst/>
          </a:prstGeom>
        </p:spPr>
      </p:pic>
      <p:grpSp>
        <p:nvGrpSpPr>
          <p:cNvPr id="4" name="Group 3">
            <a:extLst>
              <a:ext uri="{FF2B5EF4-FFF2-40B4-BE49-F238E27FC236}">
                <a16:creationId xmlns:a16="http://schemas.microsoft.com/office/drawing/2014/main" id="{0CAE5721-1484-37D6-18D0-64555C916B1B}"/>
              </a:ext>
            </a:extLst>
          </p:cNvPr>
          <p:cNvGrpSpPr/>
          <p:nvPr userDrawn="1"/>
        </p:nvGrpSpPr>
        <p:grpSpPr>
          <a:xfrm>
            <a:off x="9375306" y="2267596"/>
            <a:ext cx="8955558" cy="5780383"/>
            <a:chOff x="14524" y="4833"/>
            <a:chExt cx="3034592" cy="1955339"/>
          </a:xfrm>
        </p:grpSpPr>
        <p:sp>
          <p:nvSpPr>
            <p:cNvPr id="5" name="Freeform 4">
              <a:extLst>
                <a:ext uri="{FF2B5EF4-FFF2-40B4-BE49-F238E27FC236}">
                  <a16:creationId xmlns:a16="http://schemas.microsoft.com/office/drawing/2014/main" id="{B19803EB-0502-2CAA-D100-8A9FDD604CF3}"/>
                </a:ext>
              </a:extLst>
            </p:cNvPr>
            <p:cNvSpPr/>
            <p:nvPr/>
          </p:nvSpPr>
          <p:spPr>
            <a:xfrm>
              <a:off x="14524" y="4833"/>
              <a:ext cx="3034592" cy="1955339"/>
            </a:xfrm>
            <a:custGeom>
              <a:avLst/>
              <a:gdLst/>
              <a:ahLst/>
              <a:cxnLst/>
              <a:rect l="l" t="t" r="r" b="b"/>
              <a:pathLst>
                <a:path w="3034592" h="1955339">
                  <a:moveTo>
                    <a:pt x="0" y="0"/>
                  </a:moveTo>
                  <a:lnTo>
                    <a:pt x="3034592" y="0"/>
                  </a:lnTo>
                  <a:lnTo>
                    <a:pt x="3034592" y="1955339"/>
                  </a:lnTo>
                  <a:lnTo>
                    <a:pt x="0" y="1955339"/>
                  </a:lnTo>
                  <a:close/>
                </a:path>
              </a:pathLst>
            </a:custGeom>
            <a:solidFill>
              <a:srgbClr val="1C2327"/>
            </a:solidFill>
          </p:spPr>
          <p:txBody>
            <a:bodyPr/>
            <a:lstStyle/>
            <a:p>
              <a:endParaRPr lang="en-US" dirty="0"/>
            </a:p>
          </p:txBody>
        </p:sp>
      </p:grpSp>
      <p:grpSp>
        <p:nvGrpSpPr>
          <p:cNvPr id="6" name="Group 5">
            <a:extLst>
              <a:ext uri="{FF2B5EF4-FFF2-40B4-BE49-F238E27FC236}">
                <a16:creationId xmlns:a16="http://schemas.microsoft.com/office/drawing/2014/main" id="{8F135030-7FE6-23F9-110C-E87B3C347161}"/>
              </a:ext>
            </a:extLst>
          </p:cNvPr>
          <p:cNvGrpSpPr/>
          <p:nvPr userDrawn="1"/>
        </p:nvGrpSpPr>
        <p:grpSpPr>
          <a:xfrm>
            <a:off x="9702445" y="2598378"/>
            <a:ext cx="8600872" cy="5120480"/>
            <a:chOff x="0" y="-28575"/>
            <a:chExt cx="11943440" cy="6827307"/>
          </a:xfrm>
        </p:grpSpPr>
        <p:sp>
          <p:nvSpPr>
            <p:cNvPr id="7" name="TextBox 6">
              <a:extLst>
                <a:ext uri="{FF2B5EF4-FFF2-40B4-BE49-F238E27FC236}">
                  <a16:creationId xmlns:a16="http://schemas.microsoft.com/office/drawing/2014/main" id="{E0327DF5-3827-77F9-7042-1AD30E5E25EE}"/>
                </a:ext>
              </a:extLst>
            </p:cNvPr>
            <p:cNvSpPr txBox="1"/>
            <p:nvPr/>
          </p:nvSpPr>
          <p:spPr>
            <a:xfrm>
              <a:off x="0" y="-28575"/>
              <a:ext cx="9119780" cy="2179400"/>
            </a:xfrm>
            <a:prstGeom prst="rect">
              <a:avLst/>
            </a:prstGeom>
          </p:spPr>
          <p:txBody>
            <a:bodyPr lIns="0" tIns="0" rIns="0" bIns="0" rtlCol="0" anchor="t">
              <a:spAutoFit/>
            </a:bodyPr>
            <a:lstStyle/>
            <a:p>
              <a:pPr>
                <a:lnSpc>
                  <a:spcPts val="3328"/>
                </a:lnSpc>
              </a:pPr>
              <a:r>
                <a:rPr lang="en-US" sz="2600" spc="169" dirty="0">
                  <a:solidFill>
                    <a:srgbClr val="FFFFFF"/>
                  </a:solidFill>
                  <a:latin typeface="Franklin Gothic Medium" panose="020B0603020102020204" pitchFamily="34" charset="0"/>
                </a:rPr>
                <a:t>© 2026 by Gospel Publishing House</a:t>
              </a:r>
            </a:p>
            <a:p>
              <a:pPr>
                <a:lnSpc>
                  <a:spcPts val="3328"/>
                </a:lnSpc>
              </a:pPr>
              <a:r>
                <a:rPr lang="en-US" sz="2600" spc="169" dirty="0">
                  <a:solidFill>
                    <a:srgbClr val="FFFFFF"/>
                  </a:solidFill>
                  <a:latin typeface="Franklin Gothic Medium" panose="020B0603020102020204" pitchFamily="34" charset="0"/>
                </a:rPr>
                <a:t>1445 N. Boonville Ave.</a:t>
              </a:r>
              <a:br>
                <a:rPr lang="en-US" sz="2600" spc="169" dirty="0">
                  <a:solidFill>
                    <a:srgbClr val="FFFFFF"/>
                  </a:solidFill>
                  <a:latin typeface="Franklin Gothic Medium" panose="020B0603020102020204" pitchFamily="34" charset="0"/>
                </a:rPr>
              </a:br>
              <a:r>
                <a:rPr lang="en-US" sz="2600" spc="104" dirty="0">
                  <a:solidFill>
                    <a:srgbClr val="FFFFFF"/>
                  </a:solidFill>
                  <a:latin typeface="Franklin Gothic Medium" panose="020B0603020102020204" pitchFamily="34" charset="0"/>
                </a:rPr>
                <a:t>Springfield, MO 65802</a:t>
              </a:r>
            </a:p>
            <a:p>
              <a:pPr>
                <a:lnSpc>
                  <a:spcPts val="3328"/>
                </a:lnSpc>
              </a:pPr>
              <a:r>
                <a:rPr lang="en-US" sz="1613" b="0" i="1" spc="104" dirty="0">
                  <a:solidFill>
                    <a:srgbClr val="FFFFFF"/>
                  </a:solidFill>
                  <a:latin typeface="Franklin Gothic Medium" panose="020B0603020102020204" pitchFamily="34" charset="0"/>
                </a:rPr>
                <a:t>All rights reserved. </a:t>
              </a:r>
            </a:p>
          </p:txBody>
        </p:sp>
        <p:sp>
          <p:nvSpPr>
            <p:cNvPr id="8" name="AutoShape 7">
              <a:extLst>
                <a:ext uri="{FF2B5EF4-FFF2-40B4-BE49-F238E27FC236}">
                  <a16:creationId xmlns:a16="http://schemas.microsoft.com/office/drawing/2014/main" id="{3F610FF4-2B60-ABC1-FB94-125F76CF7806}"/>
                </a:ext>
              </a:extLst>
            </p:cNvPr>
            <p:cNvSpPr/>
            <p:nvPr/>
          </p:nvSpPr>
          <p:spPr>
            <a:xfrm>
              <a:off x="0" y="2671418"/>
              <a:ext cx="11943440" cy="85344"/>
            </a:xfrm>
            <a:prstGeom prst="rect">
              <a:avLst/>
            </a:prstGeom>
            <a:solidFill>
              <a:srgbClr val="83454D"/>
            </a:solidFill>
          </p:spPr>
          <p:txBody>
            <a:bodyPr/>
            <a:lstStyle/>
            <a:p>
              <a:endParaRPr lang="en-US"/>
            </a:p>
          </p:txBody>
        </p:sp>
        <p:sp>
          <p:nvSpPr>
            <p:cNvPr id="9" name="TextBox 8">
              <a:extLst>
                <a:ext uri="{FF2B5EF4-FFF2-40B4-BE49-F238E27FC236}">
                  <a16:creationId xmlns:a16="http://schemas.microsoft.com/office/drawing/2014/main" id="{B8E55F79-2169-9886-8F77-1E9C388F9A3F}"/>
                </a:ext>
              </a:extLst>
            </p:cNvPr>
            <p:cNvSpPr txBox="1"/>
            <p:nvPr/>
          </p:nvSpPr>
          <p:spPr>
            <a:xfrm>
              <a:off x="0" y="3238612"/>
              <a:ext cx="9119781" cy="3560120"/>
            </a:xfrm>
            <a:prstGeom prst="rect">
              <a:avLst/>
            </a:prstGeom>
          </p:spPr>
          <p:txBody>
            <a:bodyPr lIns="0" tIns="0" rIns="0" bIns="0" rtlCol="0" anchor="t">
              <a:spAutoFit/>
            </a:bodyPr>
            <a:lstStyle/>
            <a:p>
              <a:pPr>
                <a:lnSpc>
                  <a:spcPts val="1919"/>
                </a:lnSpc>
              </a:pPr>
              <a:r>
                <a:rPr lang="en-US" sz="1499" spc="97" dirty="0">
                  <a:solidFill>
                    <a:srgbClr val="FFFFFF"/>
                  </a:solidFill>
                  <a:latin typeface="Corbel" panose="020B0503020204020204" pitchFamily="34" charset="0"/>
                </a:rPr>
                <a:t>Photos sourced from GPH and Getty Images.</a:t>
              </a:r>
            </a:p>
            <a:p>
              <a:pPr>
                <a:lnSpc>
                  <a:spcPts val="1919"/>
                </a:lnSpc>
              </a:pPr>
              <a:endParaRPr lang="en-US" sz="1499" spc="97" dirty="0">
                <a:solidFill>
                  <a:srgbClr val="FFFFFF"/>
                </a:solidFill>
                <a:latin typeface="Corbel" panose="020B0503020204020204" pitchFamily="34" charset="0"/>
              </a:endParaRPr>
            </a:p>
            <a:p>
              <a:pPr>
                <a:lnSpc>
                  <a:spcPts val="1919"/>
                </a:lnSpc>
              </a:pPr>
              <a:r>
                <a:rPr lang="en-US" sz="1499" spc="97" dirty="0">
                  <a:solidFill>
                    <a:srgbClr val="FFFFFF"/>
                  </a:solidFill>
                  <a:latin typeface="Corbel" panose="020B0503020204020204" pitchFamily="34" charset="0"/>
                </a:rPr>
                <a:t>Scripture quotations are taken from the Holy Bible, New Living Translation, copyright © 1996, 2004, 2015 by Tyndale House Foundation. Used by permission of Tyndale House Publishers, Carol Stream, Illinois 60188, USA. All rights reserved. TYNDALE, New Living Translation, NLT, the New Living Translation logo, and Tyndale’s Quill logo are registered trademarks of Tyndale House Publishers.</a:t>
              </a:r>
            </a:p>
            <a:p>
              <a:pPr>
                <a:lnSpc>
                  <a:spcPts val="1919"/>
                </a:lnSpc>
              </a:pPr>
              <a:endParaRPr lang="en-US" sz="1499" spc="97" dirty="0">
                <a:solidFill>
                  <a:srgbClr val="FFFFFF"/>
                </a:solidFill>
                <a:latin typeface="Corbel" panose="020B0503020204020204" pitchFamily="34" charset="0"/>
              </a:endParaRPr>
            </a:p>
            <a:p>
              <a:pPr>
                <a:lnSpc>
                  <a:spcPts val="1919"/>
                </a:lnSpc>
              </a:pPr>
              <a:r>
                <a:rPr lang="en-US" sz="1499" spc="97" dirty="0">
                  <a:solidFill>
                    <a:srgbClr val="FFFFFF"/>
                  </a:solidFill>
                  <a:latin typeface="Corbel" panose="020B0503020204020204" pitchFamily="34" charset="0"/>
                </a:rPr>
                <a:t>Scripture quotations noted as (KJV) are taken from The Authorized (King James) Version.</a:t>
              </a:r>
            </a:p>
          </p:txBody>
        </p:sp>
      </p:grpSp>
    </p:spTree>
    <p:extLst>
      <p:ext uri="{BB962C8B-B14F-4D97-AF65-F5344CB8AC3E}">
        <p14:creationId xmlns:p14="http://schemas.microsoft.com/office/powerpoint/2010/main" val="137952653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Map/Photo">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94C4E82A-85DA-C4BA-BF5C-358BDFB68456}"/>
              </a:ext>
            </a:extLst>
          </p:cNvPr>
          <p:cNvSpPr>
            <a:spLocks noGrp="1"/>
          </p:cNvSpPr>
          <p:nvPr>
            <p:ph type="pic" sz="quarter" idx="10" hasCustomPrompt="1"/>
          </p:nvPr>
        </p:nvSpPr>
        <p:spPr>
          <a:xfrm>
            <a:off x="911225" y="876300"/>
            <a:ext cx="16462375" cy="8305799"/>
          </a:xfrm>
          <a:prstGeom prst="rect">
            <a:avLst/>
          </a:prstGeom>
        </p:spPr>
        <p:txBody>
          <a:bodyPr/>
          <a:lstStyle>
            <a:lvl1pPr marL="0" indent="0">
              <a:buNone/>
              <a:defRPr>
                <a:solidFill>
                  <a:schemeClr val="bg1"/>
                </a:solidFill>
              </a:defRPr>
            </a:lvl1pPr>
          </a:lstStyle>
          <a:p>
            <a:r>
              <a:rPr lang="en-US" dirty="0"/>
              <a:t>Click to add map/photo</a:t>
            </a:r>
          </a:p>
        </p:txBody>
      </p:sp>
    </p:spTree>
    <p:extLst>
      <p:ext uri="{BB962C8B-B14F-4D97-AF65-F5344CB8AC3E}">
        <p14:creationId xmlns:p14="http://schemas.microsoft.com/office/powerpoint/2010/main" val="77780898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Video">
    <p:spTree>
      <p:nvGrpSpPr>
        <p:cNvPr id="1" name=""/>
        <p:cNvGrpSpPr/>
        <p:nvPr/>
      </p:nvGrpSpPr>
      <p:grpSpPr>
        <a:xfrm>
          <a:off x="0" y="0"/>
          <a:ext cx="0" cy="0"/>
          <a:chOff x="0" y="0"/>
          <a:chExt cx="0" cy="0"/>
        </a:xfrm>
      </p:grpSpPr>
      <p:sp>
        <p:nvSpPr>
          <p:cNvPr id="3" name="Media Placeholder 2">
            <a:extLst>
              <a:ext uri="{FF2B5EF4-FFF2-40B4-BE49-F238E27FC236}">
                <a16:creationId xmlns:a16="http://schemas.microsoft.com/office/drawing/2014/main" id="{353E3FB9-F5E0-EE74-DC77-44698D94D15C}"/>
              </a:ext>
            </a:extLst>
          </p:cNvPr>
          <p:cNvSpPr>
            <a:spLocks noGrp="1"/>
          </p:cNvSpPr>
          <p:nvPr>
            <p:ph type="media" sz="quarter" idx="11" hasCustomPrompt="1"/>
          </p:nvPr>
        </p:nvSpPr>
        <p:spPr>
          <a:xfrm>
            <a:off x="0" y="0"/>
            <a:ext cx="18288000" cy="10287000"/>
          </a:xfrm>
          <a:prstGeom prst="rect">
            <a:avLst/>
          </a:prstGeom>
        </p:spPr>
        <p:txBody>
          <a:bodyPr/>
          <a:lstStyle>
            <a:lvl1pPr marL="0" indent="0">
              <a:buNone/>
              <a:defRPr>
                <a:solidFill>
                  <a:schemeClr val="bg1"/>
                </a:solidFill>
              </a:defRPr>
            </a:lvl1pPr>
          </a:lstStyle>
          <a:p>
            <a:r>
              <a:rPr lang="en-US" dirty="0"/>
              <a:t>Click to add video</a:t>
            </a:r>
          </a:p>
        </p:txBody>
      </p:sp>
    </p:spTree>
    <p:extLst>
      <p:ext uri="{BB962C8B-B14F-4D97-AF65-F5344CB8AC3E}">
        <p14:creationId xmlns:p14="http://schemas.microsoft.com/office/powerpoint/2010/main" val="117181384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ming Up Next Week">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B3C75D2-AE5B-6F7C-E508-B0FE8C83E626}"/>
              </a:ext>
            </a:extLst>
          </p:cNvPr>
          <p:cNvPicPr>
            <a:picLocks noChangeAspect="1"/>
          </p:cNvPicPr>
          <p:nvPr userDrawn="1"/>
        </p:nvPicPr>
        <p:blipFill>
          <a:blip r:embed="rId2">
            <a:duotone>
              <a:prstClr val="black"/>
              <a:srgbClr val="83454D">
                <a:tint val="45000"/>
                <a:satMod val="400000"/>
              </a:srgbClr>
            </a:duotone>
            <a:extLst>
              <a:ext uri="{28A0092B-C50C-407E-A947-70E740481C1C}">
                <a14:useLocalDpi xmlns:a14="http://schemas.microsoft.com/office/drawing/2010/main"/>
              </a:ext>
            </a:extLst>
          </a:blip>
          <a:srcRect/>
          <a:stretch/>
        </p:blipFill>
        <p:spPr>
          <a:xfrm>
            <a:off x="0" y="0"/>
            <a:ext cx="9174633" cy="10287000"/>
          </a:xfrm>
          <a:prstGeom prst="rect">
            <a:avLst/>
          </a:prstGeom>
        </p:spPr>
      </p:pic>
      <p:sp>
        <p:nvSpPr>
          <p:cNvPr id="4" name="AutoShape 4">
            <a:extLst>
              <a:ext uri="{FF2B5EF4-FFF2-40B4-BE49-F238E27FC236}">
                <a16:creationId xmlns:a16="http://schemas.microsoft.com/office/drawing/2014/main" id="{1716F096-317B-FE5B-CA00-165FA955B9A2}"/>
              </a:ext>
            </a:extLst>
          </p:cNvPr>
          <p:cNvSpPr/>
          <p:nvPr userDrawn="1"/>
        </p:nvSpPr>
        <p:spPr>
          <a:xfrm>
            <a:off x="8001000" y="1028700"/>
            <a:ext cx="10287000" cy="1899077"/>
          </a:xfrm>
          <a:prstGeom prst="rect">
            <a:avLst/>
          </a:prstGeom>
          <a:solidFill>
            <a:srgbClr val="83454D"/>
          </a:solidFill>
        </p:spPr>
        <p:txBody>
          <a:bodyPr/>
          <a:lstStyle/>
          <a:p>
            <a:endParaRPr lang="en-US" dirty="0"/>
          </a:p>
        </p:txBody>
      </p:sp>
      <p:sp>
        <p:nvSpPr>
          <p:cNvPr id="5" name="TextBox 5">
            <a:extLst>
              <a:ext uri="{FF2B5EF4-FFF2-40B4-BE49-F238E27FC236}">
                <a16:creationId xmlns:a16="http://schemas.microsoft.com/office/drawing/2014/main" id="{53B2C728-2935-E842-C6E5-B32FCE21CA1B}"/>
              </a:ext>
            </a:extLst>
          </p:cNvPr>
          <p:cNvSpPr txBox="1"/>
          <p:nvPr userDrawn="1"/>
        </p:nvSpPr>
        <p:spPr>
          <a:xfrm>
            <a:off x="8534400" y="1579732"/>
            <a:ext cx="9220200" cy="797013"/>
          </a:xfrm>
          <a:prstGeom prst="rect">
            <a:avLst/>
          </a:prstGeom>
        </p:spPr>
        <p:txBody>
          <a:bodyPr wrap="square" lIns="0" tIns="0" rIns="0" bIns="0" rtlCol="0" anchor="ctr" anchorCtr="0">
            <a:spAutoFit/>
          </a:bodyPr>
          <a:lstStyle/>
          <a:p>
            <a:pPr algn="r">
              <a:lnSpc>
                <a:spcPts val="6599"/>
              </a:lnSpc>
            </a:pPr>
            <a:r>
              <a:rPr lang="en-US" sz="5499" b="0" i="1" spc="300" dirty="0">
                <a:solidFill>
                  <a:srgbClr val="FFFFFF"/>
                </a:solidFill>
                <a:latin typeface="Franklin Gothic Medium" panose="020B0603020102020204" pitchFamily="34" charset="0"/>
              </a:rPr>
              <a:t>COMING UP NEXT WEEK:</a:t>
            </a:r>
          </a:p>
        </p:txBody>
      </p:sp>
      <p:sp>
        <p:nvSpPr>
          <p:cNvPr id="2" name="AutoShape 7">
            <a:extLst>
              <a:ext uri="{FF2B5EF4-FFF2-40B4-BE49-F238E27FC236}">
                <a16:creationId xmlns:a16="http://schemas.microsoft.com/office/drawing/2014/main" id="{30871E02-E8F8-41F3-D680-70C207A5A57D}"/>
              </a:ext>
            </a:extLst>
          </p:cNvPr>
          <p:cNvSpPr/>
          <p:nvPr userDrawn="1"/>
        </p:nvSpPr>
        <p:spPr>
          <a:xfrm>
            <a:off x="9687128" y="5600700"/>
            <a:ext cx="8600872" cy="62928"/>
          </a:xfrm>
          <a:prstGeom prst="rect">
            <a:avLst/>
          </a:prstGeom>
          <a:solidFill>
            <a:srgbClr val="83454D"/>
          </a:solidFill>
          <a:ln>
            <a:noFill/>
          </a:ln>
        </p:spPr>
        <p:txBody>
          <a:bodyPr/>
          <a:lstStyle/>
          <a:p>
            <a:endParaRPr lang="en-US"/>
          </a:p>
        </p:txBody>
      </p:sp>
    </p:spTree>
    <p:extLst>
      <p:ext uri="{BB962C8B-B14F-4D97-AF65-F5344CB8AC3E}">
        <p14:creationId xmlns:p14="http://schemas.microsoft.com/office/powerpoint/2010/main" val="311766629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54705661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Blank Template 1">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0BDA4DC-1B83-6A00-C0BD-058CC744263B}"/>
              </a:ext>
            </a:extLst>
          </p:cNvPr>
          <p:cNvPicPr>
            <a:picLocks noChangeAspect="1"/>
          </p:cNvPicPr>
          <p:nvPr userDrawn="1"/>
        </p:nvPicPr>
        <p:blipFill rotWithShape="1">
          <a:blip r:embed="rId2">
            <a:duotone>
              <a:prstClr val="black"/>
              <a:srgbClr val="83454D">
                <a:tint val="45000"/>
                <a:satMod val="400000"/>
              </a:srgbClr>
            </a:duotone>
            <a:extLst>
              <a:ext uri="{28A0092B-C50C-407E-A947-70E740481C1C}">
                <a14:useLocalDpi xmlns:a14="http://schemas.microsoft.com/office/drawing/2010/main"/>
              </a:ext>
            </a:extLst>
          </a:blip>
          <a:srcRect/>
          <a:stretch/>
        </p:blipFill>
        <p:spPr>
          <a:xfrm>
            <a:off x="1028700" y="1028700"/>
            <a:ext cx="16230600" cy="8229600"/>
          </a:xfrm>
          <a:prstGeom prst="rect">
            <a:avLst/>
          </a:prstGeom>
        </p:spPr>
      </p:pic>
      <p:grpSp>
        <p:nvGrpSpPr>
          <p:cNvPr id="4" name="Group 3">
            <a:extLst>
              <a:ext uri="{FF2B5EF4-FFF2-40B4-BE49-F238E27FC236}">
                <a16:creationId xmlns:a16="http://schemas.microsoft.com/office/drawing/2014/main" id="{0CAE5721-1484-37D6-18D0-64555C916B1B}"/>
              </a:ext>
            </a:extLst>
          </p:cNvPr>
          <p:cNvGrpSpPr/>
          <p:nvPr userDrawn="1"/>
        </p:nvGrpSpPr>
        <p:grpSpPr>
          <a:xfrm>
            <a:off x="228599" y="2133600"/>
            <a:ext cx="10287001" cy="6019800"/>
            <a:chOff x="0" y="0"/>
            <a:chExt cx="3034592" cy="1955339"/>
          </a:xfrm>
          <a:solidFill>
            <a:srgbClr val="1C2327"/>
          </a:solidFill>
        </p:grpSpPr>
        <p:sp>
          <p:nvSpPr>
            <p:cNvPr id="5" name="Freeform 4">
              <a:extLst>
                <a:ext uri="{FF2B5EF4-FFF2-40B4-BE49-F238E27FC236}">
                  <a16:creationId xmlns:a16="http://schemas.microsoft.com/office/drawing/2014/main" id="{B19803EB-0502-2CAA-D100-8A9FDD604CF3}"/>
                </a:ext>
              </a:extLst>
            </p:cNvPr>
            <p:cNvSpPr/>
            <p:nvPr/>
          </p:nvSpPr>
          <p:spPr>
            <a:xfrm>
              <a:off x="0" y="0"/>
              <a:ext cx="3034592" cy="1955339"/>
            </a:xfrm>
            <a:custGeom>
              <a:avLst/>
              <a:gdLst/>
              <a:ahLst/>
              <a:cxnLst/>
              <a:rect l="l" t="t" r="r" b="b"/>
              <a:pathLst>
                <a:path w="3034592" h="1955339">
                  <a:moveTo>
                    <a:pt x="0" y="0"/>
                  </a:moveTo>
                  <a:lnTo>
                    <a:pt x="3034592" y="0"/>
                  </a:lnTo>
                  <a:lnTo>
                    <a:pt x="3034592" y="1955339"/>
                  </a:lnTo>
                  <a:lnTo>
                    <a:pt x="0" y="1955339"/>
                  </a:lnTo>
                  <a:close/>
                </a:path>
              </a:pathLst>
            </a:custGeom>
            <a:grpFill/>
          </p:spPr>
          <p:txBody>
            <a:bodyPr/>
            <a:lstStyle/>
            <a:p>
              <a:endParaRPr lang="en-US" dirty="0"/>
            </a:p>
          </p:txBody>
        </p:sp>
      </p:grpSp>
      <p:sp>
        <p:nvSpPr>
          <p:cNvPr id="8" name="AutoShape 7">
            <a:extLst>
              <a:ext uri="{FF2B5EF4-FFF2-40B4-BE49-F238E27FC236}">
                <a16:creationId xmlns:a16="http://schemas.microsoft.com/office/drawing/2014/main" id="{3F610FF4-2B60-ABC1-FB94-125F76CF7806}"/>
              </a:ext>
            </a:extLst>
          </p:cNvPr>
          <p:cNvSpPr/>
          <p:nvPr/>
        </p:nvSpPr>
        <p:spPr>
          <a:xfrm flipV="1">
            <a:off x="0" y="3404033"/>
            <a:ext cx="9912927" cy="64008"/>
          </a:xfrm>
          <a:prstGeom prst="rect">
            <a:avLst/>
          </a:prstGeom>
          <a:solidFill>
            <a:srgbClr val="83454D"/>
          </a:solidFill>
          <a:ln>
            <a:noFill/>
          </a:ln>
        </p:spPr>
        <p:txBody>
          <a:bodyPr/>
          <a:lstStyle/>
          <a:p>
            <a:endParaRPr lang="en-US"/>
          </a:p>
        </p:txBody>
      </p:sp>
    </p:spTree>
    <p:extLst>
      <p:ext uri="{BB962C8B-B14F-4D97-AF65-F5344CB8AC3E}">
        <p14:creationId xmlns:p14="http://schemas.microsoft.com/office/powerpoint/2010/main" val="241142113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3.xml"/><Relationship Id="rId7" Type="http://schemas.openxmlformats.org/officeDocument/2006/relationships/theme" Target="../theme/theme2.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5" Type="http://schemas.openxmlformats.org/officeDocument/2006/relationships/slideLayout" Target="../slideLayouts/slideLayout15.xml"/><Relationship Id="rId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1C2327"/>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55" r:id="rId1"/>
    <p:sldLayoutId id="2147483659" r:id="rId2"/>
    <p:sldLayoutId id="2147483672" r:id="rId3"/>
    <p:sldLayoutId id="2147483670" r:id="rId4"/>
    <p:sldLayoutId id="2147483666" r:id="rId5"/>
    <p:sldLayoutId id="2147483667" r:id="rId6"/>
    <p:sldLayoutId id="2147483671" r:id="rId7"/>
    <p:sldLayoutId id="2147483658" r:id="rId8"/>
    <p:sldLayoutId id="2147483673" r:id="rId9"/>
    <p:sldLayoutId id="2147483674" r:id="rId10"/>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1C2327"/>
        </a:solidFill>
        <a:effectLst/>
      </p:bgPr>
    </p:bg>
    <p:spTree>
      <p:nvGrpSpPr>
        <p:cNvPr id="1" name=""/>
        <p:cNvGrpSpPr/>
        <p:nvPr/>
      </p:nvGrpSpPr>
      <p:grpSpPr>
        <a:xfrm>
          <a:off x="0" y="0"/>
          <a:ext cx="0" cy="0"/>
          <a:chOff x="0" y="0"/>
          <a:chExt cx="0" cy="0"/>
        </a:xfrm>
      </p:grpSpPr>
      <p:sp>
        <p:nvSpPr>
          <p:cNvPr id="2" name="AutoShape 7">
            <a:extLst>
              <a:ext uri="{FF2B5EF4-FFF2-40B4-BE49-F238E27FC236}">
                <a16:creationId xmlns:a16="http://schemas.microsoft.com/office/drawing/2014/main" id="{5D072836-95B9-C12B-588A-DCB348C5FD2E}"/>
              </a:ext>
            </a:extLst>
          </p:cNvPr>
          <p:cNvSpPr/>
          <p:nvPr userDrawn="1"/>
        </p:nvSpPr>
        <p:spPr>
          <a:xfrm>
            <a:off x="0" y="9567300"/>
            <a:ext cx="18288000" cy="719700"/>
          </a:xfrm>
          <a:prstGeom prst="rect">
            <a:avLst/>
          </a:prstGeom>
          <a:solidFill>
            <a:srgbClr val="83454D"/>
          </a:solidFill>
        </p:spPr>
        <p:txBody>
          <a:bodyPr/>
          <a:lstStyle/>
          <a:p>
            <a:endParaRPr lang="en-US"/>
          </a:p>
        </p:txBody>
      </p:sp>
      <p:sp>
        <p:nvSpPr>
          <p:cNvPr id="3" name="TextBox 8">
            <a:extLst>
              <a:ext uri="{FF2B5EF4-FFF2-40B4-BE49-F238E27FC236}">
                <a16:creationId xmlns:a16="http://schemas.microsoft.com/office/drawing/2014/main" id="{D702BAF9-6071-A275-BF21-8ABEC3F128DE}"/>
              </a:ext>
            </a:extLst>
          </p:cNvPr>
          <p:cNvSpPr txBox="1"/>
          <p:nvPr userDrawn="1"/>
        </p:nvSpPr>
        <p:spPr>
          <a:xfrm>
            <a:off x="3598259" y="9700455"/>
            <a:ext cx="11091481" cy="397738"/>
          </a:xfrm>
          <a:prstGeom prst="rect">
            <a:avLst/>
          </a:prstGeom>
          <a:solidFill>
            <a:srgbClr val="83454D"/>
          </a:solidFill>
        </p:spPr>
        <p:txBody>
          <a:bodyPr wrap="square" lIns="0" tIns="0" rIns="0" bIns="0" rtlCol="0" anchor="t">
            <a:spAutoFit/>
          </a:bodyPr>
          <a:lstStyle/>
          <a:p>
            <a:pPr algn="ctr">
              <a:lnSpc>
                <a:spcPts val="3359"/>
              </a:lnSpc>
            </a:pPr>
            <a:r>
              <a:rPr lang="en-US" sz="2400" spc="180" dirty="0">
                <a:solidFill>
                  <a:srgbClr val="FFFFFF"/>
                </a:solidFill>
                <a:latin typeface="Franklin Gothic Medium" panose="020B0603020102020204" pitchFamily="34" charset="0"/>
              </a:rPr>
              <a:t>LESSON 2—KINGS OF ISRAEL</a:t>
            </a:r>
          </a:p>
        </p:txBody>
      </p:sp>
    </p:spTree>
    <p:extLst>
      <p:ext uri="{BB962C8B-B14F-4D97-AF65-F5344CB8AC3E}">
        <p14:creationId xmlns:p14="http://schemas.microsoft.com/office/powerpoint/2010/main" val="2113399045"/>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8" r:id="rId3"/>
    <p:sldLayoutId id="2147483669" r:id="rId4"/>
    <p:sldLayoutId id="2147483664" r:id="rId5"/>
    <p:sldLayoutId id="2147483675" r:id="rId6"/>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4.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4.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6.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5.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9.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0.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3636473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DBFC6CAD-4787-D29C-9066-E19B93CFC3EC}"/>
              </a:ext>
            </a:extLst>
          </p:cNvPr>
          <p:cNvSpPr txBox="1"/>
          <p:nvPr/>
        </p:nvSpPr>
        <p:spPr>
          <a:xfrm>
            <a:off x="990600" y="3695700"/>
            <a:ext cx="8839200" cy="3000821"/>
          </a:xfrm>
          <a:prstGeom prst="rect">
            <a:avLst/>
          </a:prstGeom>
        </p:spPr>
        <p:txBody>
          <a:bodyPr wrap="square" lIns="0" tIns="0" rIns="0" bIns="0" rtlCol="0" anchor="t">
            <a:spAutoFit/>
          </a:bodyPr>
          <a:lstStyle/>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What does idolatry look like today? How might the things that capture our attention end up enslaving us?</a:t>
            </a:r>
          </a:p>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Why do you think God’s measure of success is so different from the world’s? </a:t>
            </a:r>
          </a:p>
        </p:txBody>
      </p:sp>
    </p:spTree>
    <p:extLst>
      <p:ext uri="{BB962C8B-B14F-4D97-AF65-F5344CB8AC3E}">
        <p14:creationId xmlns:p14="http://schemas.microsoft.com/office/powerpoint/2010/main" val="185333780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5">
            <a:extLst>
              <a:ext uri="{FF2B5EF4-FFF2-40B4-BE49-F238E27FC236}">
                <a16:creationId xmlns:a16="http://schemas.microsoft.com/office/drawing/2014/main" id="{89677ECE-FE3D-A8A6-03A9-2F04A0A9F2DE}"/>
              </a:ext>
            </a:extLst>
          </p:cNvPr>
          <p:cNvSpPr txBox="1"/>
          <p:nvPr/>
        </p:nvSpPr>
        <p:spPr>
          <a:xfrm>
            <a:off x="9414305" y="5791943"/>
            <a:ext cx="7160301" cy="498278"/>
          </a:xfrm>
          <a:prstGeom prst="rect">
            <a:avLst/>
          </a:prstGeom>
        </p:spPr>
        <p:txBody>
          <a:bodyPr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1 Kings 16:29–33</a:t>
            </a:r>
          </a:p>
        </p:txBody>
      </p:sp>
      <p:sp>
        <p:nvSpPr>
          <p:cNvPr id="5" name="TextBox 6">
            <a:extLst>
              <a:ext uri="{FF2B5EF4-FFF2-40B4-BE49-F238E27FC236}">
                <a16:creationId xmlns:a16="http://schemas.microsoft.com/office/drawing/2014/main" id="{FB67BC36-FF11-8150-B054-E3F014E098FD}"/>
              </a:ext>
            </a:extLst>
          </p:cNvPr>
          <p:cNvSpPr txBox="1"/>
          <p:nvPr/>
        </p:nvSpPr>
        <p:spPr>
          <a:xfrm>
            <a:off x="9414305" y="5302737"/>
            <a:ext cx="7160301" cy="495300"/>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AHAB’S DEPRAVITY</a:t>
            </a:r>
          </a:p>
        </p:txBody>
      </p:sp>
      <p:sp>
        <p:nvSpPr>
          <p:cNvPr id="6" name="TextBox 7">
            <a:extLst>
              <a:ext uri="{FF2B5EF4-FFF2-40B4-BE49-F238E27FC236}">
                <a16:creationId xmlns:a16="http://schemas.microsoft.com/office/drawing/2014/main" id="{F0007A59-C0AE-7C55-2754-C92195DFE286}"/>
              </a:ext>
            </a:extLst>
          </p:cNvPr>
          <p:cNvSpPr txBox="1"/>
          <p:nvPr/>
        </p:nvSpPr>
        <p:spPr>
          <a:xfrm>
            <a:off x="9414305" y="7253719"/>
            <a:ext cx="7160301" cy="498278"/>
          </a:xfrm>
          <a:prstGeom prst="rect">
            <a:avLst/>
          </a:prstGeom>
        </p:spPr>
        <p:txBody>
          <a:bodyPr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1 Kings 21:17–29</a:t>
            </a:r>
          </a:p>
        </p:txBody>
      </p:sp>
      <p:sp>
        <p:nvSpPr>
          <p:cNvPr id="7" name="TextBox 8">
            <a:extLst>
              <a:ext uri="{FF2B5EF4-FFF2-40B4-BE49-F238E27FC236}">
                <a16:creationId xmlns:a16="http://schemas.microsoft.com/office/drawing/2014/main" id="{1CFCE852-AEAB-9DE9-6936-21CAFE062AD6}"/>
              </a:ext>
            </a:extLst>
          </p:cNvPr>
          <p:cNvSpPr txBox="1"/>
          <p:nvPr/>
        </p:nvSpPr>
        <p:spPr>
          <a:xfrm>
            <a:off x="9414305" y="6764513"/>
            <a:ext cx="7844995" cy="495300"/>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PROPHECY OF JUDGMENT</a:t>
            </a:r>
          </a:p>
        </p:txBody>
      </p:sp>
    </p:spTree>
    <p:extLst>
      <p:ext uri="{BB962C8B-B14F-4D97-AF65-F5344CB8AC3E}">
        <p14:creationId xmlns:p14="http://schemas.microsoft.com/office/powerpoint/2010/main" val="366386045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01A54E2C-C814-73DF-E414-610880B284E1}"/>
              </a:ext>
            </a:extLst>
          </p:cNvPr>
          <p:cNvSpPr txBox="1"/>
          <p:nvPr/>
        </p:nvSpPr>
        <p:spPr>
          <a:xfrm>
            <a:off x="457200" y="3695700"/>
            <a:ext cx="9753600" cy="4893647"/>
          </a:xfrm>
          <a:prstGeom prst="rect">
            <a:avLst/>
          </a:prstGeom>
        </p:spPr>
        <p:txBody>
          <a:bodyPr wrap="square" lIns="0" tIns="0" rIns="0" bIns="0" rtlCol="0" anchor="t">
            <a:spAutoFit/>
          </a:bodyPr>
          <a:lstStyle/>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Why do you think Ahab reacted so dramatically when Naboth refused to sell his vineyard?</a:t>
            </a:r>
          </a:p>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Compare Revelation 19:17–21 to 1 Kings 21:17–24. Why do you think the Bible includes such violent imagery of God’s judgment against those who misuse their power and promote false worship?</a:t>
            </a:r>
          </a:p>
          <a:p>
            <a:pPr marL="834390" indent="-560070">
              <a:spcAft>
                <a:spcPts val="1800"/>
              </a:spcAft>
              <a:buFont typeface="Arial" panose="020B0604020202020204" pitchFamily="34" charset="0"/>
              <a:buChar char="•"/>
            </a:pPr>
            <a:endPar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endParaRPr>
          </a:p>
        </p:txBody>
      </p:sp>
    </p:spTree>
    <p:extLst>
      <p:ext uri="{BB962C8B-B14F-4D97-AF65-F5344CB8AC3E}">
        <p14:creationId xmlns:p14="http://schemas.microsoft.com/office/powerpoint/2010/main" val="46371797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5">
            <a:extLst>
              <a:ext uri="{FF2B5EF4-FFF2-40B4-BE49-F238E27FC236}">
                <a16:creationId xmlns:a16="http://schemas.microsoft.com/office/drawing/2014/main" id="{89677ECE-FE3D-A8A6-03A9-2F04A0A9F2DE}"/>
              </a:ext>
            </a:extLst>
          </p:cNvPr>
          <p:cNvSpPr txBox="1"/>
          <p:nvPr/>
        </p:nvSpPr>
        <p:spPr>
          <a:xfrm>
            <a:off x="9414305" y="5788152"/>
            <a:ext cx="7160301" cy="498278"/>
          </a:xfrm>
          <a:prstGeom prst="rect">
            <a:avLst/>
          </a:prstGeom>
        </p:spPr>
        <p:txBody>
          <a:bodyPr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2 Kings 9:1–10</a:t>
            </a:r>
          </a:p>
        </p:txBody>
      </p:sp>
      <p:sp>
        <p:nvSpPr>
          <p:cNvPr id="5" name="TextBox 6">
            <a:extLst>
              <a:ext uri="{FF2B5EF4-FFF2-40B4-BE49-F238E27FC236}">
                <a16:creationId xmlns:a16="http://schemas.microsoft.com/office/drawing/2014/main" id="{FB67BC36-FF11-8150-B054-E3F014E098FD}"/>
              </a:ext>
            </a:extLst>
          </p:cNvPr>
          <p:cNvSpPr txBox="1"/>
          <p:nvPr/>
        </p:nvSpPr>
        <p:spPr>
          <a:xfrm>
            <a:off x="9414305" y="5305364"/>
            <a:ext cx="7160301" cy="495300"/>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GOD CHOOSES JEHU AS KING</a:t>
            </a:r>
          </a:p>
        </p:txBody>
      </p:sp>
    </p:spTree>
    <p:extLst>
      <p:ext uri="{BB962C8B-B14F-4D97-AF65-F5344CB8AC3E}">
        <p14:creationId xmlns:p14="http://schemas.microsoft.com/office/powerpoint/2010/main" val="234013093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77A00FE0-84CA-CA79-4B3C-49D299CD952E}"/>
              </a:ext>
            </a:extLst>
          </p:cNvPr>
          <p:cNvSpPr txBox="1"/>
          <p:nvPr/>
        </p:nvSpPr>
        <p:spPr>
          <a:xfrm>
            <a:off x="838200" y="3695700"/>
            <a:ext cx="9067800" cy="3893374"/>
          </a:xfrm>
          <a:prstGeom prst="rect">
            <a:avLst/>
          </a:prstGeom>
        </p:spPr>
        <p:txBody>
          <a:bodyPr wrap="square" lIns="0" tIns="0" rIns="0" bIns="0" rtlCol="0" anchor="t">
            <a:spAutoFit/>
          </a:bodyPr>
          <a:lstStyle/>
          <a:p>
            <a:pPr marL="834390" indent="-560070">
              <a:spcAft>
                <a:spcPts val="1800"/>
              </a:spcAft>
              <a:buFont typeface="Arial" panose="020B0604020202020204" pitchFamily="34" charset="0"/>
              <a:buChar char="•"/>
            </a:pPr>
            <a:r>
              <a:rPr lang="en-US" sz="3400" dirty="0">
                <a:solidFill>
                  <a:schemeClr val="bg1">
                    <a:lumMod val="95000"/>
                  </a:schemeClr>
                </a:solidFill>
                <a:latin typeface="Corbel" panose="020B0503020204020204" pitchFamily="34" charset="0"/>
                <a:ea typeface="Palatino" pitchFamily="2" charset="77"/>
                <a:cs typeface="Calibri" panose="020F0502020204030204" pitchFamily="34" charset="0"/>
              </a:rPr>
              <a:t>What does God’s judgment on Ahab and his family line teach us about God’s desire for righteous leaders?</a:t>
            </a:r>
          </a:p>
          <a:p>
            <a:pPr marL="834390" indent="-560070">
              <a:spcAft>
                <a:spcPts val="1800"/>
              </a:spcAft>
              <a:buFont typeface="Arial" panose="020B0604020202020204" pitchFamily="34" charset="0"/>
              <a:buChar char="•"/>
            </a:pPr>
            <a:r>
              <a:rPr lang="en-US" sz="3400" dirty="0">
                <a:solidFill>
                  <a:schemeClr val="bg1">
                    <a:lumMod val="95000"/>
                  </a:schemeClr>
                </a:solidFill>
                <a:latin typeface="Corbel" panose="020B0503020204020204" pitchFamily="34" charset="0"/>
                <a:ea typeface="Palatino" pitchFamily="2" charset="77"/>
                <a:cs typeface="Calibri" panose="020F0502020204030204" pitchFamily="34" charset="0"/>
              </a:rPr>
              <a:t>Paul describes Jesus’ crucifixion as a triumph over the rulers and authorities (Col 2:14–15). How does Jesus’ victory compare and contrast with Jehu’s defeat of Ahab?</a:t>
            </a:r>
          </a:p>
        </p:txBody>
      </p:sp>
    </p:spTree>
    <p:extLst>
      <p:ext uri="{BB962C8B-B14F-4D97-AF65-F5344CB8AC3E}">
        <p14:creationId xmlns:p14="http://schemas.microsoft.com/office/powerpoint/2010/main" val="84364580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5">
            <a:extLst>
              <a:ext uri="{FF2B5EF4-FFF2-40B4-BE49-F238E27FC236}">
                <a16:creationId xmlns:a16="http://schemas.microsoft.com/office/drawing/2014/main" id="{89677ECE-FE3D-A8A6-03A9-2F04A0A9F2DE}"/>
              </a:ext>
            </a:extLst>
          </p:cNvPr>
          <p:cNvSpPr txBox="1"/>
          <p:nvPr/>
        </p:nvSpPr>
        <p:spPr>
          <a:xfrm>
            <a:off x="9414305" y="5791943"/>
            <a:ext cx="7160301" cy="1019190"/>
          </a:xfrm>
          <a:prstGeom prst="rect">
            <a:avLst/>
          </a:prstGeom>
        </p:spPr>
        <p:txBody>
          <a:bodyPr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2 Kings 9:1–10</a:t>
            </a:r>
          </a:p>
          <a:p>
            <a:pPr>
              <a:lnSpc>
                <a:spcPts val="4160"/>
              </a:lnSpc>
            </a:pPr>
            <a:endParaRPr lang="en-US" sz="2600" spc="169" dirty="0">
              <a:solidFill>
                <a:srgbClr val="FFFFFF"/>
              </a:solidFill>
              <a:latin typeface="Franklin Gothic Medium" panose="020B0603020102020204" pitchFamily="34" charset="0"/>
            </a:endParaRPr>
          </a:p>
        </p:txBody>
      </p:sp>
      <p:sp>
        <p:nvSpPr>
          <p:cNvPr id="5" name="TextBox 6">
            <a:extLst>
              <a:ext uri="{FF2B5EF4-FFF2-40B4-BE49-F238E27FC236}">
                <a16:creationId xmlns:a16="http://schemas.microsoft.com/office/drawing/2014/main" id="{FB67BC36-FF11-8150-B054-E3F014E098FD}"/>
              </a:ext>
            </a:extLst>
          </p:cNvPr>
          <p:cNvSpPr txBox="1"/>
          <p:nvPr/>
        </p:nvSpPr>
        <p:spPr>
          <a:xfrm>
            <a:off x="9414305" y="5302737"/>
            <a:ext cx="7160301" cy="495300"/>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GOD CHOOSES JEHU AS KING</a:t>
            </a:r>
          </a:p>
        </p:txBody>
      </p:sp>
      <p:sp>
        <p:nvSpPr>
          <p:cNvPr id="6" name="TextBox 7">
            <a:extLst>
              <a:ext uri="{FF2B5EF4-FFF2-40B4-BE49-F238E27FC236}">
                <a16:creationId xmlns:a16="http://schemas.microsoft.com/office/drawing/2014/main" id="{F0007A59-C0AE-7C55-2754-C92195DFE286}"/>
              </a:ext>
            </a:extLst>
          </p:cNvPr>
          <p:cNvSpPr txBox="1"/>
          <p:nvPr/>
        </p:nvSpPr>
        <p:spPr>
          <a:xfrm>
            <a:off x="9414305" y="7253719"/>
            <a:ext cx="7160301" cy="498278"/>
          </a:xfrm>
          <a:prstGeom prst="rect">
            <a:avLst/>
          </a:prstGeom>
        </p:spPr>
        <p:txBody>
          <a:bodyPr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2 Kings 10:11, 17–31</a:t>
            </a:r>
          </a:p>
        </p:txBody>
      </p:sp>
      <p:sp>
        <p:nvSpPr>
          <p:cNvPr id="7" name="TextBox 8">
            <a:extLst>
              <a:ext uri="{FF2B5EF4-FFF2-40B4-BE49-F238E27FC236}">
                <a16:creationId xmlns:a16="http://schemas.microsoft.com/office/drawing/2014/main" id="{1CFCE852-AEAB-9DE9-6936-21CAFE062AD6}"/>
              </a:ext>
            </a:extLst>
          </p:cNvPr>
          <p:cNvSpPr txBox="1"/>
          <p:nvPr/>
        </p:nvSpPr>
        <p:spPr>
          <a:xfrm>
            <a:off x="9414305" y="6764513"/>
            <a:ext cx="7844995" cy="495300"/>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VENGEANCE BELONGS TO GOD</a:t>
            </a:r>
          </a:p>
        </p:txBody>
      </p:sp>
    </p:spTree>
    <p:extLst>
      <p:ext uri="{BB962C8B-B14F-4D97-AF65-F5344CB8AC3E}">
        <p14:creationId xmlns:p14="http://schemas.microsoft.com/office/powerpoint/2010/main" val="251594393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77A00FE0-84CA-CA79-4B3C-49D299CD952E}"/>
              </a:ext>
            </a:extLst>
          </p:cNvPr>
          <p:cNvSpPr txBox="1"/>
          <p:nvPr/>
        </p:nvSpPr>
        <p:spPr>
          <a:xfrm>
            <a:off x="990600" y="3695700"/>
            <a:ext cx="8918448" cy="2446824"/>
          </a:xfrm>
          <a:prstGeom prst="rect">
            <a:avLst/>
          </a:prstGeom>
        </p:spPr>
        <p:txBody>
          <a:bodyPr wrap="square" lIns="0" tIns="0" rIns="0" bIns="0" rtlCol="0" anchor="t">
            <a:spAutoFit/>
          </a:bodyPr>
          <a:lstStyle/>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In what ways might people today abuse their God-given abilities or authority?</a:t>
            </a:r>
          </a:p>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Read Romans 12:17–21. Describe the Christian perspective on vengeance. </a:t>
            </a:r>
          </a:p>
        </p:txBody>
      </p:sp>
    </p:spTree>
    <p:extLst>
      <p:ext uri="{BB962C8B-B14F-4D97-AF65-F5344CB8AC3E}">
        <p14:creationId xmlns:p14="http://schemas.microsoft.com/office/powerpoint/2010/main" val="5848615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3">
            <a:extLst>
              <a:ext uri="{FF2B5EF4-FFF2-40B4-BE49-F238E27FC236}">
                <a16:creationId xmlns:a16="http://schemas.microsoft.com/office/drawing/2014/main" id="{B19A42F2-53C9-3143-2F80-8C7D3D5FFE3C}"/>
              </a:ext>
            </a:extLst>
          </p:cNvPr>
          <p:cNvSpPr txBox="1"/>
          <p:nvPr/>
        </p:nvSpPr>
        <p:spPr>
          <a:xfrm>
            <a:off x="1371600" y="3009900"/>
            <a:ext cx="7467600" cy="6463308"/>
          </a:xfrm>
          <a:prstGeom prst="rect">
            <a:avLst/>
          </a:prstGeom>
        </p:spPr>
        <p:txBody>
          <a:bodyPr wrap="square" lIns="0" tIns="0" rIns="0" bIns="0" rtlCol="0" anchor="t">
            <a:spAutoFit/>
          </a:bodyPr>
          <a:lstStyle/>
          <a:p>
            <a:pPr marL="571500" indent="-571500">
              <a:spcAft>
                <a:spcPts val="1800"/>
              </a:spcAft>
              <a:buFont typeface="Arial" panose="020B0604020202020204" pitchFamily="34" charset="0"/>
              <a:buChar char="•"/>
            </a:pPr>
            <a:r>
              <a:rPr lang="en-US" sz="2600" dirty="0">
                <a:solidFill>
                  <a:schemeClr val="bg1"/>
                </a:solidFill>
                <a:latin typeface="Corbel" panose="020B0503020204020204" pitchFamily="34" charset="0"/>
                <a:ea typeface="Palatino" pitchFamily="2" charset="77"/>
                <a:cs typeface="Calibri" panose="020F0502020204030204" pitchFamily="34" charset="0"/>
              </a:rPr>
              <a:t>The history of Israel’s monarchy shows how power can corrupt anyone—even those who have been anointed by God to lead. Pray for the leaders in your church and community to honor God and lead with integrity. </a:t>
            </a:r>
          </a:p>
          <a:p>
            <a:pPr marL="571500" indent="-571500">
              <a:spcAft>
                <a:spcPts val="1800"/>
              </a:spcAft>
              <a:buFont typeface="Arial" panose="020B0604020202020204" pitchFamily="34" charset="0"/>
              <a:buChar char="•"/>
            </a:pPr>
            <a:r>
              <a:rPr lang="en-US" sz="2600" dirty="0">
                <a:solidFill>
                  <a:schemeClr val="bg1"/>
                </a:solidFill>
                <a:latin typeface="Corbel" panose="020B0503020204020204" pitchFamily="34" charset="0"/>
                <a:ea typeface="Palatino" pitchFamily="2" charset="77"/>
                <a:cs typeface="Calibri" panose="020F0502020204030204" pitchFamily="34" charset="0"/>
              </a:rPr>
              <a:t>Spend time in repentant prayer, asking God to reveal any idols that may have taken up residence in your heart. With the help of the Holy Spirit, commit to faithfully serve only God. </a:t>
            </a:r>
          </a:p>
          <a:p>
            <a:pPr marL="571500" indent="-571500">
              <a:spcAft>
                <a:spcPts val="1800"/>
              </a:spcAft>
              <a:buFont typeface="Arial" panose="020B0604020202020204" pitchFamily="34" charset="0"/>
              <a:buChar char="•"/>
            </a:pPr>
            <a:r>
              <a:rPr lang="en-US" sz="2600" dirty="0">
                <a:solidFill>
                  <a:schemeClr val="bg1"/>
                </a:solidFill>
                <a:latin typeface="Corbel" panose="020B0503020204020204" pitchFamily="34" charset="0"/>
                <a:ea typeface="Palatino" pitchFamily="2" charset="77"/>
                <a:cs typeface="Calibri" panose="020F0502020204030204" pitchFamily="34" charset="0"/>
              </a:rPr>
              <a:t>Sometimes spiritual leaders can become discouraged when they don’t meet the world’s standard of success. Find a way to encourage your pastor, reminding her or him that, in God’s kingdom, success is defined by a person’s obedience to God. </a:t>
            </a:r>
          </a:p>
        </p:txBody>
      </p:sp>
    </p:spTree>
    <p:extLst>
      <p:ext uri="{BB962C8B-B14F-4D97-AF65-F5344CB8AC3E}">
        <p14:creationId xmlns:p14="http://schemas.microsoft.com/office/powerpoint/2010/main" val="415935312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6">
            <a:extLst>
              <a:ext uri="{FF2B5EF4-FFF2-40B4-BE49-F238E27FC236}">
                <a16:creationId xmlns:a16="http://schemas.microsoft.com/office/drawing/2014/main" id="{CB0310C8-E13E-49A6-E8B7-87D9E7A3C0EA}"/>
              </a:ext>
            </a:extLst>
          </p:cNvPr>
          <p:cNvSpPr txBox="1"/>
          <p:nvPr/>
        </p:nvSpPr>
        <p:spPr>
          <a:xfrm>
            <a:off x="9702445" y="5905500"/>
            <a:ext cx="7290155" cy="2046714"/>
          </a:xfrm>
          <a:prstGeom prst="rect">
            <a:avLst/>
          </a:prstGeom>
        </p:spPr>
        <p:txBody>
          <a:bodyPr wrap="square" lIns="0" tIns="0" rIns="0" bIns="0" rtlCol="0" anchor="t">
            <a:spAutoFit/>
          </a:bodyPr>
          <a:lstStyle/>
          <a:p>
            <a:pPr>
              <a:spcAft>
                <a:spcPts val="3000"/>
              </a:spcAft>
            </a:pPr>
            <a:r>
              <a:rPr lang="en-US" sz="3600" i="1" dirty="0">
                <a:solidFill>
                  <a:schemeClr val="bg1">
                    <a:lumMod val="95000"/>
                  </a:schemeClr>
                </a:solidFill>
                <a:latin typeface="Corbel" panose="020B0503020204020204" pitchFamily="34" charset="0"/>
              </a:rPr>
              <a:t>Godly rulers influence people to live righteously.</a:t>
            </a:r>
          </a:p>
          <a:p>
            <a:pPr>
              <a:spcAft>
                <a:spcPts val="3000"/>
              </a:spcAft>
            </a:pPr>
            <a:endParaRPr lang="en-US" sz="3600" i="1" dirty="0">
              <a:solidFill>
                <a:schemeClr val="bg1">
                  <a:lumMod val="95000"/>
                </a:schemeClr>
              </a:solidFill>
              <a:latin typeface="Corbel" panose="020B0503020204020204" pitchFamily="34" charset="0"/>
            </a:endParaRPr>
          </a:p>
        </p:txBody>
      </p:sp>
      <p:sp>
        <p:nvSpPr>
          <p:cNvPr id="3" name="TextBox 2">
            <a:extLst>
              <a:ext uri="{FF2B5EF4-FFF2-40B4-BE49-F238E27FC236}">
                <a16:creationId xmlns:a16="http://schemas.microsoft.com/office/drawing/2014/main" id="{0F76A27E-B194-9A4C-902F-1B6661D4C273}"/>
              </a:ext>
            </a:extLst>
          </p:cNvPr>
          <p:cNvSpPr txBox="1"/>
          <p:nvPr/>
        </p:nvSpPr>
        <p:spPr>
          <a:xfrm>
            <a:off x="9702445" y="3771900"/>
            <a:ext cx="7906385" cy="1600438"/>
          </a:xfrm>
          <a:prstGeom prst="rect">
            <a:avLst/>
          </a:prstGeom>
        </p:spPr>
        <p:txBody>
          <a:bodyPr wrap="square" lIns="0" tIns="0" rIns="0" bIns="0" rtlCol="0" anchor="t">
            <a:spAutoFit/>
          </a:bodyPr>
          <a:lstStyle/>
          <a:p>
            <a:r>
              <a:rPr lang="en-US" sz="6000" i="0" dirty="0">
                <a:solidFill>
                  <a:schemeClr val="bg1">
                    <a:lumMod val="95000"/>
                  </a:schemeClr>
                </a:solidFill>
                <a:latin typeface="Franklin Gothic Medium" panose="020B0603020102020204" pitchFamily="34" charset="0"/>
              </a:rPr>
              <a:t>LESSON 3</a:t>
            </a:r>
            <a:br>
              <a:rPr lang="en-US" sz="4400" i="0" dirty="0">
                <a:solidFill>
                  <a:schemeClr val="bg1">
                    <a:lumMod val="95000"/>
                  </a:schemeClr>
                </a:solidFill>
                <a:latin typeface="Franklin Gothic Medium" panose="020B0603020102020204" pitchFamily="34" charset="0"/>
              </a:rPr>
            </a:br>
            <a:r>
              <a:rPr lang="en-US" sz="4400" i="0" dirty="0">
                <a:solidFill>
                  <a:schemeClr val="bg1">
                    <a:lumMod val="95000"/>
                  </a:schemeClr>
                </a:solidFill>
                <a:latin typeface="Franklin Gothic Medium" panose="020B0603020102020204" pitchFamily="34" charset="0"/>
              </a:rPr>
              <a:t>KINGS OF JUDAH</a:t>
            </a:r>
          </a:p>
        </p:txBody>
      </p:sp>
    </p:spTree>
    <p:extLst>
      <p:ext uri="{BB962C8B-B14F-4D97-AF65-F5344CB8AC3E}">
        <p14:creationId xmlns:p14="http://schemas.microsoft.com/office/powerpoint/2010/main" val="209100818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92973897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6">
            <a:extLst>
              <a:ext uri="{FF2B5EF4-FFF2-40B4-BE49-F238E27FC236}">
                <a16:creationId xmlns:a16="http://schemas.microsoft.com/office/drawing/2014/main" id="{05E30743-A9B7-4FA5-2AAA-8384488C2CB8}"/>
              </a:ext>
            </a:extLst>
          </p:cNvPr>
          <p:cNvSpPr txBox="1"/>
          <p:nvPr/>
        </p:nvSpPr>
        <p:spPr>
          <a:xfrm>
            <a:off x="9687205" y="5981700"/>
            <a:ext cx="7823555" cy="553998"/>
          </a:xfrm>
          <a:prstGeom prst="rect">
            <a:avLst/>
          </a:prstGeom>
        </p:spPr>
        <p:txBody>
          <a:bodyPr wrap="square" lIns="0" tIns="0" rIns="0" bIns="0" rtlCol="0" anchor="ctr">
            <a:spAutoFit/>
          </a:bodyPr>
          <a:lstStyle/>
          <a:p>
            <a:pPr>
              <a:spcAft>
                <a:spcPts val="3000"/>
              </a:spcAft>
            </a:pPr>
            <a:r>
              <a:rPr lang="en-US" sz="3600" i="1" dirty="0">
                <a:solidFill>
                  <a:schemeClr val="bg1">
                    <a:lumMod val="95000"/>
                  </a:schemeClr>
                </a:solidFill>
                <a:latin typeface="Corbel" panose="020B0503020204020204" pitchFamily="34" charset="0"/>
              </a:rPr>
              <a:t>Ungodly rulers influence people to sin.</a:t>
            </a:r>
          </a:p>
        </p:txBody>
      </p:sp>
      <p:sp>
        <p:nvSpPr>
          <p:cNvPr id="4" name="TextBox 6">
            <a:extLst>
              <a:ext uri="{FF2B5EF4-FFF2-40B4-BE49-F238E27FC236}">
                <a16:creationId xmlns:a16="http://schemas.microsoft.com/office/drawing/2014/main" id="{E7D41ED7-86E6-A096-0235-1756E32ED234}"/>
              </a:ext>
            </a:extLst>
          </p:cNvPr>
          <p:cNvSpPr txBox="1"/>
          <p:nvPr/>
        </p:nvSpPr>
        <p:spPr>
          <a:xfrm>
            <a:off x="9687205" y="4000500"/>
            <a:ext cx="6604355" cy="1477328"/>
          </a:xfrm>
          <a:prstGeom prst="rect">
            <a:avLst/>
          </a:prstGeom>
        </p:spPr>
        <p:txBody>
          <a:bodyPr wrap="square" lIns="0" tIns="0" rIns="0" bIns="0" rtlCol="0" anchor="t">
            <a:spAutoFit/>
          </a:bodyPr>
          <a:lstStyle/>
          <a:p>
            <a:pPr>
              <a:spcAft>
                <a:spcPts val="3000"/>
              </a:spcAft>
            </a:pPr>
            <a:r>
              <a:rPr lang="en-US" sz="6000" i="0" dirty="0">
                <a:solidFill>
                  <a:schemeClr val="bg1">
                    <a:lumMod val="95000"/>
                  </a:schemeClr>
                </a:solidFill>
                <a:latin typeface="Franklin Gothic Medium" panose="020B0603020102020204" pitchFamily="34" charset="0"/>
              </a:rPr>
              <a:t>LESSON 2</a:t>
            </a:r>
            <a:br>
              <a:rPr lang="en-US" sz="4400" i="0" dirty="0">
                <a:solidFill>
                  <a:schemeClr val="bg1">
                    <a:lumMod val="95000"/>
                  </a:schemeClr>
                </a:solidFill>
                <a:latin typeface="Franklin Gothic Medium" panose="020B0603020102020204" pitchFamily="34" charset="0"/>
              </a:rPr>
            </a:br>
            <a:r>
              <a:rPr lang="en-US" sz="3600" i="0" dirty="0">
                <a:solidFill>
                  <a:schemeClr val="bg1">
                    <a:lumMod val="95000"/>
                  </a:schemeClr>
                </a:solidFill>
                <a:latin typeface="Franklin Gothic Medium" panose="020B0603020102020204" pitchFamily="34" charset="0"/>
              </a:rPr>
              <a:t>KINGS OF ISRAEL</a:t>
            </a:r>
          </a:p>
        </p:txBody>
      </p:sp>
    </p:spTree>
    <p:extLst>
      <p:ext uri="{BB962C8B-B14F-4D97-AF65-F5344CB8AC3E}">
        <p14:creationId xmlns:p14="http://schemas.microsoft.com/office/powerpoint/2010/main" val="429452189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D8632E05-B26C-1460-FAAE-074F6DCF22A6}"/>
              </a:ext>
            </a:extLst>
          </p:cNvPr>
          <p:cNvSpPr txBox="1"/>
          <p:nvPr/>
        </p:nvSpPr>
        <p:spPr>
          <a:xfrm>
            <a:off x="1226127" y="2382224"/>
            <a:ext cx="8686800" cy="938719"/>
          </a:xfrm>
          <a:prstGeom prst="rect">
            <a:avLst/>
          </a:prstGeom>
          <a:noFill/>
        </p:spPr>
        <p:txBody>
          <a:bodyPr wrap="square">
            <a:spAutoFit/>
          </a:bodyPr>
          <a:lstStyle/>
          <a:p>
            <a:r>
              <a:rPr lang="en-US" sz="5500" dirty="0">
                <a:solidFill>
                  <a:schemeClr val="bg1">
                    <a:lumMod val="95000"/>
                  </a:schemeClr>
                </a:solidFill>
                <a:latin typeface="Franklin Gothic Medium" panose="020B0603020102020204" pitchFamily="34" charset="0"/>
              </a:rPr>
              <a:t>ADD HEADER HERE</a:t>
            </a:r>
            <a:endParaRPr lang="en-US" sz="5500" dirty="0">
              <a:solidFill>
                <a:schemeClr val="bg1">
                  <a:lumMod val="95000"/>
                </a:schemeClr>
              </a:solidFill>
            </a:endParaRPr>
          </a:p>
        </p:txBody>
      </p:sp>
      <p:sp>
        <p:nvSpPr>
          <p:cNvPr id="4" name="TextBox 3">
            <a:extLst>
              <a:ext uri="{FF2B5EF4-FFF2-40B4-BE49-F238E27FC236}">
                <a16:creationId xmlns:a16="http://schemas.microsoft.com/office/drawing/2014/main" id="{CD3B70DB-FBBE-F7AD-5AD1-E60EE6EA3737}"/>
              </a:ext>
            </a:extLst>
          </p:cNvPr>
          <p:cNvSpPr txBox="1"/>
          <p:nvPr/>
        </p:nvSpPr>
        <p:spPr>
          <a:xfrm>
            <a:off x="987552" y="3922776"/>
            <a:ext cx="8918448" cy="2123658"/>
          </a:xfrm>
          <a:prstGeom prst="rect">
            <a:avLst/>
          </a:prstGeom>
        </p:spPr>
        <p:txBody>
          <a:bodyPr wrap="square" lIns="0" tIns="0" rIns="0" bIns="0" rtlCol="0" anchor="t">
            <a:spAutoFit/>
          </a:bodyPr>
          <a:lstStyle/>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Add text here</a:t>
            </a:r>
          </a:p>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Add text here</a:t>
            </a:r>
          </a:p>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Add text here</a:t>
            </a:r>
          </a:p>
        </p:txBody>
      </p:sp>
    </p:spTree>
    <p:extLst>
      <p:ext uri="{BB962C8B-B14F-4D97-AF65-F5344CB8AC3E}">
        <p14:creationId xmlns:p14="http://schemas.microsoft.com/office/powerpoint/2010/main" val="384595430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5">
            <a:extLst>
              <a:ext uri="{FF2B5EF4-FFF2-40B4-BE49-F238E27FC236}">
                <a16:creationId xmlns:a16="http://schemas.microsoft.com/office/drawing/2014/main" id="{81D6B7D1-02C6-702E-340A-4F9B3FD00D09}"/>
              </a:ext>
            </a:extLst>
          </p:cNvPr>
          <p:cNvSpPr txBox="1"/>
          <p:nvPr/>
        </p:nvSpPr>
        <p:spPr>
          <a:xfrm>
            <a:off x="8534400" y="1579732"/>
            <a:ext cx="9220200" cy="797013"/>
          </a:xfrm>
          <a:prstGeom prst="rect">
            <a:avLst/>
          </a:prstGeom>
        </p:spPr>
        <p:txBody>
          <a:bodyPr wrap="square" lIns="0" tIns="0" rIns="0" bIns="0" rtlCol="0" anchor="ctr" anchorCtr="0">
            <a:spAutoFit/>
          </a:bodyPr>
          <a:lstStyle/>
          <a:p>
            <a:pPr algn="r">
              <a:lnSpc>
                <a:spcPts val="6599"/>
              </a:lnSpc>
            </a:pPr>
            <a:r>
              <a:rPr lang="en-US" sz="5499" spc="300" dirty="0">
                <a:solidFill>
                  <a:srgbClr val="FFFFFF"/>
                </a:solidFill>
                <a:latin typeface="Franklin Gothic Medium" panose="020B0603020102020204" pitchFamily="34" charset="0"/>
              </a:rPr>
              <a:t>ADD HEADER HERE</a:t>
            </a:r>
            <a:endParaRPr lang="en-US" sz="5499" b="0" i="0" spc="300" dirty="0">
              <a:solidFill>
                <a:srgbClr val="FFFFFF"/>
              </a:solidFill>
              <a:latin typeface="Franklin Gothic Medium" panose="020B0603020102020204" pitchFamily="34" charset="0"/>
            </a:endParaRPr>
          </a:p>
        </p:txBody>
      </p:sp>
      <p:sp>
        <p:nvSpPr>
          <p:cNvPr id="3" name="TextBox 3">
            <a:extLst>
              <a:ext uri="{FF2B5EF4-FFF2-40B4-BE49-F238E27FC236}">
                <a16:creationId xmlns:a16="http://schemas.microsoft.com/office/drawing/2014/main" id="{0CC97A47-BC57-C53E-81BA-EB1851AF660D}"/>
              </a:ext>
            </a:extLst>
          </p:cNvPr>
          <p:cNvSpPr txBox="1"/>
          <p:nvPr/>
        </p:nvSpPr>
        <p:spPr>
          <a:xfrm>
            <a:off x="10515601" y="3390900"/>
            <a:ext cx="7239000" cy="553998"/>
          </a:xfrm>
          <a:prstGeom prst="rect">
            <a:avLst/>
          </a:prstGeom>
        </p:spPr>
        <p:txBody>
          <a:bodyPr wrap="square" lIns="0" tIns="0" rIns="0" bIns="0" rtlCol="0" anchor="t">
            <a:spAutoFit/>
          </a:bodyPr>
          <a:lstStyle/>
          <a:p>
            <a:pPr algn="r">
              <a:spcAft>
                <a:spcPts val="1800"/>
              </a:spcAft>
            </a:pPr>
            <a:r>
              <a:rPr lang="en-US" sz="3600" dirty="0">
                <a:solidFill>
                  <a:schemeClr val="bg1"/>
                </a:solidFill>
                <a:latin typeface="Corbel" panose="020B0503020204020204" pitchFamily="34" charset="0"/>
                <a:ea typeface="Palatino" pitchFamily="2" charset="77"/>
                <a:cs typeface="Calibri" panose="020F0502020204030204" pitchFamily="34" charset="0"/>
              </a:rPr>
              <a:t>Add text here</a:t>
            </a:r>
          </a:p>
        </p:txBody>
      </p:sp>
    </p:spTree>
    <p:extLst>
      <p:ext uri="{BB962C8B-B14F-4D97-AF65-F5344CB8AC3E}">
        <p14:creationId xmlns:p14="http://schemas.microsoft.com/office/powerpoint/2010/main" val="239273365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80832024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8">
            <a:extLst>
              <a:ext uri="{FF2B5EF4-FFF2-40B4-BE49-F238E27FC236}">
                <a16:creationId xmlns:a16="http://schemas.microsoft.com/office/drawing/2014/main" id="{27514B45-0AA4-A677-8B7C-AB74AABC06F4}"/>
              </a:ext>
            </a:extLst>
          </p:cNvPr>
          <p:cNvSpPr txBox="1"/>
          <p:nvPr/>
        </p:nvSpPr>
        <p:spPr>
          <a:xfrm>
            <a:off x="6421548" y="3120105"/>
            <a:ext cx="8513652" cy="3360087"/>
          </a:xfrm>
          <a:prstGeom prst="rect">
            <a:avLst/>
          </a:prstGeom>
        </p:spPr>
        <p:txBody>
          <a:bodyPr wrap="square" lIns="0" tIns="0" rIns="0" bIns="0" rtlCol="0" anchor="ctr">
            <a:spAutoFit/>
          </a:bodyPr>
          <a:lstStyle/>
          <a:p>
            <a:pPr>
              <a:lnSpc>
                <a:spcPts val="6599"/>
              </a:lnSpc>
            </a:pPr>
            <a:r>
              <a:rPr lang="en-US" sz="5499" dirty="0">
                <a:solidFill>
                  <a:srgbClr val="FFFFFF"/>
                </a:solidFill>
                <a:latin typeface="Corbel" panose="020B0503020204020204" pitchFamily="34" charset="0"/>
              </a:rPr>
              <a:t>Ahab the son of Omri did evil in the sight of the L</a:t>
            </a:r>
            <a:r>
              <a:rPr lang="en-US" sz="5499" cap="small" dirty="0">
                <a:solidFill>
                  <a:srgbClr val="FFFFFF"/>
                </a:solidFill>
                <a:latin typeface="Corbel" panose="020B0503020204020204" pitchFamily="34" charset="0"/>
              </a:rPr>
              <a:t>ord</a:t>
            </a:r>
            <a:r>
              <a:rPr lang="en-US" sz="5499" dirty="0">
                <a:solidFill>
                  <a:srgbClr val="FFFFFF"/>
                </a:solidFill>
                <a:latin typeface="Corbel" panose="020B0503020204020204" pitchFamily="34" charset="0"/>
              </a:rPr>
              <a:t> above all that were before him. (</a:t>
            </a:r>
            <a:r>
              <a:rPr lang="en-US" sz="5499" cap="small" dirty="0" err="1">
                <a:solidFill>
                  <a:srgbClr val="FFFFFF"/>
                </a:solidFill>
                <a:latin typeface="Corbel" panose="020B0503020204020204" pitchFamily="34" charset="0"/>
              </a:rPr>
              <a:t>kjv</a:t>
            </a:r>
            <a:r>
              <a:rPr lang="en-US" sz="5499" dirty="0">
                <a:solidFill>
                  <a:srgbClr val="FFFFFF"/>
                </a:solidFill>
                <a:latin typeface="Corbel" panose="020B0503020204020204" pitchFamily="34" charset="0"/>
              </a:rPr>
              <a:t>)</a:t>
            </a:r>
          </a:p>
        </p:txBody>
      </p:sp>
    </p:spTree>
    <p:extLst>
      <p:ext uri="{BB962C8B-B14F-4D97-AF65-F5344CB8AC3E}">
        <p14:creationId xmlns:p14="http://schemas.microsoft.com/office/powerpoint/2010/main" val="147285648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8">
            <a:extLst>
              <a:ext uri="{FF2B5EF4-FFF2-40B4-BE49-F238E27FC236}">
                <a16:creationId xmlns:a16="http://schemas.microsoft.com/office/drawing/2014/main" id="{52E75411-0B3F-EF43-C5EA-751068CFF745}"/>
              </a:ext>
            </a:extLst>
          </p:cNvPr>
          <p:cNvSpPr txBox="1"/>
          <p:nvPr/>
        </p:nvSpPr>
        <p:spPr>
          <a:xfrm>
            <a:off x="6400800" y="3086100"/>
            <a:ext cx="8077200" cy="3360087"/>
          </a:xfrm>
          <a:prstGeom prst="rect">
            <a:avLst/>
          </a:prstGeom>
        </p:spPr>
        <p:txBody>
          <a:bodyPr wrap="square" lIns="0" tIns="0" rIns="0" bIns="0" rtlCol="0" anchor="ctr">
            <a:spAutoFit/>
          </a:bodyPr>
          <a:lstStyle/>
          <a:p>
            <a:pPr>
              <a:lnSpc>
                <a:spcPts val="6599"/>
              </a:lnSpc>
            </a:pPr>
            <a:r>
              <a:rPr lang="en-US" sz="5499" dirty="0">
                <a:solidFill>
                  <a:srgbClr val="FFFFFF"/>
                </a:solidFill>
                <a:latin typeface="Corbel" panose="020B0503020204020204" pitchFamily="34" charset="0"/>
              </a:rPr>
              <a:t>Ahab son of Omri did what was evil in the L</a:t>
            </a:r>
            <a:r>
              <a:rPr lang="en-US" sz="5499" cap="small" dirty="0">
                <a:solidFill>
                  <a:srgbClr val="FFFFFF"/>
                </a:solidFill>
                <a:latin typeface="Corbel" panose="020B0503020204020204" pitchFamily="34" charset="0"/>
              </a:rPr>
              <a:t>ord</a:t>
            </a:r>
            <a:r>
              <a:rPr lang="en-US" sz="5499" dirty="0">
                <a:solidFill>
                  <a:srgbClr val="FFFFFF"/>
                </a:solidFill>
                <a:latin typeface="Corbel" panose="020B0503020204020204" pitchFamily="34" charset="0"/>
              </a:rPr>
              <a:t>’s sight, even more than any of the kings before him. (</a:t>
            </a:r>
            <a:r>
              <a:rPr lang="en-US" sz="5499" cap="small" dirty="0" err="1">
                <a:solidFill>
                  <a:srgbClr val="FFFFFF"/>
                </a:solidFill>
                <a:latin typeface="Corbel" panose="020B0503020204020204" pitchFamily="34" charset="0"/>
              </a:rPr>
              <a:t>nlt</a:t>
            </a:r>
            <a:r>
              <a:rPr lang="en-US" sz="5499" dirty="0">
                <a:solidFill>
                  <a:srgbClr val="FFFFFF"/>
                </a:solidFill>
                <a:latin typeface="Corbel" panose="020B0503020204020204" pitchFamily="34" charset="0"/>
              </a:rPr>
              <a:t>)</a:t>
            </a:r>
          </a:p>
        </p:txBody>
      </p:sp>
    </p:spTree>
    <p:extLst>
      <p:ext uri="{BB962C8B-B14F-4D97-AF65-F5344CB8AC3E}">
        <p14:creationId xmlns:p14="http://schemas.microsoft.com/office/powerpoint/2010/main" val="425018945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6">
            <a:extLst>
              <a:ext uri="{FF2B5EF4-FFF2-40B4-BE49-F238E27FC236}">
                <a16:creationId xmlns:a16="http://schemas.microsoft.com/office/drawing/2014/main" id="{FB67BC36-FF11-8150-B054-E3F014E098FD}"/>
              </a:ext>
            </a:extLst>
          </p:cNvPr>
          <p:cNvSpPr txBox="1"/>
          <p:nvPr/>
        </p:nvSpPr>
        <p:spPr>
          <a:xfrm>
            <a:off x="9144000" y="5303520"/>
            <a:ext cx="7160301" cy="1461939"/>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INSECURE LEADERSHIP</a:t>
            </a:r>
          </a:p>
          <a:p>
            <a:pPr>
              <a:lnSpc>
                <a:spcPts val="3840"/>
              </a:lnSpc>
            </a:pPr>
            <a:r>
              <a:rPr lang="en-US" sz="3200" spc="160" dirty="0">
                <a:solidFill>
                  <a:srgbClr val="FFFFFF"/>
                </a:solidFill>
                <a:latin typeface="Franklin Gothic Medium" panose="020B0603020102020204" pitchFamily="34" charset="0"/>
              </a:rPr>
              <a:t>1 Kings 12:25–27</a:t>
            </a:r>
          </a:p>
          <a:p>
            <a:pPr>
              <a:lnSpc>
                <a:spcPts val="3840"/>
              </a:lnSpc>
            </a:pPr>
            <a:endParaRPr lang="en-US" sz="3600" spc="160" dirty="0">
              <a:solidFill>
                <a:srgbClr val="FFFFFF"/>
              </a:solidFill>
              <a:latin typeface="Franklin Gothic Medium" panose="020B0603020102020204" pitchFamily="34" charset="0"/>
            </a:endParaRPr>
          </a:p>
        </p:txBody>
      </p:sp>
    </p:spTree>
    <p:extLst>
      <p:ext uri="{BB962C8B-B14F-4D97-AF65-F5344CB8AC3E}">
        <p14:creationId xmlns:p14="http://schemas.microsoft.com/office/powerpoint/2010/main" val="294012467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ECC82F32-4CA5-5ACC-C7E4-CE13521B95DE}"/>
              </a:ext>
            </a:extLst>
          </p:cNvPr>
          <p:cNvSpPr txBox="1"/>
          <p:nvPr/>
        </p:nvSpPr>
        <p:spPr>
          <a:xfrm>
            <a:off x="304800" y="3695700"/>
            <a:ext cx="9923091" cy="4108817"/>
          </a:xfrm>
          <a:prstGeom prst="rect">
            <a:avLst/>
          </a:prstGeom>
        </p:spPr>
        <p:txBody>
          <a:bodyPr wrap="square" lIns="0" tIns="0" rIns="0" bIns="0" rtlCol="0" anchor="t">
            <a:spAutoFit/>
          </a:bodyPr>
          <a:lstStyle/>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How should Christians respond when they start to worry about losing their God-given blessings?</a:t>
            </a:r>
          </a:p>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It was not necessarily wrong for Jeroboam to fortify certain cities in Israel. Nor is it wrong for us to prudently and wisely plan for the future. What’s the balance between personal planning and placing our trust in God?</a:t>
            </a:r>
          </a:p>
        </p:txBody>
      </p:sp>
      <p:sp>
        <p:nvSpPr>
          <p:cNvPr id="2" name="TextBox 1">
            <a:extLst>
              <a:ext uri="{FF2B5EF4-FFF2-40B4-BE49-F238E27FC236}">
                <a16:creationId xmlns:a16="http://schemas.microsoft.com/office/drawing/2014/main" id="{74CD9B6B-2CC7-0A57-A558-F14D7D468ABA}"/>
              </a:ext>
            </a:extLst>
          </p:cNvPr>
          <p:cNvSpPr txBox="1"/>
          <p:nvPr/>
        </p:nvSpPr>
        <p:spPr>
          <a:xfrm>
            <a:off x="11590020" y="6195060"/>
            <a:ext cx="184731" cy="369332"/>
          </a:xfrm>
          <a:prstGeom prst="rect">
            <a:avLst/>
          </a:prstGeom>
          <a:noFill/>
        </p:spPr>
        <p:txBody>
          <a:bodyPr wrap="none" rtlCol="0">
            <a:spAutoFit/>
          </a:bodyPr>
          <a:lstStyle/>
          <a:p>
            <a:endParaRPr lang="en-US"/>
          </a:p>
        </p:txBody>
      </p:sp>
    </p:spTree>
    <p:extLst>
      <p:ext uri="{BB962C8B-B14F-4D97-AF65-F5344CB8AC3E}">
        <p14:creationId xmlns:p14="http://schemas.microsoft.com/office/powerpoint/2010/main" val="59324063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6">
            <a:extLst>
              <a:ext uri="{FF2B5EF4-FFF2-40B4-BE49-F238E27FC236}">
                <a16:creationId xmlns:a16="http://schemas.microsoft.com/office/drawing/2014/main" id="{FB67BC36-FF11-8150-B054-E3F014E098FD}"/>
              </a:ext>
            </a:extLst>
          </p:cNvPr>
          <p:cNvSpPr txBox="1"/>
          <p:nvPr/>
        </p:nvSpPr>
        <p:spPr>
          <a:xfrm>
            <a:off x="9414305" y="5302737"/>
            <a:ext cx="7160301" cy="974626"/>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INSECURE LEADERSHIP</a:t>
            </a:r>
          </a:p>
          <a:p>
            <a:pPr>
              <a:lnSpc>
                <a:spcPts val="3840"/>
              </a:lnSpc>
            </a:pPr>
            <a:r>
              <a:rPr lang="en-US" sz="3200" spc="160" dirty="0">
                <a:solidFill>
                  <a:srgbClr val="FFFFFF"/>
                </a:solidFill>
                <a:latin typeface="Franklin Gothic Medium" panose="020B0603020102020204" pitchFamily="34" charset="0"/>
              </a:rPr>
              <a:t>1 Kings 12:25–27</a:t>
            </a:r>
          </a:p>
        </p:txBody>
      </p:sp>
      <p:sp>
        <p:nvSpPr>
          <p:cNvPr id="6" name="TextBox 7">
            <a:extLst>
              <a:ext uri="{FF2B5EF4-FFF2-40B4-BE49-F238E27FC236}">
                <a16:creationId xmlns:a16="http://schemas.microsoft.com/office/drawing/2014/main" id="{F0007A59-C0AE-7C55-2754-C92195DFE286}"/>
              </a:ext>
            </a:extLst>
          </p:cNvPr>
          <p:cNvSpPr txBox="1"/>
          <p:nvPr/>
        </p:nvSpPr>
        <p:spPr>
          <a:xfrm>
            <a:off x="9414305" y="7253719"/>
            <a:ext cx="7160301" cy="498278"/>
          </a:xfrm>
          <a:prstGeom prst="rect">
            <a:avLst/>
          </a:prstGeom>
        </p:spPr>
        <p:txBody>
          <a:bodyPr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1 Kings 12:28–33</a:t>
            </a:r>
          </a:p>
        </p:txBody>
      </p:sp>
      <p:sp>
        <p:nvSpPr>
          <p:cNvPr id="7" name="TextBox 8">
            <a:extLst>
              <a:ext uri="{FF2B5EF4-FFF2-40B4-BE49-F238E27FC236}">
                <a16:creationId xmlns:a16="http://schemas.microsoft.com/office/drawing/2014/main" id="{1CFCE852-AEAB-9DE9-6936-21CAFE062AD6}"/>
              </a:ext>
            </a:extLst>
          </p:cNvPr>
          <p:cNvSpPr txBox="1"/>
          <p:nvPr/>
        </p:nvSpPr>
        <p:spPr>
          <a:xfrm>
            <a:off x="9414305" y="6764513"/>
            <a:ext cx="7844995" cy="495300"/>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SETTING UP IDOLS</a:t>
            </a:r>
          </a:p>
        </p:txBody>
      </p:sp>
    </p:spTree>
    <p:extLst>
      <p:ext uri="{BB962C8B-B14F-4D97-AF65-F5344CB8AC3E}">
        <p14:creationId xmlns:p14="http://schemas.microsoft.com/office/powerpoint/2010/main" val="373457018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5901AE7E-0EA7-0335-10CC-7D4247FBC080}"/>
              </a:ext>
            </a:extLst>
          </p:cNvPr>
          <p:cNvSpPr txBox="1"/>
          <p:nvPr/>
        </p:nvSpPr>
        <p:spPr>
          <a:xfrm>
            <a:off x="990600" y="3695700"/>
            <a:ext cx="8839200" cy="3785652"/>
          </a:xfrm>
          <a:prstGeom prst="rect">
            <a:avLst/>
          </a:prstGeom>
        </p:spPr>
        <p:txBody>
          <a:bodyPr wrap="square" lIns="0" tIns="0" rIns="0" bIns="0" rtlCol="0" anchor="t">
            <a:spAutoFit/>
          </a:bodyPr>
          <a:lstStyle/>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Why do you think Jeroboam—like Rehoboam before him—listened to his counselors’ terrible advice (v. 28)?</a:t>
            </a:r>
          </a:p>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What are some ways syncretism creeps into Christians’ lives today?</a:t>
            </a:r>
          </a:p>
          <a:p>
            <a:pPr marL="834390" indent="-560070">
              <a:spcAft>
                <a:spcPts val="1800"/>
              </a:spcAft>
              <a:buFont typeface="Arial" panose="020B0604020202020204" pitchFamily="34" charset="0"/>
              <a:buChar char="•"/>
            </a:pPr>
            <a:endPar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endParaRPr>
          </a:p>
        </p:txBody>
      </p:sp>
    </p:spTree>
    <p:extLst>
      <p:ext uri="{BB962C8B-B14F-4D97-AF65-F5344CB8AC3E}">
        <p14:creationId xmlns:p14="http://schemas.microsoft.com/office/powerpoint/2010/main" val="303151354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5">
            <a:extLst>
              <a:ext uri="{FF2B5EF4-FFF2-40B4-BE49-F238E27FC236}">
                <a16:creationId xmlns:a16="http://schemas.microsoft.com/office/drawing/2014/main" id="{89677ECE-FE3D-A8A6-03A9-2F04A0A9F2DE}"/>
              </a:ext>
            </a:extLst>
          </p:cNvPr>
          <p:cNvSpPr txBox="1"/>
          <p:nvPr/>
        </p:nvSpPr>
        <p:spPr>
          <a:xfrm>
            <a:off x="9414305" y="5788152"/>
            <a:ext cx="7160301" cy="498278"/>
          </a:xfrm>
          <a:prstGeom prst="rect">
            <a:avLst/>
          </a:prstGeom>
        </p:spPr>
        <p:txBody>
          <a:bodyPr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1 Kings 16:29–33</a:t>
            </a:r>
          </a:p>
        </p:txBody>
      </p:sp>
      <p:sp>
        <p:nvSpPr>
          <p:cNvPr id="5" name="TextBox 6">
            <a:extLst>
              <a:ext uri="{FF2B5EF4-FFF2-40B4-BE49-F238E27FC236}">
                <a16:creationId xmlns:a16="http://schemas.microsoft.com/office/drawing/2014/main" id="{FB67BC36-FF11-8150-B054-E3F014E098FD}"/>
              </a:ext>
            </a:extLst>
          </p:cNvPr>
          <p:cNvSpPr txBox="1"/>
          <p:nvPr/>
        </p:nvSpPr>
        <p:spPr>
          <a:xfrm>
            <a:off x="9414305" y="5305364"/>
            <a:ext cx="7160301" cy="495300"/>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AHAB’S DEPRAVITY</a:t>
            </a:r>
          </a:p>
        </p:txBody>
      </p:sp>
    </p:spTree>
    <p:extLst>
      <p:ext uri="{BB962C8B-B14F-4D97-AF65-F5344CB8AC3E}">
        <p14:creationId xmlns:p14="http://schemas.microsoft.com/office/powerpoint/2010/main" val="1294655604"/>
      </p:ext>
    </p:extLst>
  </p:cSld>
  <p:clrMapOvr>
    <a:masterClrMapping/>
  </p:clrMapOvr>
</p:sld>
</file>

<file path=ppt/theme/theme1.xml><?xml version="1.0" encoding="utf-8"?>
<a:theme xmlns:a="http://schemas.openxmlformats.org/drawingml/2006/main" name="Basic">
  <a:themeElements>
    <a:clrScheme name="SUM 23">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006E9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Lesson 1" id="{6DB707C0-0232-9647-9BE9-F22C48BB1881}" vid="{3B3CD306-933D-5B4C-BCF8-8A29A3594094}"/>
    </a:ext>
  </a:extLst>
</a:theme>
</file>

<file path=ppt/theme/theme2.xml><?xml version="1.0" encoding="utf-8"?>
<a:theme xmlns:a="http://schemas.openxmlformats.org/drawingml/2006/main" name="With Lesson Footer">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Lesson 1" id="{6DB707C0-0232-9647-9BE9-F22C48BB1881}" vid="{8A428081-4802-D84F-90D9-801F7DB52A37}"/>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Basic</Template>
  <TotalTime>5981</TotalTime>
  <Words>4961</Words>
  <Application>Microsoft Macintosh PowerPoint</Application>
  <PresentationFormat>Custom</PresentationFormat>
  <Paragraphs>208</Paragraphs>
  <Slides>22</Slides>
  <Notes>21</Notes>
  <HiddenSlides>0</HiddenSlides>
  <MMClips>0</MMClips>
  <ScaleCrop>false</ScaleCrop>
  <HeadingPairs>
    <vt:vector size="6" baseType="variant">
      <vt:variant>
        <vt:lpstr>Fonts Used</vt:lpstr>
      </vt:variant>
      <vt:variant>
        <vt:i4>5</vt:i4>
      </vt:variant>
      <vt:variant>
        <vt:lpstr>Theme</vt:lpstr>
      </vt:variant>
      <vt:variant>
        <vt:i4>2</vt:i4>
      </vt:variant>
      <vt:variant>
        <vt:lpstr>Slide Titles</vt:lpstr>
      </vt:variant>
      <vt:variant>
        <vt:i4>22</vt:i4>
      </vt:variant>
    </vt:vector>
  </HeadingPairs>
  <TitlesOfParts>
    <vt:vector size="29" baseType="lpstr">
      <vt:lpstr>Franklin Gothic Medium</vt:lpstr>
      <vt:lpstr>Arial</vt:lpstr>
      <vt:lpstr>Corbel</vt:lpstr>
      <vt:lpstr>Calibri</vt:lpstr>
      <vt:lpstr>Helvetica</vt:lpstr>
      <vt:lpstr>Basic</vt:lpstr>
      <vt:lpstr>With Lesson Footer</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Lee, Whitney</dc:creator>
  <cp:lastModifiedBy>Alfred, Hannah</cp:lastModifiedBy>
  <cp:revision>3</cp:revision>
  <dcterms:created xsi:type="dcterms:W3CDTF">2025-03-27T13:22:57Z</dcterms:created>
  <dcterms:modified xsi:type="dcterms:W3CDTF">2026-06-29T21:23:18Z</dcterms:modified>
  <dc:identifier>DAEvRMTdTXk</dc:identifier>
</cp:coreProperties>
</file>