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ACF507-CB01-BB4D-93C5-ED37B56F60D5}" v="56" dt="2026-06-29T17:26:54.7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59" autoAdjust="0"/>
    <p:restoredTop sz="47808" autoAdjust="0"/>
  </p:normalViewPr>
  <p:slideViewPr>
    <p:cSldViewPr>
      <p:cViewPr varScale="1">
        <p:scale>
          <a:sx n="38" d="100"/>
          <a:sy n="38" d="100"/>
        </p:scale>
        <p:origin x="2472" y="17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17:27:39.611" v="1906" actId="20577"/>
      <pc:docMkLst>
        <pc:docMk/>
      </pc:docMkLst>
      <pc:sldChg chg="modNotesTx">
        <pc:chgData name="Lee, Whitney" userId="42c304cf-7bf0-4354-97f1-ba8873b86299" providerId="ADAL" clId="{F167F5ED-DCA5-5162-BE16-4D5FC5DAEAB9}" dt="2026-06-29T17:04:58.856" v="262" actId="20577"/>
        <pc:sldMkLst>
          <pc:docMk/>
          <pc:sldMk cId="336364739" sldId="264"/>
        </pc:sldMkLst>
      </pc:sldChg>
      <pc:sldChg chg="modSp mod">
        <pc:chgData name="Lee, Whitney" userId="42c304cf-7bf0-4354-97f1-ba8873b86299" providerId="ADAL" clId="{F167F5ED-DCA5-5162-BE16-4D5FC5DAEAB9}" dt="2026-06-29T17:08:44.630" v="548" actId="14100"/>
        <pc:sldMkLst>
          <pc:docMk/>
          <pc:sldMk cId="1472856482" sldId="265"/>
        </pc:sldMkLst>
        <pc:spChg chg="mod">
          <ac:chgData name="Lee, Whitney" userId="42c304cf-7bf0-4354-97f1-ba8873b86299" providerId="ADAL" clId="{F167F5ED-DCA5-5162-BE16-4D5FC5DAEAB9}" dt="2026-06-29T17:08:44.630" v="548" actId="14100"/>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17:09:04.187" v="554" actId="20577"/>
        <pc:sldMkLst>
          <pc:docMk/>
          <pc:sldMk cId="4250189459" sldId="266"/>
        </pc:sldMkLst>
        <pc:spChg chg="mod">
          <ac:chgData name="Lee, Whitney" userId="42c304cf-7bf0-4354-97f1-ba8873b86299" providerId="ADAL" clId="{F167F5ED-DCA5-5162-BE16-4D5FC5DAEAB9}" dt="2026-06-29T17:09:04.187" v="554" actId="2057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17:12:03.157" v="615" actId="20577"/>
        <pc:sldMkLst>
          <pc:docMk/>
          <pc:sldMk cId="2940124673" sldId="267"/>
        </pc:sldMkLst>
        <pc:spChg chg="mod">
          <ac:chgData name="Lee, Whitney" userId="42c304cf-7bf0-4354-97f1-ba8873b86299" providerId="ADAL" clId="{F167F5ED-DCA5-5162-BE16-4D5FC5DAEAB9}" dt="2026-06-29T17:10:51.397" v="598"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17:15:22.605" v="886" actId="20577"/>
        <pc:sldMkLst>
          <pc:docMk/>
          <pc:sldMk cId="3734570181" sldId="268"/>
        </pc:sldMkLst>
        <pc:spChg chg="mod">
          <ac:chgData name="Lee, Whitney" userId="42c304cf-7bf0-4354-97f1-ba8873b86299" providerId="ADAL" clId="{F167F5ED-DCA5-5162-BE16-4D5FC5DAEAB9}" dt="2026-06-29T17:14:11.576" v="830" actId="20577"/>
          <ac:spMkLst>
            <pc:docMk/>
            <pc:sldMk cId="3734570181" sldId="268"/>
            <ac:spMk id="5" creationId="{FB67BC36-FF11-8150-B054-E3F014E098FD}"/>
          </ac:spMkLst>
        </pc:spChg>
        <pc:spChg chg="mod">
          <ac:chgData name="Lee, Whitney" userId="42c304cf-7bf0-4354-97f1-ba8873b86299" providerId="ADAL" clId="{F167F5ED-DCA5-5162-BE16-4D5FC5DAEAB9}" dt="2026-06-29T17:14:30.657" v="863" actId="20577"/>
          <ac:spMkLst>
            <pc:docMk/>
            <pc:sldMk cId="3734570181" sldId="268"/>
            <ac:spMk id="6" creationId="{F0007A59-C0AE-7C55-2754-C92195DFE286}"/>
          </ac:spMkLst>
        </pc:spChg>
        <pc:spChg chg="mod">
          <ac:chgData name="Lee, Whitney" userId="42c304cf-7bf0-4354-97f1-ba8873b86299" providerId="ADAL" clId="{F167F5ED-DCA5-5162-BE16-4D5FC5DAEAB9}" dt="2026-06-29T17:14:23.095" v="849"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17:17:20.956" v="954" actId="20577"/>
        <pc:sldMkLst>
          <pc:docMk/>
          <pc:sldMk cId="1294655604" sldId="269"/>
        </pc:sldMkLst>
        <pc:spChg chg="mod">
          <ac:chgData name="Lee, Whitney" userId="42c304cf-7bf0-4354-97f1-ba8873b86299" providerId="ADAL" clId="{F167F5ED-DCA5-5162-BE16-4D5FC5DAEAB9}" dt="2026-06-29T17:16:15.224" v="931" actId="20577"/>
          <ac:spMkLst>
            <pc:docMk/>
            <pc:sldMk cId="1294655604" sldId="269"/>
            <ac:spMk id="4" creationId="{89677ECE-FE3D-A8A6-03A9-2F04A0A9F2DE}"/>
          </ac:spMkLst>
        </pc:spChg>
        <pc:spChg chg="mod">
          <ac:chgData name="Lee, Whitney" userId="42c304cf-7bf0-4354-97f1-ba8873b86299" providerId="ADAL" clId="{F167F5ED-DCA5-5162-BE16-4D5FC5DAEAB9}" dt="2026-06-29T17:16:09.058" v="919"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17:19:49.997" v="1350" actId="20577"/>
        <pc:sldMkLst>
          <pc:docMk/>
          <pc:sldMk cId="3663860457" sldId="270"/>
        </pc:sldMkLst>
        <pc:spChg chg="mod">
          <ac:chgData name="Lee, Whitney" userId="42c304cf-7bf0-4354-97f1-ba8873b86299" providerId="ADAL" clId="{F167F5ED-DCA5-5162-BE16-4D5FC5DAEAB9}" dt="2026-06-29T17:18:57.737" v="1279" actId="20577"/>
          <ac:spMkLst>
            <pc:docMk/>
            <pc:sldMk cId="3663860457" sldId="270"/>
            <ac:spMk id="4" creationId="{89677ECE-FE3D-A8A6-03A9-2F04A0A9F2DE}"/>
          </ac:spMkLst>
        </pc:spChg>
        <pc:spChg chg="mod">
          <ac:chgData name="Lee, Whitney" userId="42c304cf-7bf0-4354-97f1-ba8873b86299" providerId="ADAL" clId="{F167F5ED-DCA5-5162-BE16-4D5FC5DAEAB9}" dt="2026-06-29T17:18:50.747" v="1265" actId="20577"/>
          <ac:spMkLst>
            <pc:docMk/>
            <pc:sldMk cId="3663860457" sldId="270"/>
            <ac:spMk id="5" creationId="{FB67BC36-FF11-8150-B054-E3F014E098FD}"/>
          </ac:spMkLst>
        </pc:spChg>
        <pc:spChg chg="mod">
          <ac:chgData name="Lee, Whitney" userId="42c304cf-7bf0-4354-97f1-ba8873b86299" providerId="ADAL" clId="{F167F5ED-DCA5-5162-BE16-4D5FC5DAEAB9}" dt="2026-06-29T17:19:20.163" v="1335" actId="20577"/>
          <ac:spMkLst>
            <pc:docMk/>
            <pc:sldMk cId="3663860457" sldId="270"/>
            <ac:spMk id="6" creationId="{F0007A59-C0AE-7C55-2754-C92195DFE286}"/>
          </ac:spMkLst>
        </pc:spChg>
        <pc:spChg chg="mod">
          <ac:chgData name="Lee, Whitney" userId="42c304cf-7bf0-4354-97f1-ba8873b86299" providerId="ADAL" clId="{F167F5ED-DCA5-5162-BE16-4D5FC5DAEAB9}" dt="2026-06-29T17:19:14.267" v="1321"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17:22:04.805" v="1496" actId="20577"/>
        <pc:sldMkLst>
          <pc:docMk/>
          <pc:sldMk cId="2340130936" sldId="271"/>
        </pc:sldMkLst>
        <pc:spChg chg="mod">
          <ac:chgData name="Lee, Whitney" userId="42c304cf-7bf0-4354-97f1-ba8873b86299" providerId="ADAL" clId="{F167F5ED-DCA5-5162-BE16-4D5FC5DAEAB9}" dt="2026-06-29T17:21:48.141" v="1495" actId="20577"/>
          <ac:spMkLst>
            <pc:docMk/>
            <pc:sldMk cId="2340130936" sldId="271"/>
            <ac:spMk id="4" creationId="{89677ECE-FE3D-A8A6-03A9-2F04A0A9F2DE}"/>
          </ac:spMkLst>
        </pc:spChg>
        <pc:spChg chg="mod">
          <ac:chgData name="Lee, Whitney" userId="42c304cf-7bf0-4354-97f1-ba8873b86299" providerId="ADAL" clId="{F167F5ED-DCA5-5162-BE16-4D5FC5DAEAB9}" dt="2026-06-29T17:21:42.784" v="1483"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17:24:25.359" v="1793" actId="20577"/>
        <pc:sldMkLst>
          <pc:docMk/>
          <pc:sldMk cId="2515943933" sldId="272"/>
        </pc:sldMkLst>
        <pc:spChg chg="mod">
          <ac:chgData name="Lee, Whitney" userId="42c304cf-7bf0-4354-97f1-ba8873b86299" providerId="ADAL" clId="{F167F5ED-DCA5-5162-BE16-4D5FC5DAEAB9}" dt="2026-06-29T17:23:43.807" v="1756" actId="20577"/>
          <ac:spMkLst>
            <pc:docMk/>
            <pc:sldMk cId="2515943933" sldId="272"/>
            <ac:spMk id="4" creationId="{89677ECE-FE3D-A8A6-03A9-2F04A0A9F2DE}"/>
          </ac:spMkLst>
        </pc:spChg>
        <pc:spChg chg="mod">
          <ac:chgData name="Lee, Whitney" userId="42c304cf-7bf0-4354-97f1-ba8873b86299" providerId="ADAL" clId="{F167F5ED-DCA5-5162-BE16-4D5FC5DAEAB9}" dt="2026-06-29T17:23:38.720" v="1744" actId="20577"/>
          <ac:spMkLst>
            <pc:docMk/>
            <pc:sldMk cId="2515943933" sldId="272"/>
            <ac:spMk id="5" creationId="{FB67BC36-FF11-8150-B054-E3F014E098FD}"/>
          </ac:spMkLst>
        </pc:spChg>
        <pc:spChg chg="mod">
          <ac:chgData name="Lee, Whitney" userId="42c304cf-7bf0-4354-97f1-ba8873b86299" providerId="ADAL" clId="{F167F5ED-DCA5-5162-BE16-4D5FC5DAEAB9}" dt="2026-06-29T17:24:03.173" v="1779" actId="20577"/>
          <ac:spMkLst>
            <pc:docMk/>
            <pc:sldMk cId="2515943933" sldId="272"/>
            <ac:spMk id="6" creationId="{F0007A59-C0AE-7C55-2754-C92195DFE286}"/>
          </ac:spMkLst>
        </pc:spChg>
        <pc:spChg chg="mod">
          <ac:chgData name="Lee, Whitney" userId="42c304cf-7bf0-4354-97f1-ba8873b86299" providerId="ADAL" clId="{F167F5ED-DCA5-5162-BE16-4D5FC5DAEAB9}" dt="2026-06-29T17:23:57.157" v="1766"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9T17:27:03.464" v="1833" actId="14100"/>
        <pc:sldMkLst>
          <pc:docMk/>
          <pc:sldMk cId="4159353120" sldId="273"/>
        </pc:sldMkLst>
        <pc:spChg chg="mod">
          <ac:chgData name="Lee, Whitney" userId="42c304cf-7bf0-4354-97f1-ba8873b86299" providerId="ADAL" clId="{F167F5ED-DCA5-5162-BE16-4D5FC5DAEAB9}" dt="2026-06-29T17:27:03.464" v="1833" actId="14100"/>
          <ac:spMkLst>
            <pc:docMk/>
            <pc:sldMk cId="4159353120" sldId="273"/>
            <ac:spMk id="2" creationId="{B19A42F2-53C9-3143-2F80-8C7D3D5FFE3C}"/>
          </ac:spMkLst>
        </pc:spChg>
      </pc:sldChg>
      <pc:sldChg chg="modSp mod">
        <pc:chgData name="Lee, Whitney" userId="42c304cf-7bf0-4354-97f1-ba8873b86299" providerId="ADAL" clId="{F167F5ED-DCA5-5162-BE16-4D5FC5DAEAB9}" dt="2026-06-29T17:13:18.132" v="810" actId="20577"/>
        <pc:sldMkLst>
          <pc:docMk/>
          <pc:sldMk cId="593240637" sldId="276"/>
        </pc:sldMkLst>
        <pc:spChg chg="mod">
          <ac:chgData name="Lee, Whitney" userId="42c304cf-7bf0-4354-97f1-ba8873b86299" providerId="ADAL" clId="{F167F5ED-DCA5-5162-BE16-4D5FC5DAEAB9}" dt="2026-06-29T17:13:18.132" v="810" actId="20577"/>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9T17:16:02.309" v="905" actId="20577"/>
        <pc:sldMkLst>
          <pc:docMk/>
          <pc:sldMk cId="3031513542" sldId="277"/>
        </pc:sldMkLst>
        <pc:spChg chg="mod">
          <ac:chgData name="Lee, Whitney" userId="42c304cf-7bf0-4354-97f1-ba8873b86299" providerId="ADAL" clId="{F167F5ED-DCA5-5162-BE16-4D5FC5DAEAB9}" dt="2026-06-29T17:15:54.329" v="903"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17:18:13.158" v="1251" actId="20577"/>
        <pc:sldMkLst>
          <pc:docMk/>
          <pc:sldMk cId="1853337807" sldId="278"/>
        </pc:sldMkLst>
        <pc:spChg chg="mod">
          <ac:chgData name="Lee, Whitney" userId="42c304cf-7bf0-4354-97f1-ba8873b86299" providerId="ADAL" clId="{F167F5ED-DCA5-5162-BE16-4D5FC5DAEAB9}" dt="2026-06-29T17:18:13.158" v="1251" actId="20577"/>
          <ac:spMkLst>
            <pc:docMk/>
            <pc:sldMk cId="1853337807" sldId="278"/>
            <ac:spMk id="3" creationId="{DBFC6CAD-4787-D29C-9066-E19B93CFC3EC}"/>
          </ac:spMkLst>
        </pc:spChg>
      </pc:sldChg>
      <pc:sldChg chg="modSp mod modNotesTx">
        <pc:chgData name="Lee, Whitney" userId="42c304cf-7bf0-4354-97f1-ba8873b86299" providerId="ADAL" clId="{F167F5ED-DCA5-5162-BE16-4D5FC5DAEAB9}" dt="2026-06-29T17:21:26.137" v="1456" actId="20577"/>
        <pc:sldMkLst>
          <pc:docMk/>
          <pc:sldMk cId="463717971" sldId="279"/>
        </pc:sldMkLst>
        <pc:spChg chg="mod">
          <ac:chgData name="Lee, Whitney" userId="42c304cf-7bf0-4354-97f1-ba8873b86299" providerId="ADAL" clId="{F167F5ED-DCA5-5162-BE16-4D5FC5DAEAB9}" dt="2026-06-29T17:21:26.137" v="1456" actId="20577"/>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9T17:23:05.435" v="1717" actId="20577"/>
        <pc:sldMkLst>
          <pc:docMk/>
          <pc:sldMk cId="843645801" sldId="280"/>
        </pc:sldMkLst>
        <pc:spChg chg="mod">
          <ac:chgData name="Lee, Whitney" userId="42c304cf-7bf0-4354-97f1-ba8873b86299" providerId="ADAL" clId="{F167F5ED-DCA5-5162-BE16-4D5FC5DAEAB9}" dt="2026-06-29T17:23:05.435" v="1717"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17:08:06.051" v="538" actId="20577"/>
        <pc:sldMkLst>
          <pc:docMk/>
          <pc:sldMk cId="4294521893" sldId="282"/>
        </pc:sldMkLst>
        <pc:spChg chg="mod">
          <ac:chgData name="Lee, Whitney" userId="42c304cf-7bf0-4354-97f1-ba8873b86299" providerId="ADAL" clId="{F167F5ED-DCA5-5162-BE16-4D5FC5DAEAB9}" dt="2026-06-29T17:05:16.713" v="322" actId="20577"/>
          <ac:spMkLst>
            <pc:docMk/>
            <pc:sldMk cId="4294521893" sldId="282"/>
            <ac:spMk id="3" creationId="{05E30743-A9B7-4FA5-2AAA-8384488C2CB8}"/>
          </ac:spMkLst>
        </pc:spChg>
        <pc:spChg chg="mod">
          <ac:chgData name="Lee, Whitney" userId="42c304cf-7bf0-4354-97f1-ba8873b86299" providerId="ADAL" clId="{F167F5ED-DCA5-5162-BE16-4D5FC5DAEAB9}" dt="2026-06-24T15:06:49.508" v="247" actId="14100"/>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17:27:39.611" v="1906" actId="20577"/>
        <pc:sldMkLst>
          <pc:docMk/>
          <pc:sldMk cId="2091008181" sldId="284"/>
        </pc:sldMkLst>
        <pc:spChg chg="mod">
          <ac:chgData name="Lee, Whitney" userId="42c304cf-7bf0-4354-97f1-ba8873b86299" providerId="ADAL" clId="{F167F5ED-DCA5-5162-BE16-4D5FC5DAEAB9}" dt="2026-06-29T17:27:39.611" v="1906" actId="20577"/>
          <ac:spMkLst>
            <pc:docMk/>
            <pc:sldMk cId="2091008181" sldId="284"/>
            <ac:spMk id="2" creationId="{CB0310C8-E13E-49A6-E8B7-87D9E7A3C0EA}"/>
          </ac:spMkLst>
        </pc:spChg>
        <pc:spChg chg="mod">
          <ac:chgData name="Lee, Whitney" userId="42c304cf-7bf0-4354-97f1-ba8873b86299" providerId="ADAL" clId="{F167F5ED-DCA5-5162-BE16-4D5FC5DAEAB9}" dt="2026-06-29T17:27:26.966" v="1856" actId="1076"/>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17:25:59.147" v="1815" actId="20577"/>
        <pc:sldMkLst>
          <pc:docMk/>
          <pc:sldMk cId="58486150" sldId="289"/>
        </pc:sldMkLst>
        <pc:spChg chg="mod">
          <ac:chgData name="Lee, Whitney" userId="42c304cf-7bf0-4354-97f1-ba8873b86299" providerId="ADAL" clId="{F167F5ED-DCA5-5162-BE16-4D5FC5DAEAB9}" dt="2026-06-29T17:25:59.147" v="1815" actId="20577"/>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16:55:09.033" v="249"/>
        <pc:sldMasterMkLst>
          <pc:docMk/>
          <pc:sldMasterMk cId="0" sldId="2147483648"/>
        </pc:sldMasterMkLst>
        <pc:sldLayoutChg chg="addSp delSp modSp mod">
          <pc:chgData name="Lee, Whitney" userId="42c304cf-7bf0-4354-97f1-ba8873b86299" providerId="ADAL" clId="{F167F5ED-DCA5-5162-BE16-4D5FC5DAEAB9}" dt="2026-06-29T16:55:09.033" v="249"/>
          <pc:sldLayoutMkLst>
            <pc:docMk/>
            <pc:sldMasterMk cId="0" sldId="2147483648"/>
            <pc:sldLayoutMk cId="0" sldId="2147483655"/>
          </pc:sldLayoutMkLst>
          <pc:spChg chg="add mod">
            <ac:chgData name="Lee, Whitney" userId="42c304cf-7bf0-4354-97f1-ba8873b86299" providerId="ADAL" clId="{F167F5ED-DCA5-5162-BE16-4D5FC5DAEAB9}" dt="2026-06-29T16:55:09.033" v="249"/>
            <ac:spMkLst>
              <pc:docMk/>
              <pc:sldMasterMk cId="0" sldId="2147483648"/>
              <pc:sldLayoutMk cId="0" sldId="2147483655"/>
              <ac:spMk id="3" creationId="{CA9F23F6-C786-FC6D-DA82-2E3067BCF075}"/>
            </ac:spMkLst>
          </pc:spChg>
          <pc:spChg chg="mod">
            <ac:chgData name="Lee, Whitney" userId="42c304cf-7bf0-4354-97f1-ba8873b86299" providerId="ADAL" clId="{F167F5ED-DCA5-5162-BE16-4D5FC5DAEAB9}" dt="2026-06-24T12:40:55.644" v="0"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2:41:01.003" v="1"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4T12:45:23.972" v="64"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16:55:07.006" v="248"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2:45:29.180" v="66"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2:41:30.289" v="3" actId="167"/>
            <ac:picMkLst>
              <pc:docMk/>
              <pc:sldMasterMk cId="0" sldId="2147483648"/>
              <pc:sldLayoutMk cId="0" sldId="2147483655"/>
              <ac:picMk id="2" creationId="{CABE3032-CD20-8C9D-92F8-2F07AFD3911F}"/>
            </ac:picMkLst>
          </pc:picChg>
        </pc:sldLayoutChg>
        <pc:sldLayoutChg chg="modSp mod">
          <pc:chgData name="Lee, Whitney" userId="42c304cf-7bf0-4354-97f1-ba8873b86299" providerId="ADAL" clId="{F167F5ED-DCA5-5162-BE16-4D5FC5DAEAB9}" dt="2026-06-24T12:41:59.820" v="8" actId="207"/>
          <pc:sldLayoutMkLst>
            <pc:docMk/>
            <pc:sldMasterMk cId="0" sldId="2147483648"/>
            <pc:sldLayoutMk cId="3993272336" sldId="2147483659"/>
          </pc:sldLayoutMkLst>
          <pc:spChg chg="mod">
            <ac:chgData name="Lee, Whitney" userId="42c304cf-7bf0-4354-97f1-ba8873b86299" providerId="ADAL" clId="{F167F5ED-DCA5-5162-BE16-4D5FC5DAEAB9}" dt="2026-06-24T12:41:59.820" v="8"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4T12:41:52.804" v="5"/>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4T12:45:36.214" v="68" actId="20577"/>
          <pc:sldLayoutMkLst>
            <pc:docMk/>
            <pc:sldMasterMk cId="0" sldId="2147483648"/>
            <pc:sldLayoutMk cId="1379526535" sldId="2147483670"/>
          </pc:sldLayoutMkLst>
          <pc:spChg chg="mod">
            <ac:chgData name="Lee, Whitney" userId="42c304cf-7bf0-4354-97f1-ba8873b86299" providerId="ADAL" clId="{F167F5ED-DCA5-5162-BE16-4D5FC5DAEAB9}" dt="2026-06-24T12:45:36.214" v="68"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4T12:43:14.357" v="12"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4T12:43:06.679" v="11"/>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4T12:43:28.246" v="15" actId="207"/>
          <pc:sldLayoutMkLst>
            <pc:docMk/>
            <pc:sldMasterMk cId="0" sldId="2147483648"/>
            <pc:sldLayoutMk cId="3117666292" sldId="2147483671"/>
          </pc:sldLayoutMkLst>
          <pc:spChg chg="mod">
            <ac:chgData name="Lee, Whitney" userId="42c304cf-7bf0-4354-97f1-ba8873b86299" providerId="ADAL" clId="{F167F5ED-DCA5-5162-BE16-4D5FC5DAEAB9}" dt="2026-06-24T12:43:28.246" v="15"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4T12:43:25.923" v="14"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4T12:43:22.973" v="13"/>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4T12:42:38.330" v="10"/>
          <pc:sldLayoutMkLst>
            <pc:docMk/>
            <pc:sldMasterMk cId="0" sldId="2147483648"/>
            <pc:sldLayoutMk cId="2105013169" sldId="2147483672"/>
          </pc:sldLayoutMkLst>
          <pc:spChg chg="mod">
            <ac:chgData name="Lee, Whitney" userId="42c304cf-7bf0-4354-97f1-ba8873b86299" providerId="ADAL" clId="{F167F5ED-DCA5-5162-BE16-4D5FC5DAEAB9}" dt="2026-06-24T12:42:31.590" v="9"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4T12:42:38.330" v="10"/>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4T12:43:39.498" v="18"/>
          <pc:sldLayoutMkLst>
            <pc:docMk/>
            <pc:sldMasterMk cId="0" sldId="2147483648"/>
            <pc:sldLayoutMk cId="2411421136" sldId="2147483673"/>
          </pc:sldLayoutMkLst>
          <pc:spChg chg="mod">
            <ac:chgData name="Lee, Whitney" userId="42c304cf-7bf0-4354-97f1-ba8873b86299" providerId="ADAL" clId="{F167F5ED-DCA5-5162-BE16-4D5FC5DAEAB9}" dt="2026-06-24T12:43:33.812" v="17" actId="207"/>
            <ac:spMkLst>
              <pc:docMk/>
              <pc:sldMasterMk cId="0" sldId="2147483648"/>
              <pc:sldLayoutMk cId="2411421136" sldId="2147483673"/>
              <ac:spMk id="8" creationId="{3F610FF4-2B60-ABC1-FB94-125F76CF7806}"/>
            </ac:spMkLst>
          </pc:spChg>
          <pc:grpChg chg="mod">
            <ac:chgData name="Lee, Whitney" userId="42c304cf-7bf0-4354-97f1-ba8873b86299" providerId="ADAL" clId="{F167F5ED-DCA5-5162-BE16-4D5FC5DAEAB9}" dt="2026-06-24T12:43:30.962" v="16" actId="1076"/>
            <ac:grpSpMkLst>
              <pc:docMk/>
              <pc:sldMasterMk cId="0" sldId="2147483648"/>
              <pc:sldLayoutMk cId="2411421136" sldId="2147483673"/>
              <ac:grpSpMk id="4" creationId="{0CAE5721-1484-37D6-18D0-64555C916B1B}"/>
            </ac:grpSpMkLst>
          </pc:grpChg>
          <pc:picChg chg="mod">
            <ac:chgData name="Lee, Whitney" userId="42c304cf-7bf0-4354-97f1-ba8873b86299" providerId="ADAL" clId="{F167F5ED-DCA5-5162-BE16-4D5FC5DAEAB9}" dt="2026-06-24T12:43:39.498" v="18"/>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4T12:43:48.887" v="20" actId="207"/>
          <pc:sldLayoutMkLst>
            <pc:docMk/>
            <pc:sldMasterMk cId="0" sldId="2147483648"/>
            <pc:sldLayoutMk cId="1652537508" sldId="2147483674"/>
          </pc:sldLayoutMkLst>
          <pc:spChg chg="mod">
            <ac:chgData name="Lee, Whitney" userId="42c304cf-7bf0-4354-97f1-ba8873b86299" providerId="ADAL" clId="{F167F5ED-DCA5-5162-BE16-4D5FC5DAEAB9}" dt="2026-06-24T12:43:48.887" v="20"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4T12:43:45.805" v="19"/>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17:10:30.203" v="565" actId="20577"/>
        <pc:sldMasterMkLst>
          <pc:docMk/>
          <pc:sldMasterMk cId="2113399045" sldId="2147483660"/>
        </pc:sldMasterMkLst>
        <pc:spChg chg="mod">
          <ac:chgData name="Lee, Whitney" userId="42c304cf-7bf0-4354-97f1-ba8873b86299" providerId="ADAL" clId="{F167F5ED-DCA5-5162-BE16-4D5FC5DAEAB9}" dt="2026-06-24T12:43:54.947" v="22"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4T12:45:50.812" v="110"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17:10:30.203" v="565"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4T12:44:02.987" v="25"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17:10:30.203" v="565"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4T12:44:08.734" v="2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4T12:46:14.512" v="133"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4T12:46:14.512" v="133"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4T12:44:13.233" v="27" actId="207"/>
            <ac:spMkLst>
              <pc:docMk/>
              <pc:sldMasterMk cId="2113399045" sldId="2147483660"/>
              <pc:sldLayoutMk cId="3347925749" sldId="2147483663"/>
              <ac:spMk id="4" creationId="{0D0F253A-4A72-0DF3-0607-465164E042D8}"/>
            </ac:spMkLst>
          </pc:spChg>
        </pc:sldLayoutChg>
        <pc:sldLayoutChg chg="addSp delSp modSp mod">
          <pc:chgData name="Lee, Whitney" userId="42c304cf-7bf0-4354-97f1-ba8873b86299" providerId="ADAL" clId="{F167F5ED-DCA5-5162-BE16-4D5FC5DAEAB9}" dt="2026-06-24T12:47:28.674" v="202" actId="478"/>
          <pc:sldLayoutMkLst>
            <pc:docMk/>
            <pc:sldMasterMk cId="2113399045" sldId="2147483660"/>
            <pc:sldLayoutMk cId="126326423" sldId="2147483664"/>
          </pc:sldLayoutMkLst>
          <pc:spChg chg="mod">
            <ac:chgData name="Lee, Whitney" userId="42c304cf-7bf0-4354-97f1-ba8873b86299" providerId="ADAL" clId="{F167F5ED-DCA5-5162-BE16-4D5FC5DAEAB9}" dt="2026-06-24T12:44:27.829" v="30"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4T12:47:27.373" v="201" actId="167"/>
            <ac:picMkLst>
              <pc:docMk/>
              <pc:sldMasterMk cId="2113399045" sldId="2147483660"/>
              <pc:sldLayoutMk cId="126326423" sldId="2147483664"/>
              <ac:picMk id="3" creationId="{CFB30C2B-58E5-49DA-5621-3D58159D3421}"/>
            </ac:picMkLst>
          </pc:picChg>
        </pc:sldLayoutChg>
        <pc:sldLayoutChg chg="modSp mod">
          <pc:chgData name="Lee, Whitney" userId="42c304cf-7bf0-4354-97f1-ba8873b86299" providerId="ADAL" clId="{F167F5ED-DCA5-5162-BE16-4D5FC5DAEAB9}" dt="2026-06-24T12:51:54.237" v="204" actId="18131"/>
          <pc:sldLayoutMkLst>
            <pc:docMk/>
            <pc:sldMasterMk cId="2113399045" sldId="2147483660"/>
            <pc:sldLayoutMk cId="2291955193" sldId="2147483668"/>
          </pc:sldLayoutMkLst>
          <pc:spChg chg="mod">
            <ac:chgData name="Lee, Whitney" userId="42c304cf-7bf0-4354-97f1-ba8873b86299" providerId="ADAL" clId="{F167F5ED-DCA5-5162-BE16-4D5FC5DAEAB9}" dt="2026-06-24T12:46:35.662" v="172"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4T12:44:18.572" v="28"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4T12:51:54.237" v="204"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4:48:12.765" v="206" actId="18131"/>
          <pc:sldLayoutMkLst>
            <pc:docMk/>
            <pc:sldMasterMk cId="2113399045" sldId="2147483660"/>
            <pc:sldLayoutMk cId="3645915490" sldId="2147483669"/>
          </pc:sldLayoutMkLst>
          <pc:spChg chg="mod">
            <ac:chgData name="Lee, Whitney" userId="42c304cf-7bf0-4354-97f1-ba8873b86299" providerId="ADAL" clId="{F167F5ED-DCA5-5162-BE16-4D5FC5DAEAB9}" dt="2026-06-24T12:44:23.403" v="29"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4T12:46:50.870" v="199"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4T14:48:12.765" v="206"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4T12:44:37.404" v="32"/>
          <pc:sldLayoutMkLst>
            <pc:docMk/>
            <pc:sldMasterMk cId="2113399045" sldId="2147483660"/>
            <pc:sldLayoutMk cId="1243331843" sldId="2147483675"/>
          </pc:sldLayoutMkLst>
          <pc:spChg chg="mod">
            <ac:chgData name="Lee, Whitney" userId="42c304cf-7bf0-4354-97f1-ba8873b86299" providerId="ADAL" clId="{F167F5ED-DCA5-5162-BE16-4D5FC5DAEAB9}" dt="2026-06-24T12:44:32.359" v="31"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4T12:44:37.404" v="32"/>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7/8/26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In the last lesson, we took time to digest a lot of bad news about sin and its consequences. Now we get to reflect on God’s good news of salvation. This message should cause us to praise God! As Psalm 92:1 says, “It is good to give thanks to the Lord, to sing praises to the Most High.”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Starter—Well Done!</a:t>
            </a:r>
          </a:p>
          <a:p>
            <a:r>
              <a:rPr lang="en-US" sz="1200" i="1" kern="1200" dirty="0">
                <a:solidFill>
                  <a:schemeClr val="tx1"/>
                </a:solidFill>
                <a:effectLst/>
                <a:latin typeface="+mn-lt"/>
                <a:ea typeface="+mn-ea"/>
                <a:cs typeface="+mn-cs"/>
              </a:rPr>
              <a:t>Which of your accomplishments gives you the most pride? </a:t>
            </a:r>
            <a:endParaRPr lang="en-US" sz="1200" kern="1200" dirty="0">
              <a:solidFill>
                <a:schemeClr val="tx1"/>
              </a:solidFill>
              <a:effectLst/>
              <a:latin typeface="+mn-lt"/>
              <a:ea typeface="+mn-ea"/>
              <a:cs typeface="+mn-cs"/>
            </a:endParaRPr>
          </a:p>
          <a:p>
            <a:pPr>
              <a:buNone/>
            </a:pPr>
            <a:endParaRPr lang="en-US" dirty="0">
              <a:effectLst/>
            </a:endParaRPr>
          </a:p>
          <a:p>
            <a:r>
              <a:rPr lang="en-US" sz="1200" kern="1200" dirty="0">
                <a:solidFill>
                  <a:schemeClr val="tx1"/>
                </a:solidFill>
                <a:effectLst/>
                <a:latin typeface="+mn-lt"/>
                <a:ea typeface="+mn-ea"/>
                <a:cs typeface="+mn-cs"/>
              </a:rPr>
              <a:t>We can accomplish many things with God’s help and strength and a lot of hard work. It’s nice to receive credit for our efforts, and that is not wrong. According to God’s Word, righteous deeds deserve rewards (see Prov 3:3–4; 11:18). So, we celebrate you! But no one can get the credit for their salvation; that belongs to God alone.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we’re turning our attention to Romans 3 and 5. First, let’s start with a review and take a quick look at the main themes of Romans 4. After making the case for universal human guilt in Romans 1:1 through 3:20, Paul turns the reader’s attention to the good news of God’s salvation (3:21–31). In Romans 4, he uses Abraham’s story to prove that faith has always been crucial in </a:t>
            </a:r>
            <a:r>
              <a:rPr lang="en-US" sz="1200" i="1" kern="1200" dirty="0">
                <a:solidFill>
                  <a:schemeClr val="tx1"/>
                </a:solidFill>
                <a:effectLst/>
                <a:latin typeface="+mn-lt"/>
                <a:ea typeface="+mn-ea"/>
                <a:cs typeface="+mn-cs"/>
              </a:rPr>
              <a:t>justification</a:t>
            </a:r>
            <a:r>
              <a:rPr lang="en-US" sz="1200" kern="1200" dirty="0">
                <a:solidFill>
                  <a:schemeClr val="tx1"/>
                </a:solidFill>
                <a:effectLst/>
                <a:latin typeface="+mn-lt"/>
                <a:ea typeface="+mn-ea"/>
                <a:cs typeface="+mn-cs"/>
              </a:rPr>
              <a:t>, or being made right with God. He goes on to explain that anyone saved by faith in Jesus can rightly claim to be spiritual descendants of Abraham. In Romans 5, Paul outlines the abundant blessings that flow from our justification and the astonishing love of God that reconciles us to Him.</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5:3–5</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We can rejoice, too, when we run into problems and trials, for we know that they help us develop endurance.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endurance develops strength of character, and character strengthens our confident hope of salvation.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this hope will not lead to disappointment. For we know how dearly God loves us, because he has given us the Holy Spirit to fill our hearts with his love.</a:t>
            </a:r>
          </a:p>
          <a:p>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not only so, but we glory in tribulations also: knowing that tribulation worketh patience;</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patience, experience; and experience, hope:</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hope maketh not ashamed; because the love of God is shed abroad in our hearts by the Holy Ghost which is given unto us.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Developing Endurance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explore Scriptures that use physical training as an illustration for developing spiritual endurance.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5:6–8</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When we were utterly helpless, Christ came at just the right time and died for us sinners.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Now, most people would not be willing to die for an upright person, though someone might perhaps be willing to die for a person who is especially good.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God showed his great love for us by sending Christ to die for us while we were still sinners.</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For when we were yet without strength, in due time Christ died for the ungodly.</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scarcely for a righteous man will one die: yet peradventure for a good man some would even dare to die.</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God </a:t>
            </a:r>
            <a:r>
              <a:rPr lang="en-US" sz="1200" b="0" i="0" kern="1200" dirty="0" err="1">
                <a:solidFill>
                  <a:schemeClr val="tx1"/>
                </a:solidFill>
                <a:effectLst/>
                <a:latin typeface="+mn-lt"/>
                <a:ea typeface="+mn-ea"/>
                <a:cs typeface="+mn-cs"/>
              </a:rPr>
              <a:t>commendeth</a:t>
            </a:r>
            <a:r>
              <a:rPr lang="en-US" sz="1200" b="0" i="0" kern="1200" dirty="0">
                <a:solidFill>
                  <a:schemeClr val="tx1"/>
                </a:solidFill>
                <a:effectLst/>
                <a:latin typeface="+mn-lt"/>
                <a:ea typeface="+mn-ea"/>
                <a:cs typeface="+mn-cs"/>
              </a:rPr>
              <a:t> his love toward us, in that, while we were yet sinners, Christ died for us.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No Greater Love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read three historical accounts of self-sacrifice and consider the magnitude of Jesus’ sacrificial love.</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5:9–11</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since we have been made right in God’s sight by the blood of Christ, he will certainly save us from God’s condemnation.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since our friendship with God was restored by the death of his Son while we were still his enemies, we will certainly be saved through the life of his Son.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So now we can rejoice in our wonderful new relationship with God because our Lord Jesus Christ has made us friends of God.</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Much more then, being now justified by his blood, we shall be saved from wrath through him.</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if, when we were enemies, we were reconciled to God by the death of his Son, much more, being reconciled, we shall be saved by his life.</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not only so, but we also joy in God through our Lord Jesus Christ, by whom we have now received the atonement.</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Knowing we were dead in our sins, Jesus willingly gave His life to save whoever would believe in Him. This redemption brings us into vibrant fellowship with God the Father, God the Son, and God the Holy Spirit. When we seek Him, the Spirit fills our hearts with God’s love—a love so boundless that it reaches even the darkest areas of our suffering. Because of His love, Jesus paid a steep price for our salvation, pouring out His blood for our sins and the sins of the entire world. Experiencing this love and mercy should cause us to rejoice and enter fully into the abundant life Jesus offers. And it should cause us to invite others to experience His love as well.</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b="0" kern="1200" dirty="0">
                <a:solidFill>
                  <a:schemeClr val="tx1"/>
                </a:solidFill>
                <a:effectLst/>
                <a:latin typeface="+mn-lt"/>
                <a:ea typeface="+mn-ea"/>
                <a:cs typeface="+mn-cs"/>
              </a:rPr>
              <a:t>Romans 3:21–31; 5:1–11 </a:t>
            </a:r>
            <a:endParaRPr lang="en-US" b="0" dirty="0">
              <a:solidFill>
                <a:srgbClr val="141413"/>
              </a:solidFill>
              <a:effectLst/>
              <a:latin typeface="Helvetica" pitchFamily="2" charset="0"/>
            </a:endParaRP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distinguish the meanings of salvation, justification, redemption, and reconciliation.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rejoice in sufferings and in the hope of God’s glory.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work toward reconciliation in their relationships.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3:21–26</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But now God has shown us a way to be made right with him without keeping the requirements of the law, as was promised in the writings of Moses and the prophets long ago.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We are made right with God by placing our faith in Jesus Christ. And this is true for everyone who believes, no matter who we are.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For everyone has sinned; we all fall short of God’s glorious standard.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Yet God, in his grace, freely makes us right in his sight. He did this through Christ Jesus when he freed us from the penalty for our sins.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For God presented Jesus as the sacrifice for sin. People are made right with God when they believe that Jesus sacrificed his life, shedding his blood. This sacrifice shows that God was being fair when he held back and did not punish those who sinned in times past,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for he was looking ahead and including them in what he would do in this present time. God did this to demonstrate his righteousness, for he himself is fair and just, and he makes sinners right in his sight when they believe in Jesus.</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But now the righteousness of God without the law is manifested, being witnessed by the law and the prophets;</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Even the righteousness of God which is by faith of Jesus Christ unto all and upon all them that believe: for there is no difference: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For all have sinned, and come short of the glory of God;</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Being justified freely by his grace through the redemption that is in Christ Jesus:</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Whom God hath set forth to be a propitiation through faith in his blood, to declare his righteousness for the remission of sins that are past, through the forbearance of God;</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To declare, I say, at this time his righteousness: that he might be just, and the justifier of him which believeth in Jesus.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Day of Atonement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learn more about the Day of Atonement and its parallels with Jesus’ sacrificial death. </a:t>
            </a:r>
          </a:p>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3:27–31</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Can we boast, then, that we have done anything to be accepted by God? No, because our acquittal is not based on obeying the law. It is based on faith.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So we are made right with God through faith and not by obeying the law.</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After all, is God the God of the Jews only? Isn’t he also the God of the Gentiles? Of course he is.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There is only one God, and he makes people right with himself only by faith, whether they are Jews or Gentiles.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Well then, if we emphasize faith, does this mean that we can forget about the law? Of course not! In fact, only when we have faith do we truly fulfill the law.</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Where is boasting then? It is excluded. By what law? of works? Nay: but by the law of faith.</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Therefore we conclude that a man is justified by faith without the deeds of the law.</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Is he the God of the Jews only? is he not also of the Gentiles? Yes, of the Gentiles also:</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Seeing it is one God, which shall justify the circumcision by faith, and uncircumcision through faith.</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Do we then make void the law through faith? God forbid: yea, we establish the law.</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5:1–2</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Therefore, since we have been made right in God’s sight by faith, we have peace with God because of what Jesus Christ our Lord has done for us.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Because of our faith, Christ has brought us into this place of undeserved privilege where we now stand, and we confidently and joyfully look forward to sharing God’s glory.</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highlight>
                  <a:srgbClr val="FFFF00"/>
                </a:highlight>
                <a:latin typeface="+mn-lt"/>
                <a:ea typeface="+mn-ea"/>
                <a:cs typeface="+mn-cs"/>
              </a:rPr>
              <a:t>1 </a:t>
            </a:r>
            <a:r>
              <a:rPr lang="en-US" sz="1200" b="0" i="0" kern="1200" dirty="0">
                <a:solidFill>
                  <a:schemeClr val="tx1"/>
                </a:solidFill>
                <a:effectLst/>
                <a:latin typeface="+mn-lt"/>
                <a:ea typeface="+mn-ea"/>
                <a:cs typeface="+mn-cs"/>
              </a:rPr>
              <a:t>Therefore being justified by faith, we have peace with God through our Lord Jesus Christ:</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By whom also we have access by faith into this grace wherein we stand, and rejoice in hope of the glory of God.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ABE3032-CD20-8C9D-92F8-2F07AFD3911F}"/>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3" name="TextBox 7">
            <a:extLst>
              <a:ext uri="{FF2B5EF4-FFF2-40B4-BE49-F238E27FC236}">
                <a16:creationId xmlns:a16="http://schemas.microsoft.com/office/drawing/2014/main" id="{CA9F23F6-C786-FC6D-DA82-2E3067BCF075}"/>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5:10</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249"/>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SALVATION THROUGH FAITH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419" r="18747"/>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8676866" y="3440167"/>
            <a:ext cx="9148763"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BENEFITS OF JUSTIFICATION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284" r="1088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GOD’S RECONCILING LOVE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B30C2B-58E5-49DA-5621-3D58159D3421}"/>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99304"/>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6028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8—GOD SAVES, JUSTIFIES, AND RECONCILES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FAB1F1-1058-81E3-040D-1D781249B860}"/>
              </a:ext>
            </a:extLst>
          </p:cNvPr>
          <p:cNvSpPr txBox="1"/>
          <p:nvPr/>
        </p:nvSpPr>
        <p:spPr>
          <a:xfrm>
            <a:off x="12674009" y="765544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witnessed the restoration of a relationship that seemed damaged beyond repair? What was the result of that reconciliation? </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What might it look like to ”boast” in God’s grace? How does this differ from the boasting Paul warns against (Rom 3:27)?</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PEACE WITH GOD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5:3–5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REJOICING IN SUFFERING</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991600" cy="467820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000" dirty="0">
                <a:solidFill>
                  <a:schemeClr val="bg1">
                    <a:lumMod val="95000"/>
                  </a:schemeClr>
                </a:solidFill>
                <a:latin typeface="Corbel" panose="020B0503020204020204" pitchFamily="34" charset="0"/>
                <a:ea typeface="Palatino" pitchFamily="2" charset="77"/>
                <a:cs typeface="Calibri" panose="020F0502020204030204" pitchFamily="34" charset="0"/>
              </a:rPr>
              <a:t>How has God used your difficulties to develop your character?</a:t>
            </a:r>
          </a:p>
          <a:p>
            <a:pPr marL="834390" indent="-560070">
              <a:spcAft>
                <a:spcPts val="1800"/>
              </a:spcAft>
              <a:buFont typeface="Arial" panose="020B0604020202020204" pitchFamily="34" charset="0"/>
              <a:buChar char="•"/>
            </a:pPr>
            <a:r>
              <a:rPr lang="en-US" sz="3000" dirty="0">
                <a:solidFill>
                  <a:schemeClr val="bg1">
                    <a:lumMod val="95000"/>
                  </a:schemeClr>
                </a:solidFill>
                <a:latin typeface="Corbel" panose="020B0503020204020204" pitchFamily="34" charset="0"/>
                <a:ea typeface="Palatino" pitchFamily="2" charset="77"/>
                <a:cs typeface="Calibri" panose="020F0502020204030204" pitchFamily="34" charset="0"/>
              </a:rPr>
              <a:t>Isaiah 61:3 says, “He will give a crown of beauty for ashes, a joyous blessing instead of mourning, festive praise instead of despair. In their righteousness, they will be like great oaks that the Lord has planted for his own glory.” How does this imagery relate to Paul’s teaching in Romans 5:3–5? </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5:6–8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WHILE WE WERE STILL SINNERS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Who would you be willing to die for? Why would you be willing to do this?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Without mentioning names, is there anyone you think does not deserve God’s grace? How can you pray for them this week?</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5:6–8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WHILE WE WERE STILL SINNERS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5:9–11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MUCH MORE!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292387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date, event, or process do you look back on as the beginning of your salvation? </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ongoing work of salvation is God carrying out in your life today?</a:t>
            </a:r>
          </a:p>
          <a:p>
            <a:pPr marL="274320">
              <a:spcAft>
                <a:spcPts val="1800"/>
              </a:spcAft>
            </a:pPr>
            <a:endPar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752600" y="3055858"/>
            <a:ext cx="6781800" cy="6278642"/>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Spend 60 seconds each morning this week rejoicing in the hope of God’s glory. </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Ask the Lord to use the suffering in your life to develop your character and produce hope. </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Identify three people who need to hear about God’s great reconciling love. Take one step this week toward sharing the gospel with each person.</a:t>
            </a:r>
          </a:p>
          <a:p>
            <a:pPr marL="571500" indent="-571500">
              <a:buFont typeface="Arial" panose="020B0604020202020204" pitchFamily="34" charset="0"/>
              <a:buChar char="•"/>
            </a:pPr>
            <a:endParaRPr lang="en-US" sz="34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sanctifies believers for His holy purpose.</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9533"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SET APART TO SERVE GOD</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806739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saves and justifies those who put their faith in Jesus. </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4" y="3924300"/>
            <a:ext cx="82959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GOD SAVES, JUSTIFIES, AND RECONCILES</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747293"/>
            <a:ext cx="89154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If, when we were enemies, we were reconciled by God by the death of his Son, much more, being reconciled, we shall be saved by his life.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74741"/>
            <a:ext cx="8610600" cy="4182812"/>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Since our friendship with God was restored by the death of his Son while we were still his enemies, we will certainly be saved through the life of his Son.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BY THE GRACE OF GOD</a:t>
            </a:r>
          </a:p>
          <a:p>
            <a:pPr>
              <a:lnSpc>
                <a:spcPts val="3840"/>
              </a:lnSpc>
            </a:pPr>
            <a:r>
              <a:rPr lang="en-US" sz="3200" spc="160" dirty="0">
                <a:solidFill>
                  <a:srgbClr val="FFFFFF"/>
                </a:solidFill>
                <a:latin typeface="Franklin Gothic Medium" panose="020B0603020102020204" pitchFamily="34" charset="0"/>
              </a:rPr>
              <a:t>Romans 3:21–26</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experienced freedom through Jesus’ sacrifice?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Paul insists that God is completely just and fair. How can we stand on this biblical truth when we face injustice or life seems unfair?</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BY THE GRACE OF GOD</a:t>
            </a:r>
          </a:p>
          <a:p>
            <a:pPr>
              <a:lnSpc>
                <a:spcPts val="3840"/>
              </a:lnSpc>
            </a:pPr>
            <a:r>
              <a:rPr lang="en-US" sz="3200" spc="160" dirty="0">
                <a:solidFill>
                  <a:srgbClr val="FFFFFF"/>
                </a:solidFill>
                <a:latin typeface="Franklin Gothic Medium" panose="020B0603020102020204" pitchFamily="34" charset="0"/>
              </a:rPr>
              <a:t>Romans 3:21–26</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3:27–31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BOASTING ALLOWED</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Christians sometimes boast about their role in salvation? Why do you think we are tempted to do this?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is God’s law written on your heart? How is this different than trying to follow a set of commandments? </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5:1–2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PEACE WITH GOD</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7748</TotalTime>
  <Words>2342</Words>
  <Application>Microsoft Macintosh PowerPoint</Application>
  <PresentationFormat>Custom</PresentationFormat>
  <Paragraphs>156</Paragraphs>
  <Slides>22</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Franklin Gothic Medium</vt:lpstr>
      <vt:lpstr>Corbel</vt:lpstr>
      <vt:lpstr>Calibri</vt:lpstr>
      <vt:lpstr>Helvetica</vt:lpstr>
      <vt:lpstr>Arial</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Lee, Whitney</cp:lastModifiedBy>
  <cp:revision>4</cp:revision>
  <dcterms:created xsi:type="dcterms:W3CDTF">2025-03-27T13:22:57Z</dcterms:created>
  <dcterms:modified xsi:type="dcterms:W3CDTF">2026-07-08T20:16:36Z</dcterms:modified>
  <dc:identifier>DAEvRMTdTXk</dc:identifier>
</cp:coreProperties>
</file>