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68" r:id="rId9"/>
    <p:sldId id="290" r:id="rId10"/>
    <p:sldId id="277" r:id="rId11"/>
    <p:sldId id="269" r:id="rId12"/>
    <p:sldId id="278" r:id="rId13"/>
    <p:sldId id="270" r:id="rId14"/>
    <p:sldId id="279" r:id="rId15"/>
    <p:sldId id="271" r:id="rId16"/>
    <p:sldId id="280"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Medium" panose="020B0603020102020204" pitchFamily="34" charset="0"/>
      <p:regular r:id="rId32"/>
      <p: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C10234-529B-FC40-A4CE-943F9FD87CD3}" v="56" dt="2026-06-29T16:52:41.6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32" autoAdjust="0"/>
    <p:restoredTop sz="38973" autoAdjust="0"/>
  </p:normalViewPr>
  <p:slideViewPr>
    <p:cSldViewPr>
      <p:cViewPr varScale="1">
        <p:scale>
          <a:sx n="30" d="100"/>
          <a:sy n="30" d="100"/>
        </p:scale>
        <p:origin x="3152" y="19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addSld modSld sldOrd modMainMaster">
      <pc:chgData name="Lee, Whitney" userId="42c304cf-7bf0-4354-97f1-ba8873b86299" providerId="ADAL" clId="{F167F5ED-DCA5-5162-BE16-4D5FC5DAEAB9}" dt="2026-06-29T16:54:27.447" v="2553" actId="20577"/>
      <pc:docMkLst>
        <pc:docMk/>
      </pc:docMkLst>
      <pc:sldChg chg="modNotesTx">
        <pc:chgData name="Lee, Whitney" userId="42c304cf-7bf0-4354-97f1-ba8873b86299" providerId="ADAL" clId="{F167F5ED-DCA5-5162-BE16-4D5FC5DAEAB9}" dt="2026-06-29T16:32:08.838" v="1043" actId="20577"/>
        <pc:sldMkLst>
          <pc:docMk/>
          <pc:sldMk cId="336364739" sldId="264"/>
        </pc:sldMkLst>
      </pc:sldChg>
      <pc:sldChg chg="modSp mod">
        <pc:chgData name="Lee, Whitney" userId="42c304cf-7bf0-4354-97f1-ba8873b86299" providerId="ADAL" clId="{F167F5ED-DCA5-5162-BE16-4D5FC5DAEAB9}" dt="2026-06-29T16:24:10.671" v="974" actId="20577"/>
        <pc:sldMkLst>
          <pc:docMk/>
          <pc:sldMk cId="1472856482" sldId="265"/>
        </pc:sldMkLst>
        <pc:spChg chg="mod">
          <ac:chgData name="Lee, Whitney" userId="42c304cf-7bf0-4354-97f1-ba8873b86299" providerId="ADAL" clId="{F167F5ED-DCA5-5162-BE16-4D5FC5DAEAB9}" dt="2026-06-29T16:24:10.671" v="974" actId="2057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16:24:31.880" v="1017" actId="20577"/>
        <pc:sldMkLst>
          <pc:docMk/>
          <pc:sldMk cId="4250189459" sldId="266"/>
        </pc:sldMkLst>
        <pc:spChg chg="mod">
          <ac:chgData name="Lee, Whitney" userId="42c304cf-7bf0-4354-97f1-ba8873b86299" providerId="ADAL" clId="{F167F5ED-DCA5-5162-BE16-4D5FC5DAEAB9}" dt="2026-06-29T16:24:31.880" v="1017" actId="2057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16:33:34.456" v="1096" actId="20577"/>
        <pc:sldMkLst>
          <pc:docMk/>
          <pc:sldMk cId="2940124673" sldId="267"/>
        </pc:sldMkLst>
        <pc:spChg chg="mod">
          <ac:chgData name="Lee, Whitney" userId="42c304cf-7bf0-4354-97f1-ba8873b86299" providerId="ADAL" clId="{F167F5ED-DCA5-5162-BE16-4D5FC5DAEAB9}" dt="2026-06-29T16:32:58.395" v="1075"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16:35:56.254" v="1192" actId="20577"/>
        <pc:sldMkLst>
          <pc:docMk/>
          <pc:sldMk cId="3734570181" sldId="268"/>
        </pc:sldMkLst>
        <pc:spChg chg="mod">
          <ac:chgData name="Lee, Whitney" userId="42c304cf-7bf0-4354-97f1-ba8873b86299" providerId="ADAL" clId="{F167F5ED-DCA5-5162-BE16-4D5FC5DAEAB9}" dt="2026-06-29T16:35:31.696" v="1146" actId="20577"/>
          <ac:spMkLst>
            <pc:docMk/>
            <pc:sldMk cId="3734570181" sldId="268"/>
            <ac:spMk id="5" creationId="{FB67BC36-FF11-8150-B054-E3F014E098FD}"/>
          </ac:spMkLst>
        </pc:spChg>
        <pc:spChg chg="mod">
          <ac:chgData name="Lee, Whitney" userId="42c304cf-7bf0-4354-97f1-ba8873b86299" providerId="ADAL" clId="{F167F5ED-DCA5-5162-BE16-4D5FC5DAEAB9}" dt="2026-06-29T16:35:47.086" v="1178" actId="20577"/>
          <ac:spMkLst>
            <pc:docMk/>
            <pc:sldMk cId="3734570181" sldId="268"/>
            <ac:spMk id="6" creationId="{F0007A59-C0AE-7C55-2754-C92195DFE286}"/>
          </ac:spMkLst>
        </pc:spChg>
        <pc:spChg chg="mod">
          <ac:chgData name="Lee, Whitney" userId="42c304cf-7bf0-4354-97f1-ba8873b86299" providerId="ADAL" clId="{F167F5ED-DCA5-5162-BE16-4D5FC5DAEAB9}" dt="2026-06-29T16:35:35.641" v="1162"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16:40:09.919" v="1460" actId="20577"/>
        <pc:sldMkLst>
          <pc:docMk/>
          <pc:sldMk cId="1294655604" sldId="269"/>
        </pc:sldMkLst>
        <pc:spChg chg="mod">
          <ac:chgData name="Lee, Whitney" userId="42c304cf-7bf0-4354-97f1-ba8873b86299" providerId="ADAL" clId="{F167F5ED-DCA5-5162-BE16-4D5FC5DAEAB9}" dt="2026-06-29T16:38:56.736" v="1438" actId="20577"/>
          <ac:spMkLst>
            <pc:docMk/>
            <pc:sldMk cId="1294655604" sldId="269"/>
            <ac:spMk id="4" creationId="{89677ECE-FE3D-A8A6-03A9-2F04A0A9F2DE}"/>
          </ac:spMkLst>
        </pc:spChg>
        <pc:spChg chg="mod">
          <ac:chgData name="Lee, Whitney" userId="42c304cf-7bf0-4354-97f1-ba8873b86299" providerId="ADAL" clId="{F167F5ED-DCA5-5162-BE16-4D5FC5DAEAB9}" dt="2026-06-29T16:38:50.196" v="1426"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16:42:29.546" v="1751" actId="20577"/>
        <pc:sldMkLst>
          <pc:docMk/>
          <pc:sldMk cId="3663860457" sldId="270"/>
        </pc:sldMkLst>
        <pc:spChg chg="mod">
          <ac:chgData name="Lee, Whitney" userId="42c304cf-7bf0-4354-97f1-ba8873b86299" providerId="ADAL" clId="{F167F5ED-DCA5-5162-BE16-4D5FC5DAEAB9}" dt="2026-06-29T16:41:27.224" v="1697"/>
          <ac:spMkLst>
            <pc:docMk/>
            <pc:sldMk cId="3663860457" sldId="270"/>
            <ac:spMk id="4" creationId="{89677ECE-FE3D-A8A6-03A9-2F04A0A9F2DE}"/>
          </ac:spMkLst>
        </pc:spChg>
        <pc:spChg chg="mod">
          <ac:chgData name="Lee, Whitney" userId="42c304cf-7bf0-4354-97f1-ba8873b86299" providerId="ADAL" clId="{F167F5ED-DCA5-5162-BE16-4D5FC5DAEAB9}" dt="2026-06-29T16:41:30.250" v="1712" actId="20577"/>
          <ac:spMkLst>
            <pc:docMk/>
            <pc:sldMk cId="3663860457" sldId="270"/>
            <ac:spMk id="5" creationId="{FB67BC36-FF11-8150-B054-E3F014E098FD}"/>
          </ac:spMkLst>
        </pc:spChg>
        <pc:spChg chg="mod">
          <ac:chgData name="Lee, Whitney" userId="42c304cf-7bf0-4354-97f1-ba8873b86299" providerId="ADAL" clId="{F167F5ED-DCA5-5162-BE16-4D5FC5DAEAB9}" dt="2026-06-29T16:41:55.800" v="1738" actId="20577"/>
          <ac:spMkLst>
            <pc:docMk/>
            <pc:sldMk cId="3663860457" sldId="270"/>
            <ac:spMk id="6" creationId="{F0007A59-C0AE-7C55-2754-C92195DFE286}"/>
          </ac:spMkLst>
        </pc:spChg>
        <pc:spChg chg="mod">
          <ac:chgData name="Lee, Whitney" userId="42c304cf-7bf0-4354-97f1-ba8873b86299" providerId="ADAL" clId="{F167F5ED-DCA5-5162-BE16-4D5FC5DAEAB9}" dt="2026-06-29T16:41:38.098" v="1726"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16:44:43.457" v="1841" actId="20577"/>
        <pc:sldMkLst>
          <pc:docMk/>
          <pc:sldMk cId="2340130936" sldId="271"/>
        </pc:sldMkLst>
        <pc:spChg chg="mod">
          <ac:chgData name="Lee, Whitney" userId="42c304cf-7bf0-4354-97f1-ba8873b86299" providerId="ADAL" clId="{F167F5ED-DCA5-5162-BE16-4D5FC5DAEAB9}" dt="2026-06-29T16:43:53.038" v="1813" actId="20577"/>
          <ac:spMkLst>
            <pc:docMk/>
            <pc:sldMk cId="2340130936" sldId="271"/>
            <ac:spMk id="4" creationId="{89677ECE-FE3D-A8A6-03A9-2F04A0A9F2DE}"/>
          </ac:spMkLst>
        </pc:spChg>
        <pc:spChg chg="mod">
          <ac:chgData name="Lee, Whitney" userId="42c304cf-7bf0-4354-97f1-ba8873b86299" providerId="ADAL" clId="{F167F5ED-DCA5-5162-BE16-4D5FC5DAEAB9}" dt="2026-06-29T16:43:46.783" v="1800"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16:50:43.753" v="1981" actId="20577"/>
        <pc:sldMkLst>
          <pc:docMk/>
          <pc:sldMk cId="2515943933" sldId="272"/>
        </pc:sldMkLst>
        <pc:spChg chg="mod">
          <ac:chgData name="Lee, Whitney" userId="42c304cf-7bf0-4354-97f1-ba8873b86299" providerId="ADAL" clId="{F167F5ED-DCA5-5162-BE16-4D5FC5DAEAB9}" dt="2026-06-29T16:47:01.103" v="1924"/>
          <ac:spMkLst>
            <pc:docMk/>
            <pc:sldMk cId="2515943933" sldId="272"/>
            <ac:spMk id="4" creationId="{89677ECE-FE3D-A8A6-03A9-2F04A0A9F2DE}"/>
          </ac:spMkLst>
        </pc:spChg>
        <pc:spChg chg="mod">
          <ac:chgData name="Lee, Whitney" userId="42c304cf-7bf0-4354-97f1-ba8873b86299" providerId="ADAL" clId="{F167F5ED-DCA5-5162-BE16-4D5FC5DAEAB9}" dt="2026-06-29T16:46:35.101" v="1919" actId="20577"/>
          <ac:spMkLst>
            <pc:docMk/>
            <pc:sldMk cId="2515943933" sldId="272"/>
            <ac:spMk id="5" creationId="{FB67BC36-FF11-8150-B054-E3F014E098FD}"/>
          </ac:spMkLst>
        </pc:spChg>
        <pc:spChg chg="mod">
          <ac:chgData name="Lee, Whitney" userId="42c304cf-7bf0-4354-97f1-ba8873b86299" providerId="ADAL" clId="{F167F5ED-DCA5-5162-BE16-4D5FC5DAEAB9}" dt="2026-06-29T16:47:19.492" v="1966" actId="20577"/>
          <ac:spMkLst>
            <pc:docMk/>
            <pc:sldMk cId="2515943933" sldId="272"/>
            <ac:spMk id="6" creationId="{F0007A59-C0AE-7C55-2754-C92195DFE286}"/>
          </ac:spMkLst>
        </pc:spChg>
        <pc:spChg chg="mod">
          <ac:chgData name="Lee, Whitney" userId="42c304cf-7bf0-4354-97f1-ba8873b86299" providerId="ADAL" clId="{F167F5ED-DCA5-5162-BE16-4D5FC5DAEAB9}" dt="2026-06-29T16:47:10.903" v="1950"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9T16:53:54.280" v="2445" actId="1076"/>
        <pc:sldMkLst>
          <pc:docMk/>
          <pc:sldMk cId="4159353120" sldId="273"/>
        </pc:sldMkLst>
        <pc:spChg chg="mod">
          <ac:chgData name="Lee, Whitney" userId="42c304cf-7bf0-4354-97f1-ba8873b86299" providerId="ADAL" clId="{F167F5ED-DCA5-5162-BE16-4D5FC5DAEAB9}" dt="2026-06-29T16:53:54.280" v="2445" actId="1076"/>
          <ac:spMkLst>
            <pc:docMk/>
            <pc:sldMk cId="4159353120" sldId="273"/>
            <ac:spMk id="2" creationId="{B19A42F2-53C9-3143-2F80-8C7D3D5FFE3C}"/>
          </ac:spMkLst>
        </pc:spChg>
      </pc:sldChg>
      <pc:sldChg chg="modSp mod">
        <pc:chgData name="Lee, Whitney" userId="42c304cf-7bf0-4354-97f1-ba8873b86299" providerId="ADAL" clId="{F167F5ED-DCA5-5162-BE16-4D5FC5DAEAB9}" dt="2026-06-29T16:35:06.859" v="1117" actId="20577"/>
        <pc:sldMkLst>
          <pc:docMk/>
          <pc:sldMk cId="593240637" sldId="276"/>
        </pc:sldMkLst>
        <pc:spChg chg="mod">
          <ac:chgData name="Lee, Whitney" userId="42c304cf-7bf0-4354-97f1-ba8873b86299" providerId="ADAL" clId="{F167F5ED-DCA5-5162-BE16-4D5FC5DAEAB9}" dt="2026-06-29T16:35:06.859" v="1117" actId="20577"/>
          <ac:spMkLst>
            <pc:docMk/>
            <pc:sldMk cId="593240637" sldId="276"/>
            <ac:spMk id="4" creationId="{ECC82F32-4CA5-5ACC-C7E4-CE13521B95DE}"/>
          </ac:spMkLst>
        </pc:spChg>
      </pc:sldChg>
      <pc:sldChg chg="modSp mod">
        <pc:chgData name="Lee, Whitney" userId="42c304cf-7bf0-4354-97f1-ba8873b86299" providerId="ADAL" clId="{F167F5ED-DCA5-5162-BE16-4D5FC5DAEAB9}" dt="2026-06-29T16:38:19.279" v="1393" actId="20577"/>
        <pc:sldMkLst>
          <pc:docMk/>
          <pc:sldMk cId="3031513542" sldId="277"/>
        </pc:sldMkLst>
        <pc:spChg chg="mod">
          <ac:chgData name="Lee, Whitney" userId="42c304cf-7bf0-4354-97f1-ba8873b86299" providerId="ADAL" clId="{F167F5ED-DCA5-5162-BE16-4D5FC5DAEAB9}" dt="2026-06-29T16:38:19.279" v="1393"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9T16:41:02.813" v="1696" actId="20577"/>
        <pc:sldMkLst>
          <pc:docMk/>
          <pc:sldMk cId="1853337807" sldId="278"/>
        </pc:sldMkLst>
        <pc:spChg chg="mod">
          <ac:chgData name="Lee, Whitney" userId="42c304cf-7bf0-4354-97f1-ba8873b86299" providerId="ADAL" clId="{F167F5ED-DCA5-5162-BE16-4D5FC5DAEAB9}" dt="2026-06-29T16:41:02.813" v="1696" actId="20577"/>
          <ac:spMkLst>
            <pc:docMk/>
            <pc:sldMk cId="1853337807" sldId="278"/>
            <ac:spMk id="3" creationId="{DBFC6CAD-4787-D29C-9066-E19B93CFC3EC}"/>
          </ac:spMkLst>
        </pc:spChg>
      </pc:sldChg>
      <pc:sldChg chg="modSp mod">
        <pc:chgData name="Lee, Whitney" userId="42c304cf-7bf0-4354-97f1-ba8873b86299" providerId="ADAL" clId="{F167F5ED-DCA5-5162-BE16-4D5FC5DAEAB9}" dt="2026-06-29T16:43:34.215" v="1777" actId="20577"/>
        <pc:sldMkLst>
          <pc:docMk/>
          <pc:sldMk cId="463717971" sldId="279"/>
        </pc:sldMkLst>
        <pc:spChg chg="mod">
          <ac:chgData name="Lee, Whitney" userId="42c304cf-7bf0-4354-97f1-ba8873b86299" providerId="ADAL" clId="{F167F5ED-DCA5-5162-BE16-4D5FC5DAEAB9}" dt="2026-06-29T16:43:34.215" v="1777" actId="20577"/>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9T16:46:22.252" v="1896" actId="20577"/>
        <pc:sldMkLst>
          <pc:docMk/>
          <pc:sldMk cId="843645801" sldId="280"/>
        </pc:sldMkLst>
        <pc:spChg chg="mod">
          <ac:chgData name="Lee, Whitney" userId="42c304cf-7bf0-4354-97f1-ba8873b86299" providerId="ADAL" clId="{F167F5ED-DCA5-5162-BE16-4D5FC5DAEAB9}" dt="2026-06-29T16:46:13.059" v="1895"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16:23:21.013" v="878" actId="20577"/>
        <pc:sldMkLst>
          <pc:docMk/>
          <pc:sldMk cId="4294521893" sldId="282"/>
        </pc:sldMkLst>
        <pc:spChg chg="mod">
          <ac:chgData name="Lee, Whitney" userId="42c304cf-7bf0-4354-97f1-ba8873b86299" providerId="ADAL" clId="{F167F5ED-DCA5-5162-BE16-4D5FC5DAEAB9}" dt="2026-06-29T16:22:35.373" v="730" actId="1076"/>
          <ac:spMkLst>
            <pc:docMk/>
            <pc:sldMk cId="4294521893" sldId="282"/>
            <ac:spMk id="3" creationId="{05E30743-A9B7-4FA5-2AAA-8384488C2CB8}"/>
          </ac:spMkLst>
        </pc:spChg>
        <pc:spChg chg="mod">
          <ac:chgData name="Lee, Whitney" userId="42c304cf-7bf0-4354-97f1-ba8873b86299" providerId="ADAL" clId="{F167F5ED-DCA5-5162-BE16-4D5FC5DAEAB9}" dt="2026-06-24T15:07:33.743" v="291" actId="1076"/>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16:54:27.447" v="2553" actId="20577"/>
        <pc:sldMkLst>
          <pc:docMk/>
          <pc:sldMk cId="2091008181" sldId="284"/>
        </pc:sldMkLst>
        <pc:spChg chg="mod">
          <ac:chgData name="Lee, Whitney" userId="42c304cf-7bf0-4354-97f1-ba8873b86299" providerId="ADAL" clId="{F167F5ED-DCA5-5162-BE16-4D5FC5DAEAB9}" dt="2026-06-29T16:54:27.447" v="2553" actId="20577"/>
          <ac:spMkLst>
            <pc:docMk/>
            <pc:sldMk cId="2091008181" sldId="284"/>
            <ac:spMk id="2" creationId="{CB0310C8-E13E-49A6-E8B7-87D9E7A3C0EA}"/>
          </ac:spMkLst>
        </pc:spChg>
        <pc:spChg chg="mod">
          <ac:chgData name="Lee, Whitney" userId="42c304cf-7bf0-4354-97f1-ba8873b86299" providerId="ADAL" clId="{F167F5ED-DCA5-5162-BE16-4D5FC5DAEAB9}" dt="2026-06-29T16:54:14.491" v="2488" actId="1076"/>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16:52:38.374" v="2216" actId="20577"/>
        <pc:sldMkLst>
          <pc:docMk/>
          <pc:sldMk cId="58486150" sldId="289"/>
        </pc:sldMkLst>
        <pc:spChg chg="mod">
          <ac:chgData name="Lee, Whitney" userId="42c304cf-7bf0-4354-97f1-ba8873b86299" providerId="ADAL" clId="{F167F5ED-DCA5-5162-BE16-4D5FC5DAEAB9}" dt="2026-06-29T16:51:59.709" v="2215" actId="20577"/>
          <ac:spMkLst>
            <pc:docMk/>
            <pc:sldMk cId="58486150" sldId="289"/>
            <ac:spMk id="2" creationId="{77A00FE0-84CA-CA79-4B3C-49D299CD952E}"/>
          </ac:spMkLst>
        </pc:spChg>
      </pc:sldChg>
      <pc:sldChg chg="addSp modSp add mod ord modNotesTx">
        <pc:chgData name="Lee, Whitney" userId="42c304cf-7bf0-4354-97f1-ba8873b86299" providerId="ADAL" clId="{F167F5ED-DCA5-5162-BE16-4D5FC5DAEAB9}" dt="2026-06-23T20:44:19.363" v="68" actId="1076"/>
        <pc:sldMkLst>
          <pc:docMk/>
          <pc:sldMk cId="1790023119" sldId="290"/>
        </pc:sldMkLst>
        <pc:spChg chg="add mod">
          <ac:chgData name="Lee, Whitney" userId="42c304cf-7bf0-4354-97f1-ba8873b86299" providerId="ADAL" clId="{F167F5ED-DCA5-5162-BE16-4D5FC5DAEAB9}" dt="2026-06-23T20:44:19.363" v="68" actId="1076"/>
          <ac:spMkLst>
            <pc:docMk/>
            <pc:sldMk cId="1790023119" sldId="290"/>
            <ac:spMk id="2" creationId="{F893B9D1-18C6-7CA7-6FB1-F84F3B52C3CE}"/>
          </ac:spMkLst>
        </pc:spChg>
      </pc:sldChg>
      <pc:sldMasterChg chg="modSldLayout">
        <pc:chgData name="Lee, Whitney" userId="42c304cf-7bf0-4354-97f1-ba8873b86299" providerId="ADAL" clId="{F167F5ED-DCA5-5162-BE16-4D5FC5DAEAB9}" dt="2026-06-29T16:21:34.107" v="689" actId="313"/>
        <pc:sldMasterMkLst>
          <pc:docMk/>
          <pc:sldMasterMk cId="0" sldId="2147483648"/>
        </pc:sldMasterMkLst>
        <pc:sldLayoutChg chg="addSp delSp modSp mod">
          <pc:chgData name="Lee, Whitney" userId="42c304cf-7bf0-4354-97f1-ba8873b86299" providerId="ADAL" clId="{F167F5ED-DCA5-5162-BE16-4D5FC5DAEAB9}" dt="2026-06-29T16:21:34.107" v="689" actId="313"/>
          <pc:sldLayoutMkLst>
            <pc:docMk/>
            <pc:sldMasterMk cId="0" sldId="2147483648"/>
            <pc:sldLayoutMk cId="0" sldId="2147483655"/>
          </pc:sldLayoutMkLst>
          <pc:spChg chg="mod">
            <ac:chgData name="Lee, Whitney" userId="42c304cf-7bf0-4354-97f1-ba8873b86299" providerId="ADAL" clId="{F167F5ED-DCA5-5162-BE16-4D5FC5DAEAB9}" dt="2026-06-23T21:40:22.028" v="147" actId="20577"/>
            <ac:spMkLst>
              <pc:docMk/>
              <pc:sldMasterMk cId="0" sldId="2147483648"/>
              <pc:sldLayoutMk cId="0" sldId="2147483655"/>
              <ac:spMk id="2" creationId="{C9E04C85-0156-04FF-9795-0E6674715B97}"/>
            </ac:spMkLst>
          </pc:spChg>
          <pc:spChg chg="mod">
            <ac:chgData name="Lee, Whitney" userId="42c304cf-7bf0-4354-97f1-ba8873b86299" providerId="ADAL" clId="{F167F5ED-DCA5-5162-BE16-4D5FC5DAEAB9}" dt="2026-06-23T20:46:05.613" v="69"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9T16:21:01.135" v="685" actId="1076"/>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3T21:40:32.385" v="148" actId="1035"/>
            <ac:spMkLst>
              <pc:docMk/>
              <pc:sldMasterMk cId="0" sldId="2147483648"/>
              <pc:sldLayoutMk cId="0" sldId="2147483655"/>
              <ac:spMk id="28" creationId="{1331D084-E92B-4FFC-53E0-E01C57234024}"/>
            </ac:spMkLst>
          </pc:spChg>
          <pc:spChg chg="mod">
            <ac:chgData name="Lee, Whitney" userId="42c304cf-7bf0-4354-97f1-ba8873b86299" providerId="ADAL" clId="{F167F5ED-DCA5-5162-BE16-4D5FC5DAEAB9}" dt="2026-06-29T16:21:34.107" v="689" actId="313"/>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3T21:39:50.712" v="100"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3T20:10:56.837" v="1" actId="167"/>
            <ac:picMkLst>
              <pc:docMk/>
              <pc:sldMasterMk cId="0" sldId="2147483648"/>
              <pc:sldLayoutMk cId="0" sldId="2147483655"/>
              <ac:picMk id="5" creationId="{4CF204C6-F554-7869-4B42-874E1ED1D2EA}"/>
            </ac:picMkLst>
          </pc:picChg>
        </pc:sldLayoutChg>
        <pc:sldLayoutChg chg="modSp mod">
          <pc:chgData name="Lee, Whitney" userId="42c304cf-7bf0-4354-97f1-ba8873b86299" providerId="ADAL" clId="{F167F5ED-DCA5-5162-BE16-4D5FC5DAEAB9}" dt="2026-06-23T20:46:23.926" v="72" actId="207"/>
          <pc:sldLayoutMkLst>
            <pc:docMk/>
            <pc:sldMasterMk cId="0" sldId="2147483648"/>
            <pc:sldLayoutMk cId="3993272336" sldId="2147483659"/>
          </pc:sldLayoutMkLst>
          <pc:spChg chg="mod">
            <ac:chgData name="Lee, Whitney" userId="42c304cf-7bf0-4354-97f1-ba8873b86299" providerId="ADAL" clId="{F167F5ED-DCA5-5162-BE16-4D5FC5DAEAB9}" dt="2026-06-23T20:46:23.926" v="72"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3T20:46:18.709" v="71"/>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3T21:40:40.813" v="150" actId="20577"/>
          <pc:sldLayoutMkLst>
            <pc:docMk/>
            <pc:sldMasterMk cId="0" sldId="2147483648"/>
            <pc:sldLayoutMk cId="1379526535" sldId="2147483670"/>
          </pc:sldLayoutMkLst>
          <pc:spChg chg="mod">
            <ac:chgData name="Lee, Whitney" userId="42c304cf-7bf0-4354-97f1-ba8873b86299" providerId="ADAL" clId="{F167F5ED-DCA5-5162-BE16-4D5FC5DAEAB9}" dt="2026-06-23T21:40:40.813" v="150"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3T20:46:50.957" v="76"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3T20:46:46.071" v="75"/>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3T20:47:08.792" v="79" actId="207"/>
          <pc:sldLayoutMkLst>
            <pc:docMk/>
            <pc:sldMasterMk cId="0" sldId="2147483648"/>
            <pc:sldLayoutMk cId="3117666292" sldId="2147483671"/>
          </pc:sldLayoutMkLst>
          <pc:spChg chg="mod">
            <ac:chgData name="Lee, Whitney" userId="42c304cf-7bf0-4354-97f1-ba8873b86299" providerId="ADAL" clId="{F167F5ED-DCA5-5162-BE16-4D5FC5DAEAB9}" dt="2026-06-23T20:47:08.792" v="79"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3T20:47:05.838" v="78"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3T20:47:02.342" v="77"/>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3T20:46:35.405" v="74"/>
          <pc:sldLayoutMkLst>
            <pc:docMk/>
            <pc:sldMasterMk cId="0" sldId="2147483648"/>
            <pc:sldLayoutMk cId="2105013169" sldId="2147483672"/>
          </pc:sldLayoutMkLst>
          <pc:spChg chg="mod">
            <ac:chgData name="Lee, Whitney" userId="42c304cf-7bf0-4354-97f1-ba8873b86299" providerId="ADAL" clId="{F167F5ED-DCA5-5162-BE16-4D5FC5DAEAB9}" dt="2026-06-23T20:46:29.704" v="73"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3T20:46:35.405" v="74"/>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3T20:47:20.703" v="81"/>
          <pc:sldLayoutMkLst>
            <pc:docMk/>
            <pc:sldMasterMk cId="0" sldId="2147483648"/>
            <pc:sldLayoutMk cId="2411421136" sldId="2147483673"/>
          </pc:sldLayoutMkLst>
          <pc:spChg chg="mod">
            <ac:chgData name="Lee, Whitney" userId="42c304cf-7bf0-4354-97f1-ba8873b86299" providerId="ADAL" clId="{F167F5ED-DCA5-5162-BE16-4D5FC5DAEAB9}" dt="2026-06-23T20:47:15.303" v="80"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3T20:47:20.703" v="81"/>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3T20:47:31.804" v="83" actId="207"/>
          <pc:sldLayoutMkLst>
            <pc:docMk/>
            <pc:sldMasterMk cId="0" sldId="2147483648"/>
            <pc:sldLayoutMk cId="1652537508" sldId="2147483674"/>
          </pc:sldLayoutMkLst>
          <pc:spChg chg="mod">
            <ac:chgData name="Lee, Whitney" userId="42c304cf-7bf0-4354-97f1-ba8873b86299" providerId="ADAL" clId="{F167F5ED-DCA5-5162-BE16-4D5FC5DAEAB9}" dt="2026-06-23T20:47:31.804" v="83"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3T20:47:27.942" v="82"/>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16:23:45.856" v="890" actId="1076"/>
        <pc:sldMasterMkLst>
          <pc:docMk/>
          <pc:sldMasterMk cId="2113399045" sldId="2147483660"/>
        </pc:sldMasterMkLst>
        <pc:spChg chg="mod">
          <ac:chgData name="Lee, Whitney" userId="42c304cf-7bf0-4354-97f1-ba8873b86299" providerId="ADAL" clId="{F167F5ED-DCA5-5162-BE16-4D5FC5DAEAB9}" dt="2026-06-23T20:47:37.341" v="84"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3T21:40:53.889" v="172"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16:23:45.856" v="890" actId="1076"/>
          <pc:sldLayoutMkLst>
            <pc:docMk/>
            <pc:sldMasterMk cId="2113399045" sldId="2147483660"/>
            <pc:sldLayoutMk cId="2923927821" sldId="2147483662"/>
          </pc:sldLayoutMkLst>
          <pc:spChg chg="mod">
            <ac:chgData name="Lee, Whitney" userId="42c304cf-7bf0-4354-97f1-ba8873b86299" providerId="ADAL" clId="{F167F5ED-DCA5-5162-BE16-4D5FC5DAEAB9}" dt="2026-06-23T20:47:52.880" v="87"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16:23:43.455" v="888"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9T16:23:45.856" v="890"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3T21:41:14.139" v="199"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3T21:41:14.139" v="199"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3T20:47:59.011" v="88"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F167F5ED-DCA5-5162-BE16-4D5FC5DAEAB9}" dt="2026-06-23T20:56:37.297" v="94" actId="14826"/>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3T20:48:17.808" v="91" actId="207"/>
          <pc:sldLayoutMkLst>
            <pc:docMk/>
            <pc:sldMasterMk cId="2113399045" sldId="2147483660"/>
            <pc:sldLayoutMk cId="126326423" sldId="2147483664"/>
          </pc:sldLayoutMkLst>
          <pc:spChg chg="mod">
            <ac:chgData name="Lee, Whitney" userId="42c304cf-7bf0-4354-97f1-ba8873b86299" providerId="ADAL" clId="{F167F5ED-DCA5-5162-BE16-4D5FC5DAEAB9}" dt="2026-06-23T20:48:17.808" v="91"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3T20:12:33.638" v="5" actId="167"/>
            <ac:picMkLst>
              <pc:docMk/>
              <pc:sldMasterMk cId="2113399045" sldId="2147483660"/>
              <pc:sldLayoutMk cId="126326423" sldId="2147483664"/>
              <ac:picMk id="3" creationId="{2666A8DE-6E2F-B975-71B1-81EC31EE64D3}"/>
            </ac:picMkLst>
          </pc:picChg>
        </pc:sldLayoutChg>
        <pc:sldLayoutChg chg="modSp mod">
          <pc:chgData name="Lee, Whitney" userId="42c304cf-7bf0-4354-97f1-ba8873b86299" providerId="ADAL" clId="{F167F5ED-DCA5-5162-BE16-4D5FC5DAEAB9}" dt="2026-06-23T21:41:41.683" v="231" actId="1076"/>
          <pc:sldLayoutMkLst>
            <pc:docMk/>
            <pc:sldMasterMk cId="2113399045" sldId="2147483660"/>
            <pc:sldLayoutMk cId="2291955193" sldId="2147483668"/>
          </pc:sldLayoutMkLst>
          <pc:spChg chg="mod">
            <ac:chgData name="Lee, Whitney" userId="42c304cf-7bf0-4354-97f1-ba8873b86299" providerId="ADAL" clId="{F167F5ED-DCA5-5162-BE16-4D5FC5DAEAB9}" dt="2026-06-23T21:41:41.683" v="231"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3T20:48:04.509" v="89"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3T21:02:57.912" v="96"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3T21:51:24.252" v="268" actId="18131"/>
          <pc:sldLayoutMkLst>
            <pc:docMk/>
            <pc:sldMasterMk cId="2113399045" sldId="2147483660"/>
            <pc:sldLayoutMk cId="3645915490" sldId="2147483669"/>
          </pc:sldLayoutMkLst>
          <pc:spChg chg="mod">
            <ac:chgData name="Lee, Whitney" userId="42c304cf-7bf0-4354-97f1-ba8873b86299" providerId="ADAL" clId="{F167F5ED-DCA5-5162-BE16-4D5FC5DAEAB9}" dt="2026-06-23T20:48:11.028" v="90"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3T21:41:56.156" v="261"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3T21:51:24.252" v="268"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3T20:48:32.715" v="93"/>
          <pc:sldLayoutMkLst>
            <pc:docMk/>
            <pc:sldMasterMk cId="2113399045" sldId="2147483660"/>
            <pc:sldLayoutMk cId="1243331843" sldId="2147483675"/>
          </pc:sldLayoutMkLst>
          <pc:spChg chg="mod">
            <ac:chgData name="Lee, Whitney" userId="42c304cf-7bf0-4354-97f1-ba8873b86299" providerId="ADAL" clId="{F167F5ED-DCA5-5162-BE16-4D5FC5DAEAB9}" dt="2026-06-23T20:48:26.300" v="92"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3T20:48:32.715" v="93"/>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Over the coming weeks, we will look closely at perhaps the most influential letter ever written. Paul’s letter to the Romans contributed to the conversion experiences of major figures in church history like Augustine, Martin Luther, and John Wesley. It shaped the theology of major Christian denominations and fellowships, sparking countless renewal movements and revivals. Romans presents us with a challenging study, and we can expect God’s Spirit to continually transform us by the power of His Word. Let’s all pray for new growth and understanding as we start this journey!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Starter—Good News, Bad News</a:t>
            </a:r>
          </a:p>
          <a:p>
            <a:r>
              <a:rPr lang="en-US" sz="1200" i="1" kern="1200" dirty="0">
                <a:solidFill>
                  <a:schemeClr val="tx1"/>
                </a:solidFill>
                <a:effectLst/>
                <a:latin typeface="+mn-lt"/>
                <a:ea typeface="+mn-ea"/>
                <a:cs typeface="+mn-cs"/>
              </a:rPr>
              <a:t>Has anyone ever asked you, “Which do you want first: the good news or the bad news?” What are the pros and cons of each choice? Which do you typically choose? </a:t>
            </a:r>
            <a:endParaRPr lang="en-US" sz="1200" kern="1200" dirty="0">
              <a:solidFill>
                <a:schemeClr val="tx1"/>
              </a:solidFill>
              <a:effectLst/>
              <a:latin typeface="+mn-lt"/>
              <a:ea typeface="+mn-ea"/>
              <a:cs typeface="+mn-cs"/>
            </a:endParaRP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In Romans, Paul gives the bad news first. Don’t worry! The good news is coming!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passage, Paul identifies humanity’s primary problem: sin. Left to our own devices, we ignore God’s self-revelation in creation and worship created things instead. God, in His infinite wisdom, allowed humanity to go down this path according to our own free choices. As Paul notes, this proves that we have no excuse for our sinfulness. But God does not give up on His creation. No way! Our rebellion did not surprise Him. Before the creation of the universe, He already planned to provide redemption through His Son.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3:1–4</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Then what’s the advantage of being a Jew? Is there any value in the ceremony of circumcision?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Yes, there are great benefits! First of all, the Jews were entrusted with the whole revelation of God.</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True, some of them were unfaithful; but just because they were unfaithful, does that mean God will be unfaithful?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Of course not! Even if everyone else is a liar, God is true. As the Scriptures say about him,</a:t>
            </a:r>
          </a:p>
          <a:p>
            <a:r>
              <a:rPr lang="en-US" sz="1200" b="0" i="0" kern="1200" dirty="0">
                <a:solidFill>
                  <a:schemeClr val="tx1"/>
                </a:solidFill>
                <a:effectLst/>
                <a:latin typeface="+mn-lt"/>
                <a:ea typeface="+mn-ea"/>
                <a:cs typeface="+mn-cs"/>
              </a:rPr>
              <a:t>“You will be proved right in what you say,</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you will win your case in court.”</a:t>
            </a:r>
          </a:p>
          <a:p>
            <a:pPr algn="l">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sz="1200" b="1" i="0" kern="1200" baseline="30000" dirty="0">
                <a:solidFill>
                  <a:schemeClr val="tx1"/>
                </a:solidFill>
                <a:effectLst/>
                <a:highlight>
                  <a:srgbClr val="FFFF00"/>
                </a:highlight>
                <a:latin typeface="+mn-lt"/>
                <a:ea typeface="+mn-ea"/>
                <a:cs typeface="+mn-cs"/>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What advantage then hath the Jew? or what profit is there of circumcision?</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Much every way: chiefly, because that unto them were committed the oracles of God.</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what if some did not believe? shall their unbelief make the faith of God without effect?</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God forbid: yea, let God be true, but every man a liar; as it is written, That thou </a:t>
            </a:r>
            <a:r>
              <a:rPr lang="en-US" sz="1200" b="0" i="0" kern="1200" dirty="0" err="1">
                <a:solidFill>
                  <a:schemeClr val="tx1"/>
                </a:solidFill>
                <a:effectLst/>
                <a:latin typeface="+mn-lt"/>
                <a:ea typeface="+mn-ea"/>
                <a:cs typeface="+mn-cs"/>
              </a:rPr>
              <a:t>mightest</a:t>
            </a:r>
            <a:r>
              <a:rPr lang="en-US" sz="1200" b="0" i="0" kern="1200" dirty="0">
                <a:solidFill>
                  <a:schemeClr val="tx1"/>
                </a:solidFill>
                <a:effectLst/>
                <a:latin typeface="+mn-lt"/>
                <a:ea typeface="+mn-ea"/>
                <a:cs typeface="+mn-cs"/>
              </a:rPr>
              <a:t> be justified in thy sayings, and </a:t>
            </a:r>
            <a:r>
              <a:rPr lang="en-US" sz="1200" b="0" i="0" kern="1200" dirty="0" err="1">
                <a:solidFill>
                  <a:schemeClr val="tx1"/>
                </a:solidFill>
                <a:effectLst/>
                <a:latin typeface="+mn-lt"/>
                <a:ea typeface="+mn-ea"/>
                <a:cs typeface="+mn-cs"/>
              </a:rPr>
              <a:t>mightest</a:t>
            </a:r>
            <a:r>
              <a:rPr lang="en-US" sz="1200" b="0" i="0" kern="1200" dirty="0">
                <a:solidFill>
                  <a:schemeClr val="tx1"/>
                </a:solidFill>
                <a:effectLst/>
                <a:latin typeface="+mn-lt"/>
                <a:ea typeface="+mn-ea"/>
                <a:cs typeface="+mn-cs"/>
              </a:rPr>
              <a:t> overcome when thou art judged.</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Memory Verse—Psalm 51:4, 10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be encouraged to memorize these powerful verses. </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3:5–8</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“But,” some might say, “our sinfulness serves a good purpose, for it helps people see how righteous God is. Isn’t it unfair, then, for him to punish us?” (This is merely a human point of view.)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Of course not! If God were not entirely fair, how would he be qualified to judge the world?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“But,” someone might still argue, “how can God condemn me as a sinner if my dishonesty highlights his truthfulness and brings him more glory?”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some people even slander us by claiming that we say, “The more we sin, the better it is!” Those who say such things deserve to be condemned.</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But if our unrighteousness commend the righteousness of God, what shall we say? Is God unrighteous who taketh vengeance? (I speak as a man)</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God forbid: for then how shall God judge the world?</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if the truth of God hath more abounded through my lie unto his glory; why yet am I also judged as a sinner?</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not rather, (as we be slanderously reported, and as some affirm that we say,) Let us do evil, that good may come? whose damnation is just.</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3:9–18</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Well then, should we conclude that we Jews are better than others? No, not at all, for we have already shown that all people, whether Jews or Gentiles, are under the power of sin.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As the Scriptures say,</a:t>
            </a:r>
          </a:p>
          <a:p>
            <a:r>
              <a:rPr lang="en-US" sz="1200" b="0" i="0" kern="1200" dirty="0">
                <a:solidFill>
                  <a:schemeClr val="tx1"/>
                </a:solidFill>
                <a:effectLst/>
                <a:latin typeface="+mn-lt"/>
                <a:ea typeface="+mn-ea"/>
                <a:cs typeface="+mn-cs"/>
              </a:rPr>
              <a:t>“No one is righteous—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not even one.</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No one is truly wise;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no one is seeking God.</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All have turned away;</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all have become useless.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No one does good,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not a single one.”</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“Their talk is foul, like the stench from an open grave.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Their tongues are filled with lies.”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“Snake venom drips from their lips.”</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    “Their mouths are full of cursing and bitterness.”</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“They rush to commit murder.</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    Destruction and misery always follow them.</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They don’t know where to find peace.”</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    “They have no fear of God at all.”</a:t>
            </a:r>
          </a:p>
          <a:p>
            <a:pPr>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What then? are we better than they? No, in no wise: for we have before proved both Jews and Gentiles, that they are all under sin;</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As it is written, There is none righteous, no, not one:</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There is none that </a:t>
            </a:r>
            <a:r>
              <a:rPr lang="en-US" sz="1200" b="0" i="0" kern="1200" dirty="0" err="1">
                <a:solidFill>
                  <a:schemeClr val="tx1"/>
                </a:solidFill>
                <a:effectLst/>
                <a:latin typeface="+mn-lt"/>
                <a:ea typeface="+mn-ea"/>
                <a:cs typeface="+mn-cs"/>
              </a:rPr>
              <a:t>understandeth</a:t>
            </a:r>
            <a:r>
              <a:rPr lang="en-US" sz="1200" b="0" i="0" kern="1200" dirty="0">
                <a:solidFill>
                  <a:schemeClr val="tx1"/>
                </a:solidFill>
                <a:effectLst/>
                <a:latin typeface="+mn-lt"/>
                <a:ea typeface="+mn-ea"/>
                <a:cs typeface="+mn-cs"/>
              </a:rPr>
              <a:t>, there is none that </a:t>
            </a:r>
            <a:r>
              <a:rPr lang="en-US" sz="1200" b="0" i="0" kern="1200" dirty="0" err="1">
                <a:solidFill>
                  <a:schemeClr val="tx1"/>
                </a:solidFill>
                <a:effectLst/>
                <a:latin typeface="+mn-lt"/>
                <a:ea typeface="+mn-ea"/>
                <a:cs typeface="+mn-cs"/>
              </a:rPr>
              <a:t>seeketh</a:t>
            </a:r>
            <a:r>
              <a:rPr lang="en-US" sz="1200" b="0" i="0" kern="1200" dirty="0">
                <a:solidFill>
                  <a:schemeClr val="tx1"/>
                </a:solidFill>
                <a:effectLst/>
                <a:latin typeface="+mn-lt"/>
                <a:ea typeface="+mn-ea"/>
                <a:cs typeface="+mn-cs"/>
              </a:rPr>
              <a:t> after God.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They are all gone out of the way, they are together become unprofitable; there is none that doeth good, no, not one.</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Their throat is an open </a:t>
            </a:r>
            <a:r>
              <a:rPr lang="en-US" sz="1200" b="0" i="0" kern="1200" dirty="0" err="1">
                <a:solidFill>
                  <a:schemeClr val="tx1"/>
                </a:solidFill>
                <a:effectLst/>
                <a:latin typeface="+mn-lt"/>
                <a:ea typeface="+mn-ea"/>
                <a:cs typeface="+mn-cs"/>
              </a:rPr>
              <a:t>sepulchre</a:t>
            </a:r>
            <a:r>
              <a:rPr lang="en-US" sz="1200" b="0" i="0" kern="1200" dirty="0">
                <a:solidFill>
                  <a:schemeClr val="tx1"/>
                </a:solidFill>
                <a:effectLst/>
                <a:latin typeface="+mn-lt"/>
                <a:ea typeface="+mn-ea"/>
                <a:cs typeface="+mn-cs"/>
              </a:rPr>
              <a:t>; with their tongues they have used deceit; the poison of asps is under their lips:</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Whose mouth is full of cursing and bitterness:</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Their feet are swift to shed blood:</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Destruction and misery are in their ways:</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the way of peace have they not known:</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There is no fear of God before their eyes.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Reactions to Sin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analyze their reactions to the sins listed in Romans 1:21–32 and consider whether their response to sin matches God’s response. </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3:19–20</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Obviously, the law applies to those to whom it was given, for its purpose is to keep people from having excuses, and to show that the entire world is guilty before God.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no one can ever be made right with God by doing what the law commands. The law simply shows us how sinful we are.</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Now we know that what things soever the law saith, it saith to them who are under the law: that every mouth may be stopped, and all the world may become guilty before God.</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Therefore by the deeds of the law there shall no flesh be justified in his sight: for by the law is the knowledge of sin.</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We typically make one of two errors when we consider our sin. First, we downplay it. We refuse to admit our guilt and need for salvation. Second, we feel our guilt so intensely that we lose hope. We convince ourselves that we lie beyond the reach of God’s love. For those of us who tend to downplay our sin, may God remind us of His holiness and the righteous demands of His law. For those of us who struggle with condemnation over past sin, may God remind us of His faithfulness and undeserved grace!</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Romans 1:18–32; 3:1–20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that no one is righteous apart from God.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consider the weight of sin and the depth of God’s grace.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thank God for His faithfulness and justice.</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1:18–23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But God shows his anger from heaven against all sinful, wicked people who suppress the truth by their wickedness.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They know the truth about God because he has made it obvious to them.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ever since the world was created, people have seen the earth and sky. Through everything God made, they can clearly see his invisible qualities—his eternal power and divine nature. So they have no excuse for not knowing God.</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Yes, they knew God, but they wouldn’t worship him as God or even give him thanks. And they began to think up foolish ideas of what God was like. As a result, their minds became dark and confused.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Claiming to be wise, they instead became utter fools.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instead of worshiping the glorious, ever-living God, they worshiped idols made to look like mere people and birds and animals and reptiles.</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For the wrath of God is revealed from heaven against all ungodliness and unrighteousness of men, who hold the truth in unrighteousness;</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Because that which may be known of God is manifest in them; for God hath shewed it unto them.</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the invisible things of him from the creation of the world are clearly seen, being understood by the things that are made, even his eternal power and Godhead; so that they are without excuse:</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Because that, when they knew God, they glorified him not as God, neither were thankful; but became vain in their imaginations, and their foolish heart was darkened.</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Professing themselves to be wise, they became fools,</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changed the glory of the uncorruptible God into an image made like to corruptible man, and to birds, and </a:t>
            </a:r>
            <a:r>
              <a:rPr lang="en-US" sz="1200" b="0" i="0" kern="1200" dirty="0" err="1">
                <a:solidFill>
                  <a:schemeClr val="tx1"/>
                </a:solidFill>
                <a:effectLst/>
                <a:latin typeface="+mn-lt"/>
                <a:ea typeface="+mn-ea"/>
                <a:cs typeface="+mn-cs"/>
              </a:rPr>
              <a:t>fourfooted</a:t>
            </a:r>
            <a:r>
              <a:rPr lang="en-US" sz="1200" b="0" i="0" kern="1200" dirty="0">
                <a:solidFill>
                  <a:schemeClr val="tx1"/>
                </a:solidFill>
                <a:effectLst/>
                <a:latin typeface="+mn-lt"/>
                <a:ea typeface="+mn-ea"/>
                <a:cs typeface="+mn-cs"/>
              </a:rPr>
              <a:t> beasts, and creeping things.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1:24–32</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So God abandoned them to do whatever shameful things their hearts desired. As a result, they did vile and degrading things with each other’s bodies.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They traded the truth about God for a lie. So they worshiped and served the things God created instead of the Creator himself, who is worthy of eternal praise! Amen.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That is why God abandoned them to their shameful desires. Even the women turned against the natural way to have sex and instead indulged in sex with each other.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the men, instead of having normal sexual relations with women, burned with lust for each other. Men did shameful things with other men, and as a result of this sin, they suffered within themselves the penalty they deserved.</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Since they thought it foolish to acknowledge God, he abandoned them to their foolish thinking and let them do things that should never be done.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Their lives became full of every kind of wickedness, sin, greed, hate, envy, murder, quarreling, deception, malicious behavior, and gossip.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They are backstabbers, haters of God, insolent, proud, and boastful. They invent new ways of sinning, and they disobey their parents.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They refuse to understand, break their promises, are heartless, and have no mercy.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They know God’s justice requires that those who do these things deserve to die, yet they do them anyway. Worse yet, they encourage others to do them, too.</a:t>
            </a:r>
          </a:p>
          <a:p>
            <a:pPr>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Wherefore God also gave them up to uncleanness through the lusts of their own hearts, to </a:t>
            </a:r>
            <a:r>
              <a:rPr lang="en-US" sz="1200" b="0" i="0" kern="1200" dirty="0" err="1">
                <a:solidFill>
                  <a:schemeClr val="tx1"/>
                </a:solidFill>
                <a:effectLst/>
                <a:latin typeface="+mn-lt"/>
                <a:ea typeface="+mn-ea"/>
                <a:cs typeface="+mn-cs"/>
              </a:rPr>
              <a:t>dishonour</a:t>
            </a:r>
            <a:r>
              <a:rPr lang="en-US" sz="1200" b="0" i="0" kern="1200" dirty="0">
                <a:solidFill>
                  <a:schemeClr val="tx1"/>
                </a:solidFill>
                <a:effectLst/>
                <a:latin typeface="+mn-lt"/>
                <a:ea typeface="+mn-ea"/>
                <a:cs typeface="+mn-cs"/>
              </a:rPr>
              <a:t> their own bodies between themselves:</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Who changed the truth of God into a lie, and worshipped and served the creature more than the Creator, who is blessed for ever. Amen.</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For this cause God gave them up unto vile affections: for even their women did change the natural use into that which is against nature:</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likewise also the men, leaving the natural use of the woman, burned in their lust one toward another; men with men working that which is unseemly, and receiving in themselves that recompence of their error which was meet.</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even as they did not like to retain God in their knowledge, God gave them over to a reprobate mind, to do those things which are not convenient;</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Being filled with all unrighteousness, fornication, wickedness, covetousness, maliciousness; full of envy, murder, debate, deceit, malignity; whisperers,</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Backbiters, haters of God, despiteful, proud, boasters, inventors of evil things, disobedient to parents,</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Without understanding, </a:t>
            </a:r>
            <a:r>
              <a:rPr lang="en-US" sz="1200" b="0" i="0" kern="1200" dirty="0" err="1">
                <a:solidFill>
                  <a:schemeClr val="tx1"/>
                </a:solidFill>
                <a:effectLst/>
                <a:latin typeface="+mn-lt"/>
                <a:ea typeface="+mn-ea"/>
                <a:cs typeface="+mn-cs"/>
              </a:rPr>
              <a:t>covenantbreakers</a:t>
            </a:r>
            <a:r>
              <a:rPr lang="en-US" sz="1200" b="0" i="0" kern="1200" dirty="0">
                <a:solidFill>
                  <a:schemeClr val="tx1"/>
                </a:solidFill>
                <a:effectLst/>
                <a:latin typeface="+mn-lt"/>
                <a:ea typeface="+mn-ea"/>
                <a:cs typeface="+mn-cs"/>
              </a:rPr>
              <a:t>, without natural affection, implacable, unmerciful:</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Who knowing the judgment of God, that they which commit such things are worthy of death, not only do the same, but have pleasure in them that do them.</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BD39F-BFA5-C0D2-7C35-3AFC33D84B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D8238-D272-6BD2-76FD-64E2D3F629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0CE41-3584-B6BC-13C0-DD28B64C1C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Download the Unit 2 intro video “Paul’s Friends in Rome” at </a:t>
            </a:r>
            <a:r>
              <a:rPr lang="en-US" dirty="0" err="1">
                <a:effectLst/>
                <a:highlight>
                  <a:srgbClr val="00FFFF"/>
                </a:highlight>
                <a:latin typeface="Franklin Gothic Medium" panose="020B0603020102020204" pitchFamily="34" charset="0"/>
              </a:rPr>
              <a:t>radiantlifecurriculum.com</a:t>
            </a:r>
            <a:r>
              <a:rPr lang="en-US" dirty="0">
                <a:effectLst/>
                <a:highlight>
                  <a:srgbClr val="00FFFF"/>
                </a:highlight>
                <a:latin typeface="Franklin Gothic Medium" panose="020B0603020102020204" pitchFamily="34" charset="0"/>
              </a:rPr>
              <a:t>/resources and place it in the slide above. </a:t>
            </a:r>
          </a:p>
          <a:p>
            <a:endParaRPr lang="en-US" dirty="0"/>
          </a:p>
        </p:txBody>
      </p:sp>
      <p:sp>
        <p:nvSpPr>
          <p:cNvPr id="4" name="Slide Number Placeholder 3">
            <a:extLst>
              <a:ext uri="{FF2B5EF4-FFF2-40B4-BE49-F238E27FC236}">
                <a16:creationId xmlns:a16="http://schemas.microsoft.com/office/drawing/2014/main" id="{03E062E8-D32E-6550-82C8-5B2CCF09FD44}"/>
              </a:ext>
            </a:extLst>
          </p:cNvPr>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218988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Resisting Sexual Temptation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review an excerpt from the Assemblies of God position paper, “Homosexuality, Marriage, and Sexual Identity,” and consider how to interact with people who deal with same-sex attraction.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CF204C6-F554-7869-4B42-874E1ED1D2EA}"/>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362700"/>
            <a:ext cx="5406665" cy="2667000"/>
            <a:chOff x="1157812" y="6283944"/>
            <a:chExt cx="5603348" cy="266700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283944"/>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 TO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3:11</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REASONS FOR GOD’S JUDGMENT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635" t="5" r="25573"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GOD’S FAITHFULNESS AND JUSTICE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57626" t="43188" r="-1" b="-49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HUMAN DEPRAVITY AND SINFULNESS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66A8DE-6E2F-B975-71B1-81EC31EE64D3}"/>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dirty="0"/>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810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7—OUR NEED FOR SALVATION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IS FAITHFUL</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58505"/>
            <a:ext cx="8763000" cy="327782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How may we reconcile the judgment of God with His mercy and grace?</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Have you ever gone through something that caused you to question the faithfulness of God? If so, what helped you to stand firm in your faith?</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IS FAITHFUL</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4295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3:5–8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0104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GOD’S JUSTICE</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991600" cy="46474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might  Paul rephrase these questions and answer them in a culture that does not assume God will judge the world justly?</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Have you ever been tempted to think that sin does not matter because of God’s abundant grace? How did you address that wrong thinking? </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3:9–18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THERE IS NONE RIGHTEOUS</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512448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people who have been Christians for a long time have any advantage over others when it comes to sin? What do you think Paul might say?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In what ways are some sins worse than others? How are all sins the same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3:9–18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THERE IS NONE RIGHTEOUS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3:19–20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ENTIRE WORLD IS GUILTY</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610600" cy="31854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Why do we need to understand bad news to appreciate good news?</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excuses do we sometimes make for our sin? How do we move past making excuses so that we can receive forgiveness and celebrate God’s grace?</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447800" y="3204507"/>
            <a:ext cx="7696200" cy="3877985"/>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Ask God to make your conscience appropriately sensitive to sin.</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Be intentional to include confession of your sins and repentance in daily prayer this week.</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Share the good news or invite someone to church.</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saves and justifies those who put their faith in Jesus.</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166526"/>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GOD SAVES, JUSTIFIES, AND RECONCILES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70382" y="5905500"/>
            <a:ext cx="806739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The whole world is guilty before God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59496" y="3924300"/>
            <a:ext cx="6571104"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7</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OUR NEED FOR SALVATION</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3593680"/>
            <a:ext cx="83820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There is none that </a:t>
            </a:r>
            <a:r>
              <a:rPr lang="en-US" sz="5499" dirty="0" err="1">
                <a:solidFill>
                  <a:srgbClr val="FFFFFF"/>
                </a:solidFill>
                <a:latin typeface="Corbel" panose="020B0503020204020204" pitchFamily="34" charset="0"/>
              </a:rPr>
              <a:t>understandeth</a:t>
            </a:r>
            <a:r>
              <a:rPr lang="en-US" sz="5499" dirty="0">
                <a:solidFill>
                  <a:srgbClr val="FFFFFF"/>
                </a:solidFill>
                <a:latin typeface="Corbel" panose="020B0503020204020204" pitchFamily="34" charset="0"/>
              </a:rPr>
              <a:t>; there is none that </a:t>
            </a:r>
            <a:r>
              <a:rPr lang="en-US" sz="5499" dirty="0" err="1">
                <a:solidFill>
                  <a:srgbClr val="FFFFFF"/>
                </a:solidFill>
                <a:latin typeface="Corbel" panose="020B0503020204020204" pitchFamily="34" charset="0"/>
              </a:rPr>
              <a:t>seeketh</a:t>
            </a:r>
            <a:r>
              <a:rPr lang="en-US" sz="5499" dirty="0">
                <a:solidFill>
                  <a:srgbClr val="FFFFFF"/>
                </a:solidFill>
                <a:latin typeface="Corbel" panose="020B0503020204020204" pitchFamily="34" charset="0"/>
              </a:rPr>
              <a:t> after God.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944320"/>
            <a:ext cx="8610600" cy="1643655"/>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No one is truly wise; no one is seeking God.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WITHOUT EXCUSE</a:t>
            </a:r>
          </a:p>
          <a:p>
            <a:pPr>
              <a:lnSpc>
                <a:spcPts val="3840"/>
              </a:lnSpc>
            </a:pPr>
            <a:r>
              <a:rPr lang="en-US" sz="3200" spc="160" dirty="0">
                <a:solidFill>
                  <a:srgbClr val="FFFFFF"/>
                </a:solidFill>
                <a:latin typeface="Franklin Gothic Medium" panose="020B0603020102020204" pitchFamily="34" charset="0"/>
              </a:rPr>
              <a:t>Romans 1:18–23</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9916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“natural revelation”? What can we learn about God in this way?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humans are drawn to worship idols and other substitutes for the one true God?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WITHOUT EXCUSE</a:t>
            </a:r>
          </a:p>
          <a:p>
            <a:pPr>
              <a:lnSpc>
                <a:spcPts val="3840"/>
              </a:lnSpc>
            </a:pPr>
            <a:r>
              <a:rPr lang="en-US" sz="3200" spc="160" dirty="0">
                <a:solidFill>
                  <a:srgbClr val="FFFFFF"/>
                </a:solidFill>
                <a:latin typeface="Franklin Gothic Medium" panose="020B0603020102020204" pitchFamily="34" charset="0"/>
              </a:rPr>
              <a:t>Romans 1:18–23</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1:24—32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SIN SPIRAL</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A5F9B-90E1-C2A8-F95A-AAB0E75D4F6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893B9D1-18C6-7CA7-6FB1-F84F3B52C3CE}"/>
              </a:ext>
            </a:extLst>
          </p:cNvPr>
          <p:cNvSpPr txBox="1"/>
          <p:nvPr/>
        </p:nvSpPr>
        <p:spPr>
          <a:xfrm>
            <a:off x="32657" y="27214"/>
            <a:ext cx="3128549" cy="584775"/>
          </a:xfrm>
          <a:prstGeom prst="rect">
            <a:avLst/>
          </a:prstGeom>
          <a:noFill/>
        </p:spPr>
        <p:txBody>
          <a:bodyPr wrap="none" rtlCol="0">
            <a:spAutoFit/>
          </a:bodyPr>
          <a:lstStyle/>
          <a:p>
            <a:r>
              <a:rPr lang="en-US" sz="3200" dirty="0">
                <a:solidFill>
                  <a:schemeClr val="bg1"/>
                </a:solidFill>
              </a:rPr>
              <a:t>Click to add video</a:t>
            </a:r>
          </a:p>
        </p:txBody>
      </p:sp>
    </p:spTree>
    <p:extLst>
      <p:ext uri="{BB962C8B-B14F-4D97-AF65-F5344CB8AC3E}">
        <p14:creationId xmlns:p14="http://schemas.microsoft.com/office/powerpoint/2010/main" val="1790023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sins our culture (or even the church) turns a blind eye toward?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most non-Christians understand their need for salvation? Why or why not?</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11606</TotalTime>
  <Words>2880</Words>
  <Application>Microsoft Macintosh PowerPoint</Application>
  <PresentationFormat>Custom</PresentationFormat>
  <Paragraphs>175</Paragraphs>
  <Slides>23</Slides>
  <Notes>22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Franklin Gothic Medium</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3</cp:revision>
  <dcterms:created xsi:type="dcterms:W3CDTF">2025-03-27T13:22:57Z</dcterms:created>
  <dcterms:modified xsi:type="dcterms:W3CDTF">2026-07-09T18:33:57Z</dcterms:modified>
  <dc:identifier>DAEvRMTdTXk</dc:identifier>
</cp:coreProperties>
</file>