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F2453A-50D1-CB4C-A12D-143C95BDF62E}" v="52" dt="2026-06-29T21:07:31.2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66" autoAdjust="0"/>
    <p:restoredTop sz="46507" autoAdjust="0"/>
  </p:normalViewPr>
  <p:slideViewPr>
    <p:cSldViewPr>
      <p:cViewPr varScale="1">
        <p:scale>
          <a:sx n="36" d="100"/>
          <a:sy n="36" d="100"/>
        </p:scale>
        <p:origin x="3032" y="23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122" d="100"/>
          <a:sy n="122" d="100"/>
        </p:scale>
        <p:origin x="2544"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modSld modMainMaster">
      <pc:chgData name="Lee, Whitney" userId="42c304cf-7bf0-4354-97f1-ba8873b86299" providerId="ADAL" clId="{F167F5ED-DCA5-5162-BE16-4D5FC5DAEAB9}" dt="2026-06-29T21:11:22.676" v="2041" actId="20577"/>
      <pc:docMkLst>
        <pc:docMk/>
      </pc:docMkLst>
      <pc:sldChg chg="modNotesTx">
        <pc:chgData name="Lee, Whitney" userId="42c304cf-7bf0-4354-97f1-ba8873b86299" providerId="ADAL" clId="{F167F5ED-DCA5-5162-BE16-4D5FC5DAEAB9}" dt="2026-06-29T20:41:56.497" v="593" actId="114"/>
        <pc:sldMkLst>
          <pc:docMk/>
          <pc:sldMk cId="336364739" sldId="264"/>
        </pc:sldMkLst>
      </pc:sldChg>
      <pc:sldChg chg="modSp mod">
        <pc:chgData name="Lee, Whitney" userId="42c304cf-7bf0-4354-97f1-ba8873b86299" providerId="ADAL" clId="{F167F5ED-DCA5-5162-BE16-4D5FC5DAEAB9}" dt="2026-06-29T20:44:15.574" v="620" actId="20577"/>
        <pc:sldMkLst>
          <pc:docMk/>
          <pc:sldMk cId="1472856482" sldId="265"/>
        </pc:sldMkLst>
        <pc:spChg chg="mod">
          <ac:chgData name="Lee, Whitney" userId="42c304cf-7bf0-4354-97f1-ba8873b86299" providerId="ADAL" clId="{F167F5ED-DCA5-5162-BE16-4D5FC5DAEAB9}" dt="2026-06-29T20:44:15.574" v="620" actId="20577"/>
          <ac:spMkLst>
            <pc:docMk/>
            <pc:sldMk cId="1472856482" sldId="265"/>
            <ac:spMk id="2" creationId="{27514B45-0AA4-A677-8B7C-AB74AABC06F4}"/>
          </ac:spMkLst>
        </pc:spChg>
      </pc:sldChg>
      <pc:sldChg chg="modSp mod modNotesTx">
        <pc:chgData name="Lee, Whitney" userId="42c304cf-7bf0-4354-97f1-ba8873b86299" providerId="ADAL" clId="{F167F5ED-DCA5-5162-BE16-4D5FC5DAEAB9}" dt="2026-06-29T20:45:23.455" v="639" actId="20577"/>
        <pc:sldMkLst>
          <pc:docMk/>
          <pc:sldMk cId="4250189459" sldId="266"/>
        </pc:sldMkLst>
        <pc:spChg chg="mod">
          <ac:chgData name="Lee, Whitney" userId="42c304cf-7bf0-4354-97f1-ba8873b86299" providerId="ADAL" clId="{F167F5ED-DCA5-5162-BE16-4D5FC5DAEAB9}" dt="2026-06-29T20:45:23.455" v="639" actId="2057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20:47:08.050" v="708" actId="20577"/>
        <pc:sldMkLst>
          <pc:docMk/>
          <pc:sldMk cId="2940124673" sldId="267"/>
        </pc:sldMkLst>
        <pc:spChg chg="mod">
          <ac:chgData name="Lee, Whitney" userId="42c304cf-7bf0-4354-97f1-ba8873b86299" providerId="ADAL" clId="{F167F5ED-DCA5-5162-BE16-4D5FC5DAEAB9}" dt="2026-06-29T20:45:49.791" v="675"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20:49:58.113" v="828" actId="20577"/>
        <pc:sldMkLst>
          <pc:docMk/>
          <pc:sldMk cId="3734570181" sldId="268"/>
        </pc:sldMkLst>
        <pc:spChg chg="mod">
          <ac:chgData name="Lee, Whitney" userId="42c304cf-7bf0-4354-97f1-ba8873b86299" providerId="ADAL" clId="{F167F5ED-DCA5-5162-BE16-4D5FC5DAEAB9}" dt="2026-06-29T20:49:03.220" v="762" actId="20577"/>
          <ac:spMkLst>
            <pc:docMk/>
            <pc:sldMk cId="3734570181" sldId="268"/>
            <ac:spMk id="5" creationId="{FB67BC36-FF11-8150-B054-E3F014E098FD}"/>
          </ac:spMkLst>
        </pc:spChg>
        <pc:spChg chg="mod">
          <ac:chgData name="Lee, Whitney" userId="42c304cf-7bf0-4354-97f1-ba8873b86299" providerId="ADAL" clId="{F167F5ED-DCA5-5162-BE16-4D5FC5DAEAB9}" dt="2026-06-29T20:49:24.183" v="807" actId="20577"/>
          <ac:spMkLst>
            <pc:docMk/>
            <pc:sldMk cId="3734570181" sldId="268"/>
            <ac:spMk id="6" creationId="{F0007A59-C0AE-7C55-2754-C92195DFE286}"/>
          </ac:spMkLst>
        </pc:spChg>
        <pc:spChg chg="mod">
          <ac:chgData name="Lee, Whitney" userId="42c304cf-7bf0-4354-97f1-ba8873b86299" providerId="ADAL" clId="{F167F5ED-DCA5-5162-BE16-4D5FC5DAEAB9}" dt="2026-06-29T20:49:13.120" v="786"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20:54:04.191" v="1068" actId="20577"/>
        <pc:sldMkLst>
          <pc:docMk/>
          <pc:sldMk cId="1294655604" sldId="269"/>
        </pc:sldMkLst>
        <pc:spChg chg="mod">
          <ac:chgData name="Lee, Whitney" userId="42c304cf-7bf0-4354-97f1-ba8873b86299" providerId="ADAL" clId="{F167F5ED-DCA5-5162-BE16-4D5FC5DAEAB9}" dt="2026-06-29T20:53:09.150" v="1046" actId="20577"/>
          <ac:spMkLst>
            <pc:docMk/>
            <pc:sldMk cId="1294655604" sldId="269"/>
            <ac:spMk id="4" creationId="{89677ECE-FE3D-A8A6-03A9-2F04A0A9F2DE}"/>
          </ac:spMkLst>
        </pc:spChg>
        <pc:spChg chg="mod">
          <ac:chgData name="Lee, Whitney" userId="42c304cf-7bf0-4354-97f1-ba8873b86299" providerId="ADAL" clId="{F167F5ED-DCA5-5162-BE16-4D5FC5DAEAB9}" dt="2026-06-29T20:53:02.745" v="1032"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20:57:28.763" v="1288" actId="20577"/>
        <pc:sldMkLst>
          <pc:docMk/>
          <pc:sldMk cId="3663860457" sldId="270"/>
        </pc:sldMkLst>
        <pc:spChg chg="mod">
          <ac:chgData name="Lee, Whitney" userId="42c304cf-7bf0-4354-97f1-ba8873b86299" providerId="ADAL" clId="{F167F5ED-DCA5-5162-BE16-4D5FC5DAEAB9}" dt="2026-06-29T20:56:07.075" v="1230" actId="20577"/>
          <ac:spMkLst>
            <pc:docMk/>
            <pc:sldMk cId="3663860457" sldId="270"/>
            <ac:spMk id="4" creationId="{89677ECE-FE3D-A8A6-03A9-2F04A0A9F2DE}"/>
          </ac:spMkLst>
        </pc:spChg>
        <pc:spChg chg="mod">
          <ac:chgData name="Lee, Whitney" userId="42c304cf-7bf0-4354-97f1-ba8873b86299" providerId="ADAL" clId="{F167F5ED-DCA5-5162-BE16-4D5FC5DAEAB9}" dt="2026-06-29T20:55:56.062" v="1214" actId="20577"/>
          <ac:spMkLst>
            <pc:docMk/>
            <pc:sldMk cId="3663860457" sldId="270"/>
            <ac:spMk id="5" creationId="{FB67BC36-FF11-8150-B054-E3F014E098FD}"/>
          </ac:spMkLst>
        </pc:spChg>
        <pc:spChg chg="mod">
          <ac:chgData name="Lee, Whitney" userId="42c304cf-7bf0-4354-97f1-ba8873b86299" providerId="ADAL" clId="{F167F5ED-DCA5-5162-BE16-4D5FC5DAEAB9}" dt="2026-06-29T20:56:20.959" v="1255" actId="20577"/>
          <ac:spMkLst>
            <pc:docMk/>
            <pc:sldMk cId="3663860457" sldId="270"/>
            <ac:spMk id="6" creationId="{F0007A59-C0AE-7C55-2754-C92195DFE286}"/>
          </ac:spMkLst>
        </pc:spChg>
        <pc:spChg chg="mod">
          <ac:chgData name="Lee, Whitney" userId="42c304cf-7bf0-4354-97f1-ba8873b86299" providerId="ADAL" clId="{F167F5ED-DCA5-5162-BE16-4D5FC5DAEAB9}" dt="2026-06-29T20:56:13.638" v="1241"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20:59:47.339" v="1342" actId="20577"/>
        <pc:sldMkLst>
          <pc:docMk/>
          <pc:sldMk cId="2340130936" sldId="271"/>
        </pc:sldMkLst>
        <pc:spChg chg="mod">
          <ac:chgData name="Lee, Whitney" userId="42c304cf-7bf0-4354-97f1-ba8873b86299" providerId="ADAL" clId="{F167F5ED-DCA5-5162-BE16-4D5FC5DAEAB9}" dt="2026-06-29T20:59:14.166" v="1323" actId="20577"/>
          <ac:spMkLst>
            <pc:docMk/>
            <pc:sldMk cId="2340130936" sldId="271"/>
            <ac:spMk id="4" creationId="{89677ECE-FE3D-A8A6-03A9-2F04A0A9F2DE}"/>
          </ac:spMkLst>
        </pc:spChg>
        <pc:spChg chg="mod">
          <ac:chgData name="Lee, Whitney" userId="42c304cf-7bf0-4354-97f1-ba8873b86299" providerId="ADAL" clId="{F167F5ED-DCA5-5162-BE16-4D5FC5DAEAB9}" dt="2026-06-29T20:59:07.090" v="1309"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21:02:45.150" v="1450" actId="20577"/>
        <pc:sldMkLst>
          <pc:docMk/>
          <pc:sldMk cId="2515943933" sldId="272"/>
        </pc:sldMkLst>
        <pc:spChg chg="mod">
          <ac:chgData name="Lee, Whitney" userId="42c304cf-7bf0-4354-97f1-ba8873b86299" providerId="ADAL" clId="{F167F5ED-DCA5-5162-BE16-4D5FC5DAEAB9}" dt="2026-06-29T21:01:38.967" v="1386" actId="20577"/>
          <ac:spMkLst>
            <pc:docMk/>
            <pc:sldMk cId="2515943933" sldId="272"/>
            <ac:spMk id="4" creationId="{89677ECE-FE3D-A8A6-03A9-2F04A0A9F2DE}"/>
          </ac:spMkLst>
        </pc:spChg>
        <pc:spChg chg="mod">
          <ac:chgData name="Lee, Whitney" userId="42c304cf-7bf0-4354-97f1-ba8873b86299" providerId="ADAL" clId="{F167F5ED-DCA5-5162-BE16-4D5FC5DAEAB9}" dt="2026-06-29T21:01:30.640" v="1372" actId="20577"/>
          <ac:spMkLst>
            <pc:docMk/>
            <pc:sldMk cId="2515943933" sldId="272"/>
            <ac:spMk id="5" creationId="{FB67BC36-FF11-8150-B054-E3F014E098FD}"/>
          </ac:spMkLst>
        </pc:spChg>
        <pc:spChg chg="mod">
          <ac:chgData name="Lee, Whitney" userId="42c304cf-7bf0-4354-97f1-ba8873b86299" providerId="ADAL" clId="{F167F5ED-DCA5-5162-BE16-4D5FC5DAEAB9}" dt="2026-06-29T21:01:57.193" v="1424" actId="20577"/>
          <ac:spMkLst>
            <pc:docMk/>
            <pc:sldMk cId="2515943933" sldId="272"/>
            <ac:spMk id="6" creationId="{F0007A59-C0AE-7C55-2754-C92195DFE286}"/>
          </ac:spMkLst>
        </pc:spChg>
        <pc:spChg chg="mod">
          <ac:chgData name="Lee, Whitney" userId="42c304cf-7bf0-4354-97f1-ba8873b86299" providerId="ADAL" clId="{F167F5ED-DCA5-5162-BE16-4D5FC5DAEAB9}" dt="2026-06-29T21:01:48.627" v="1410" actId="20577"/>
          <ac:spMkLst>
            <pc:docMk/>
            <pc:sldMk cId="2515943933" sldId="272"/>
            <ac:spMk id="7" creationId="{1CFCE852-AEAB-9DE9-6936-21CAFE062AD6}"/>
          </ac:spMkLst>
        </pc:spChg>
      </pc:sldChg>
      <pc:sldChg chg="modSp mod modNotesTx">
        <pc:chgData name="Lee, Whitney" userId="42c304cf-7bf0-4354-97f1-ba8873b86299" providerId="ADAL" clId="{F167F5ED-DCA5-5162-BE16-4D5FC5DAEAB9}" dt="2026-06-29T21:09:57.694" v="1959" actId="1076"/>
        <pc:sldMkLst>
          <pc:docMk/>
          <pc:sldMk cId="4159353120" sldId="273"/>
        </pc:sldMkLst>
        <pc:spChg chg="mod">
          <ac:chgData name="Lee, Whitney" userId="42c304cf-7bf0-4354-97f1-ba8873b86299" providerId="ADAL" clId="{F167F5ED-DCA5-5162-BE16-4D5FC5DAEAB9}" dt="2026-06-29T21:09:57.694" v="1959" actId="1076"/>
          <ac:spMkLst>
            <pc:docMk/>
            <pc:sldMk cId="4159353120" sldId="273"/>
            <ac:spMk id="2" creationId="{B19A42F2-53C9-3143-2F80-8C7D3D5FFE3C}"/>
          </ac:spMkLst>
        </pc:spChg>
      </pc:sldChg>
      <pc:sldChg chg="modSp mod">
        <pc:chgData name="Lee, Whitney" userId="42c304cf-7bf0-4354-97f1-ba8873b86299" providerId="ADAL" clId="{F167F5ED-DCA5-5162-BE16-4D5FC5DAEAB9}" dt="2026-06-29T20:48:33.647" v="728" actId="20577"/>
        <pc:sldMkLst>
          <pc:docMk/>
          <pc:sldMk cId="593240637" sldId="276"/>
        </pc:sldMkLst>
        <pc:spChg chg="mod">
          <ac:chgData name="Lee, Whitney" userId="42c304cf-7bf0-4354-97f1-ba8873b86299" providerId="ADAL" clId="{F167F5ED-DCA5-5162-BE16-4D5FC5DAEAB9}" dt="2026-06-29T20:48:33.647" v="728" actId="20577"/>
          <ac:spMkLst>
            <pc:docMk/>
            <pc:sldMk cId="593240637" sldId="276"/>
            <ac:spMk id="4" creationId="{ECC82F32-4CA5-5ACC-C7E4-CE13521B95DE}"/>
          </ac:spMkLst>
        </pc:spChg>
      </pc:sldChg>
      <pc:sldChg chg="modSp mod modNotesTx">
        <pc:chgData name="Lee, Whitney" userId="42c304cf-7bf0-4354-97f1-ba8873b86299" providerId="ADAL" clId="{F167F5ED-DCA5-5162-BE16-4D5FC5DAEAB9}" dt="2026-06-29T20:51:58.639" v="1011" actId="114"/>
        <pc:sldMkLst>
          <pc:docMk/>
          <pc:sldMk cId="3031513542" sldId="277"/>
        </pc:sldMkLst>
        <pc:spChg chg="mod">
          <ac:chgData name="Lee, Whitney" userId="42c304cf-7bf0-4354-97f1-ba8873b86299" providerId="ADAL" clId="{F167F5ED-DCA5-5162-BE16-4D5FC5DAEAB9}" dt="2026-06-29T20:51:03.225" v="1010" actId="20577"/>
          <ac:spMkLst>
            <pc:docMk/>
            <pc:sldMk cId="3031513542" sldId="277"/>
            <ac:spMk id="2" creationId="{5901AE7E-0EA7-0335-10CC-7D4247FBC080}"/>
          </ac:spMkLst>
        </pc:spChg>
      </pc:sldChg>
      <pc:sldChg chg="modSp mod modNotesTx">
        <pc:chgData name="Lee, Whitney" userId="42c304cf-7bf0-4354-97f1-ba8873b86299" providerId="ADAL" clId="{F167F5ED-DCA5-5162-BE16-4D5FC5DAEAB9}" dt="2026-06-29T20:55:32.724" v="1197" actId="20577"/>
        <pc:sldMkLst>
          <pc:docMk/>
          <pc:sldMk cId="1853337807" sldId="278"/>
        </pc:sldMkLst>
        <pc:spChg chg="mod">
          <ac:chgData name="Lee, Whitney" userId="42c304cf-7bf0-4354-97f1-ba8873b86299" providerId="ADAL" clId="{F167F5ED-DCA5-5162-BE16-4D5FC5DAEAB9}" dt="2026-06-29T20:55:32.724" v="1197" actId="20577"/>
          <ac:spMkLst>
            <pc:docMk/>
            <pc:sldMk cId="1853337807" sldId="278"/>
            <ac:spMk id="3" creationId="{DBFC6CAD-4787-D29C-9066-E19B93CFC3EC}"/>
          </ac:spMkLst>
        </pc:spChg>
      </pc:sldChg>
      <pc:sldChg chg="modSp mod">
        <pc:chgData name="Lee, Whitney" userId="42c304cf-7bf0-4354-97f1-ba8873b86299" providerId="ADAL" clId="{F167F5ED-DCA5-5162-BE16-4D5FC5DAEAB9}" dt="2026-06-29T20:58:54.193" v="1296" actId="20577"/>
        <pc:sldMkLst>
          <pc:docMk/>
          <pc:sldMk cId="463717971" sldId="279"/>
        </pc:sldMkLst>
        <pc:spChg chg="mod">
          <ac:chgData name="Lee, Whitney" userId="42c304cf-7bf0-4354-97f1-ba8873b86299" providerId="ADAL" clId="{F167F5ED-DCA5-5162-BE16-4D5FC5DAEAB9}" dt="2026-06-29T20:58:54.193" v="1296" actId="20577"/>
          <ac:spMkLst>
            <pc:docMk/>
            <pc:sldMk cId="463717971" sldId="279"/>
            <ac:spMk id="2" creationId="{01A54E2C-C814-73DF-E414-610880B284E1}"/>
          </ac:spMkLst>
        </pc:spChg>
      </pc:sldChg>
      <pc:sldChg chg="modSp mod modNotesTx">
        <pc:chgData name="Lee, Whitney" userId="42c304cf-7bf0-4354-97f1-ba8873b86299" providerId="ADAL" clId="{F167F5ED-DCA5-5162-BE16-4D5FC5DAEAB9}" dt="2026-06-29T21:01:12.583" v="1359" actId="20577"/>
        <pc:sldMkLst>
          <pc:docMk/>
          <pc:sldMk cId="843645801" sldId="280"/>
        </pc:sldMkLst>
        <pc:spChg chg="mod">
          <ac:chgData name="Lee, Whitney" userId="42c304cf-7bf0-4354-97f1-ba8873b86299" providerId="ADAL" clId="{F167F5ED-DCA5-5162-BE16-4D5FC5DAEAB9}" dt="2026-06-29T21:01:12.583" v="1359"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20:41:08.100" v="585" actId="20577"/>
        <pc:sldMkLst>
          <pc:docMk/>
          <pc:sldMk cId="4294521893" sldId="282"/>
        </pc:sldMkLst>
        <pc:spChg chg="mod">
          <ac:chgData name="Lee, Whitney" userId="42c304cf-7bf0-4354-97f1-ba8873b86299" providerId="ADAL" clId="{F167F5ED-DCA5-5162-BE16-4D5FC5DAEAB9}" dt="2026-06-29T20:41:08.100" v="585" actId="20577"/>
          <ac:spMkLst>
            <pc:docMk/>
            <pc:sldMk cId="4294521893" sldId="282"/>
            <ac:spMk id="3" creationId="{05E30743-A9B7-4FA5-2AAA-8384488C2CB8}"/>
          </ac:spMkLst>
        </pc:spChg>
        <pc:spChg chg="mod">
          <ac:chgData name="Lee, Whitney" userId="42c304cf-7bf0-4354-97f1-ba8873b86299" providerId="ADAL" clId="{F167F5ED-DCA5-5162-BE16-4D5FC5DAEAB9}" dt="2026-06-24T17:54:15.318" v="283" actId="14100"/>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21:11:22.676" v="2041" actId="20577"/>
        <pc:sldMkLst>
          <pc:docMk/>
          <pc:sldMk cId="2091008181" sldId="284"/>
        </pc:sldMkLst>
        <pc:spChg chg="mod">
          <ac:chgData name="Lee, Whitney" userId="42c304cf-7bf0-4354-97f1-ba8873b86299" providerId="ADAL" clId="{F167F5ED-DCA5-5162-BE16-4D5FC5DAEAB9}" dt="2026-06-29T21:11:22.676" v="2041" actId="20577"/>
          <ac:spMkLst>
            <pc:docMk/>
            <pc:sldMk cId="2091008181" sldId="284"/>
            <ac:spMk id="2" creationId="{CB0310C8-E13E-49A6-E8B7-87D9E7A3C0EA}"/>
          </ac:spMkLst>
        </pc:spChg>
        <pc:spChg chg="mod">
          <ac:chgData name="Lee, Whitney" userId="42c304cf-7bf0-4354-97f1-ba8873b86299" providerId="ADAL" clId="{F167F5ED-DCA5-5162-BE16-4D5FC5DAEAB9}" dt="2026-06-29T21:11:10.822" v="1982" actId="20577"/>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9T21:10:16.500" v="1961" actId="255"/>
        <pc:sldMkLst>
          <pc:docMk/>
          <pc:sldMk cId="58486150" sldId="289"/>
        </pc:sldMkLst>
        <pc:spChg chg="mod">
          <ac:chgData name="Lee, Whitney" userId="42c304cf-7bf0-4354-97f1-ba8873b86299" providerId="ADAL" clId="{F167F5ED-DCA5-5162-BE16-4D5FC5DAEAB9}" dt="2026-06-29T21:10:16.500" v="1961" actId="255"/>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9T20:37:33.940" v="287"/>
        <pc:sldMasterMkLst>
          <pc:docMk/>
          <pc:sldMasterMk cId="0" sldId="2147483648"/>
        </pc:sldMasterMkLst>
        <pc:sldLayoutChg chg="addSp delSp modSp mod">
          <pc:chgData name="Lee, Whitney" userId="42c304cf-7bf0-4354-97f1-ba8873b86299" providerId="ADAL" clId="{F167F5ED-DCA5-5162-BE16-4D5FC5DAEAB9}" dt="2026-06-29T20:37:33.940" v="287"/>
          <pc:sldLayoutMkLst>
            <pc:docMk/>
            <pc:sldMasterMk cId="0" sldId="2147483648"/>
            <pc:sldLayoutMk cId="0" sldId="2147483655"/>
          </pc:sldLayoutMkLst>
          <pc:spChg chg="add mod">
            <ac:chgData name="Lee, Whitney" userId="42c304cf-7bf0-4354-97f1-ba8873b86299" providerId="ADAL" clId="{F167F5ED-DCA5-5162-BE16-4D5FC5DAEAB9}" dt="2026-06-29T20:37:33.940" v="287"/>
            <ac:spMkLst>
              <pc:docMk/>
              <pc:sldMasterMk cId="0" sldId="2147483648"/>
              <pc:sldLayoutMk cId="0" sldId="2147483655"/>
              <ac:spMk id="2" creationId="{E06E3B11-272D-2C07-F4AA-D63AAA4945DA}"/>
            </ac:spMkLst>
          </pc:spChg>
          <pc:spChg chg="mod">
            <ac:chgData name="Lee, Whitney" userId="42c304cf-7bf0-4354-97f1-ba8873b86299" providerId="ADAL" clId="{F167F5ED-DCA5-5162-BE16-4D5FC5DAEAB9}" dt="2026-06-24T17:51:12.659" v="227"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4T17:51:16.800" v="228"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4T17:48:04.347" v="96" actId="20577"/>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20:37:32.399" v="286"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4T17:47:12.705" v="1"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4T17:50:54.901" v="225" actId="167"/>
            <ac:picMkLst>
              <pc:docMk/>
              <pc:sldMasterMk cId="0" sldId="2147483648"/>
              <pc:sldLayoutMk cId="0" sldId="2147483655"/>
              <ac:picMk id="3" creationId="{53C7B4DB-8D21-7DFE-2A14-FA2B4093BA8F}"/>
            </ac:picMkLst>
          </pc:picChg>
        </pc:sldLayoutChg>
        <pc:sldLayoutChg chg="modSp mod">
          <pc:chgData name="Lee, Whitney" userId="42c304cf-7bf0-4354-97f1-ba8873b86299" providerId="ADAL" clId="{F167F5ED-DCA5-5162-BE16-4D5FC5DAEAB9}" dt="2026-06-24T17:51:28.186" v="230" actId="207"/>
          <pc:sldLayoutMkLst>
            <pc:docMk/>
            <pc:sldMasterMk cId="0" sldId="2147483648"/>
            <pc:sldLayoutMk cId="3993272336" sldId="2147483659"/>
          </pc:sldLayoutMkLst>
          <pc:spChg chg="mod">
            <ac:chgData name="Lee, Whitney" userId="42c304cf-7bf0-4354-97f1-ba8873b86299" providerId="ADAL" clId="{F167F5ED-DCA5-5162-BE16-4D5FC5DAEAB9}" dt="2026-06-24T17:51:28.186" v="230"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4T17:51:24.188" v="229"/>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4T17:51:54.657" v="234" actId="207"/>
          <pc:sldLayoutMkLst>
            <pc:docMk/>
            <pc:sldMasterMk cId="0" sldId="2147483648"/>
            <pc:sldLayoutMk cId="1379526535" sldId="2147483670"/>
          </pc:sldLayoutMkLst>
          <pc:spChg chg="mod">
            <ac:chgData name="Lee, Whitney" userId="42c304cf-7bf0-4354-97f1-ba8873b86299" providerId="ADAL" clId="{F167F5ED-DCA5-5162-BE16-4D5FC5DAEAB9}" dt="2026-06-24T17:48:14.158" v="98"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4T17:51:54.657" v="234"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4T17:51:49.717" v="233"/>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4T17:52:09.813" v="237" actId="207"/>
          <pc:sldLayoutMkLst>
            <pc:docMk/>
            <pc:sldMasterMk cId="0" sldId="2147483648"/>
            <pc:sldLayoutMk cId="3117666292" sldId="2147483671"/>
          </pc:sldLayoutMkLst>
          <pc:spChg chg="mod">
            <ac:chgData name="Lee, Whitney" userId="42c304cf-7bf0-4354-97f1-ba8873b86299" providerId="ADAL" clId="{F167F5ED-DCA5-5162-BE16-4D5FC5DAEAB9}" dt="2026-06-24T17:52:09.813" v="237"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4T17:52:06.947" v="236"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4T17:52:03.399" v="235"/>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4T17:51:40.938" v="232"/>
          <pc:sldLayoutMkLst>
            <pc:docMk/>
            <pc:sldMasterMk cId="0" sldId="2147483648"/>
            <pc:sldLayoutMk cId="2105013169" sldId="2147483672"/>
          </pc:sldLayoutMkLst>
          <pc:spChg chg="mod">
            <ac:chgData name="Lee, Whitney" userId="42c304cf-7bf0-4354-97f1-ba8873b86299" providerId="ADAL" clId="{F167F5ED-DCA5-5162-BE16-4D5FC5DAEAB9}" dt="2026-06-24T17:51:35.227" v="231"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4T17:51:40.938" v="232"/>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4T17:52:24.141" v="239"/>
          <pc:sldLayoutMkLst>
            <pc:docMk/>
            <pc:sldMasterMk cId="0" sldId="2147483648"/>
            <pc:sldLayoutMk cId="2411421136" sldId="2147483673"/>
          </pc:sldLayoutMkLst>
          <pc:spChg chg="mod">
            <ac:chgData name="Lee, Whitney" userId="42c304cf-7bf0-4354-97f1-ba8873b86299" providerId="ADAL" clId="{F167F5ED-DCA5-5162-BE16-4D5FC5DAEAB9}" dt="2026-06-24T17:52:17.569" v="238"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4T17:52:24.141" v="239"/>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4T17:52:35.015" v="241" actId="207"/>
          <pc:sldLayoutMkLst>
            <pc:docMk/>
            <pc:sldMasterMk cId="0" sldId="2147483648"/>
            <pc:sldLayoutMk cId="1652537508" sldId="2147483674"/>
          </pc:sldLayoutMkLst>
          <pc:spChg chg="mod">
            <ac:chgData name="Lee, Whitney" userId="42c304cf-7bf0-4354-97f1-ba8873b86299" providerId="ADAL" clId="{F167F5ED-DCA5-5162-BE16-4D5FC5DAEAB9}" dt="2026-06-24T17:52:35.015" v="241"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4T17:52:31.715" v="240"/>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9T20:43:22.749" v="604" actId="20577"/>
        <pc:sldMasterMkLst>
          <pc:docMk/>
          <pc:sldMasterMk cId="2113399045" sldId="2147483660"/>
        </pc:sldMasterMkLst>
        <pc:spChg chg="mod">
          <ac:chgData name="Lee, Whitney" userId="42c304cf-7bf0-4354-97f1-ba8873b86299" providerId="ADAL" clId="{F167F5ED-DCA5-5162-BE16-4D5FC5DAEAB9}" dt="2026-06-24T17:52:41.416" v="242"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4T17:52:43.951" v="243" actId="20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20:43:22.749" v="604"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4T17:52:58.069" v="245"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9T20:43:22.749" v="604"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4T17:52:52.225" v="244"/>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4T17:57:08.661" v="284" actId="14826"/>
          <pc:sldLayoutMkLst>
            <pc:docMk/>
            <pc:sldMasterMk cId="2113399045" sldId="2147483660"/>
            <pc:sldLayoutMk cId="3347925749" sldId="2147483663"/>
          </pc:sldLayoutMkLst>
          <pc:spChg chg="mod">
            <ac:chgData name="Lee, Whitney" userId="42c304cf-7bf0-4354-97f1-ba8873b86299" providerId="ADAL" clId="{F167F5ED-DCA5-5162-BE16-4D5FC5DAEAB9}" dt="2026-06-24T17:49:07.678" v="163"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4T17:53:03.169" v="246" actId="207"/>
            <ac:spMkLst>
              <pc:docMk/>
              <pc:sldMasterMk cId="2113399045" sldId="2147483660"/>
              <pc:sldLayoutMk cId="3347925749" sldId="2147483663"/>
              <ac:spMk id="4" creationId="{0D0F253A-4A72-0DF3-0607-465164E042D8}"/>
            </ac:spMkLst>
          </pc:spChg>
          <pc:picChg chg="mod">
            <ac:chgData name="Lee, Whitney" userId="42c304cf-7bf0-4354-97f1-ba8873b86299" providerId="ADAL" clId="{F167F5ED-DCA5-5162-BE16-4D5FC5DAEAB9}" dt="2026-06-24T17:57:08.661" v="284" actId="14826"/>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4T17:53:15.706" v="249" actId="207"/>
          <pc:sldLayoutMkLst>
            <pc:docMk/>
            <pc:sldMasterMk cId="2113399045" sldId="2147483660"/>
            <pc:sldLayoutMk cId="126326423" sldId="2147483664"/>
          </pc:sldLayoutMkLst>
          <pc:spChg chg="mod">
            <ac:chgData name="Lee, Whitney" userId="42c304cf-7bf0-4354-97f1-ba8873b86299" providerId="ADAL" clId="{F167F5ED-DCA5-5162-BE16-4D5FC5DAEAB9}" dt="2026-06-24T17:53:15.706" v="249"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4T17:50:32.639" v="223" actId="14100"/>
            <ac:picMkLst>
              <pc:docMk/>
              <pc:sldMasterMk cId="2113399045" sldId="2147483660"/>
              <pc:sldLayoutMk cId="126326423" sldId="2147483664"/>
              <ac:picMk id="3" creationId="{8E653EE9-C3A6-339B-2413-830839D0E427}"/>
            </ac:picMkLst>
          </pc:picChg>
        </pc:sldLayoutChg>
        <pc:sldLayoutChg chg="modSp mod">
          <pc:chgData name="Lee, Whitney" userId="42c304cf-7bf0-4354-97f1-ba8873b86299" providerId="ADAL" clId="{F167F5ED-DCA5-5162-BE16-4D5FC5DAEAB9}" dt="2026-06-24T17:58:31.222" v="285" actId="14826"/>
          <pc:sldLayoutMkLst>
            <pc:docMk/>
            <pc:sldMasterMk cId="2113399045" sldId="2147483660"/>
            <pc:sldLayoutMk cId="2291955193" sldId="2147483668"/>
          </pc:sldLayoutMkLst>
          <pc:spChg chg="mod">
            <ac:chgData name="Lee, Whitney" userId="42c304cf-7bf0-4354-97f1-ba8873b86299" providerId="ADAL" clId="{F167F5ED-DCA5-5162-BE16-4D5FC5DAEAB9}" dt="2026-06-24T17:49:24.749" v="180"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4T17:53:06.915" v="247" actId="207"/>
            <ac:spMkLst>
              <pc:docMk/>
              <pc:sldMasterMk cId="2113399045" sldId="2147483660"/>
              <pc:sldLayoutMk cId="2291955193" sldId="2147483668"/>
              <ac:spMk id="4" creationId="{0D0F253A-4A72-0DF3-0607-465164E042D8}"/>
            </ac:spMkLst>
          </pc:spChg>
          <pc:picChg chg="mod">
            <ac:chgData name="Lee, Whitney" userId="42c304cf-7bf0-4354-97f1-ba8873b86299" providerId="ADAL" clId="{F167F5ED-DCA5-5162-BE16-4D5FC5DAEAB9}" dt="2026-06-24T17:58:31.222" v="285"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4T17:53:12.004" v="248" actId="207"/>
          <pc:sldLayoutMkLst>
            <pc:docMk/>
            <pc:sldMasterMk cId="2113399045" sldId="2147483660"/>
            <pc:sldLayoutMk cId="3645915490" sldId="2147483669"/>
          </pc:sldLayoutMkLst>
          <pc:spChg chg="mod">
            <ac:chgData name="Lee, Whitney" userId="42c304cf-7bf0-4354-97f1-ba8873b86299" providerId="ADAL" clId="{F167F5ED-DCA5-5162-BE16-4D5FC5DAEAB9}" dt="2026-06-24T17:53:12.004" v="248"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4T17:49:39.977" v="206" actId="20577"/>
            <ac:spMkLst>
              <pc:docMk/>
              <pc:sldMasterMk cId="2113399045" sldId="2147483660"/>
              <pc:sldLayoutMk cId="3645915490" sldId="2147483669"/>
              <ac:spMk id="5" creationId="{A6EAD622-361E-E05A-7C09-F7BE95C7625C}"/>
            </ac:spMkLst>
          </pc:spChg>
        </pc:sldLayoutChg>
        <pc:sldLayoutChg chg="modSp mod">
          <pc:chgData name="Lee, Whitney" userId="42c304cf-7bf0-4354-97f1-ba8873b86299" providerId="ADAL" clId="{F167F5ED-DCA5-5162-BE16-4D5FC5DAEAB9}" dt="2026-06-24T17:53:31.261" v="251"/>
          <pc:sldLayoutMkLst>
            <pc:docMk/>
            <pc:sldMasterMk cId="2113399045" sldId="2147483660"/>
            <pc:sldLayoutMk cId="1243331843" sldId="2147483675"/>
          </pc:sldLayoutMkLst>
          <pc:spChg chg="mod">
            <ac:chgData name="Lee, Whitney" userId="42c304cf-7bf0-4354-97f1-ba8873b86299" providerId="ADAL" clId="{F167F5ED-DCA5-5162-BE16-4D5FC5DAEAB9}" dt="2026-06-24T17:53:22.595" v="250"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4T17:53:31.261" v="251"/>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iblegateway.com/passage/?search=Romans%208&amp;version=KJ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pPr>
              <a:buNone/>
            </a:pPr>
            <a:r>
              <a:rPr lang="en-US" dirty="0">
                <a:solidFill>
                  <a:srgbClr val="141413"/>
                </a:solidFill>
                <a:effectLst/>
                <a:latin typeface="Helvetica" pitchFamily="2" charset="0"/>
              </a:rPr>
              <a:t>Grandparents often look for any opportunity to tell stories about their grandchildren. They love to pull up pictures or videos on their phones and describe their grandkids’ funny comments or latest accomplishments. A grandparent’s pride knows no bounds.</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Starter—Family Pride</a:t>
            </a:r>
          </a:p>
          <a:p>
            <a:pPr>
              <a:buNone/>
            </a:pPr>
            <a:r>
              <a:rPr lang="en-US" i="1" dirty="0">
                <a:solidFill>
                  <a:srgbClr val="141413"/>
                </a:solidFill>
                <a:effectLst/>
                <a:latin typeface="Helvetica" pitchFamily="2" charset="0"/>
              </a:rPr>
              <a:t>Share one thing you love about your children, grandchildren, or any important young people in your life.</a:t>
            </a:r>
          </a:p>
          <a:p>
            <a:pPr>
              <a:buNone/>
            </a:pPr>
            <a:endParaRPr lang="en-US" dirty="0">
              <a:solidFill>
                <a:srgbClr val="141413"/>
              </a:solidFill>
              <a:effectLst/>
              <a:latin typeface="Helvetica" pitchFamily="2" charset="0"/>
            </a:endParaRPr>
          </a:p>
          <a:p>
            <a:r>
              <a:rPr lang="en-US" sz="1200" i="0" kern="1200" dirty="0">
                <a:solidFill>
                  <a:schemeClr val="tx1"/>
                </a:solidFill>
                <a:effectLst/>
                <a:latin typeface="+mn-lt"/>
                <a:ea typeface="+mn-ea"/>
                <a:cs typeface="+mn-cs"/>
              </a:rPr>
              <a:t>God the Father loves us, and He always works for our good. In today’s lesson we will explore some of the blessings God provides for His beloved children.</a:t>
            </a:r>
          </a:p>
          <a:p>
            <a:pPr>
              <a:buNone/>
            </a:pPr>
            <a:endParaRPr lang="en-US" dirty="0">
              <a:solidFill>
                <a:srgbClr val="141413"/>
              </a:solidFill>
              <a:effectLst/>
              <a:latin typeface="Helvetica" pitchFamily="2" charset="0"/>
            </a:endParaRPr>
          </a:p>
          <a:p>
            <a:pPr>
              <a:buNone/>
            </a:pPr>
            <a:r>
              <a:rPr lang="en-US" dirty="0">
                <a:solidFill>
                  <a:srgbClr val="141413"/>
                </a:solidFill>
                <a:effectLst/>
                <a:latin typeface="Helvetica" pitchFamily="2" charset="0"/>
              </a:rPr>
              <a:t>Romans 8 is a remarkable chapter. In it, Paul recounts God’s vast, sweeping plan of salvation and describes God’s intentions for all creation. The whole chapter builds to the climactic declaration that absolutely nothing can separate us from God’s love. It’s worth noting up front that the Spirit plays a central role in this chapter. The Greek word for spirit occurs 20 times in Romans 8, while it only occurs 13 times in the other 15 chapters of Romans.</a:t>
            </a:r>
          </a:p>
          <a:p>
            <a:pPr>
              <a:buNone/>
            </a:pPr>
            <a:endParaRPr lang="en-US" dirty="0">
              <a:solidFill>
                <a:srgbClr val="141413"/>
              </a:solidFill>
              <a:effectLst/>
              <a:latin typeface="Helvetica" pitchFamily="2" charset="0"/>
            </a:endParaRPr>
          </a:p>
          <a:p>
            <a:r>
              <a:rPr lang="en-US" sz="1200" b="1" i="0" kern="1200" dirty="0">
                <a:solidFill>
                  <a:schemeClr val="tx1"/>
                </a:solidFill>
                <a:effectLst/>
                <a:latin typeface="+mn-lt"/>
                <a:ea typeface="+mn-ea"/>
                <a:cs typeface="+mn-cs"/>
              </a:rPr>
              <a:t>Resource Packet Item 1: Memory Verse—Romans 8:35, 37</a:t>
            </a:r>
          </a:p>
          <a:p>
            <a:r>
              <a:rPr lang="en-US" sz="1200" i="0" kern="1200" dirty="0">
                <a:solidFill>
                  <a:schemeClr val="tx1"/>
                </a:solidFill>
                <a:effectLst/>
                <a:latin typeface="+mn-lt"/>
                <a:ea typeface="+mn-ea"/>
                <a:cs typeface="+mn-cs"/>
              </a:rPr>
              <a:t>Students will be encouraged to memorize these powerful verses.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Caring for God’s World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Use the questions on this worksheet to guide a class discussion on the role of Christians in caring for God’s creation.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8:23–30</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we believers also groan, even though we have the Holy Spirit within us as a foretaste of future glory, for we long for our bodies to be released from sin and suffering. We, too, wait with eager hope for the day when God will give us our full rights as his adopted children, including the new bodies he has promised us. </a:t>
            </a:r>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We were given this hope when we were saved. (If we already have something, we don’t need to hope for it.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But if we look forward to something we don’t yet have, we must wait patiently and confidently.)</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the Holy Spirit helps us in our weakness. For example, we don’t know what God wants us to pray for. But the Holy Spirit prays for us with groanings that cannot be expressed in words.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the Father who knows all hearts knows what the Spirit is saying, for the Spirit pleads for us believers in harmony with God’s own will.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we know that God causes everything to work together for the good of those who love God and are called according to his purpose for them.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For God knew his people in advance, and he chose them to become like his Son, so that his Son would be the firstborn among many brothers and sisters.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having chosen them, he called them to come to him. And having called them, he gave them right standing with himself. And having given them right standing, he gave them his glory.</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not only they, but ourselves also, which have the </a:t>
            </a:r>
            <a:r>
              <a:rPr lang="en-US" sz="1200" b="0" i="0" kern="1200" dirty="0" err="1">
                <a:solidFill>
                  <a:schemeClr val="tx1"/>
                </a:solidFill>
                <a:effectLst/>
                <a:latin typeface="+mn-lt"/>
                <a:ea typeface="+mn-ea"/>
                <a:cs typeface="+mn-cs"/>
              </a:rPr>
              <a:t>firstfruits</a:t>
            </a:r>
            <a:r>
              <a:rPr lang="en-US" sz="1200" b="0" i="0" kern="1200" dirty="0">
                <a:solidFill>
                  <a:schemeClr val="tx1"/>
                </a:solidFill>
                <a:effectLst/>
                <a:latin typeface="+mn-lt"/>
                <a:ea typeface="+mn-ea"/>
                <a:cs typeface="+mn-cs"/>
              </a:rPr>
              <a:t> of the Spirit, even we ourselves groan within ourselves, waiting for the adoption, to wit, the redemption of our body.</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For we are saved by hope: but hope that is seen is not hope: for what a man </a:t>
            </a:r>
            <a:r>
              <a:rPr lang="en-US" sz="1200" b="0" i="0" kern="1200" dirty="0" err="1">
                <a:solidFill>
                  <a:schemeClr val="tx1"/>
                </a:solidFill>
                <a:effectLst/>
                <a:latin typeface="+mn-lt"/>
                <a:ea typeface="+mn-ea"/>
                <a:cs typeface="+mn-cs"/>
              </a:rPr>
              <a:t>seeth</a:t>
            </a:r>
            <a:r>
              <a:rPr lang="en-US" sz="1200" b="0" i="0" kern="1200" dirty="0">
                <a:solidFill>
                  <a:schemeClr val="tx1"/>
                </a:solidFill>
                <a:effectLst/>
                <a:latin typeface="+mn-lt"/>
                <a:ea typeface="+mn-ea"/>
                <a:cs typeface="+mn-cs"/>
              </a:rPr>
              <a:t>, why doth he yet hope for?</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But if we hope for that we see not, then do we with patience wait for it.</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Likewise the Spirit also </a:t>
            </a:r>
            <a:r>
              <a:rPr lang="en-US" sz="1200" b="0" i="0" kern="1200" dirty="0" err="1">
                <a:solidFill>
                  <a:schemeClr val="tx1"/>
                </a:solidFill>
                <a:effectLst/>
                <a:latin typeface="+mn-lt"/>
                <a:ea typeface="+mn-ea"/>
                <a:cs typeface="+mn-cs"/>
              </a:rPr>
              <a:t>helpeth</a:t>
            </a:r>
            <a:r>
              <a:rPr lang="en-US" sz="1200" b="0" i="0" kern="1200" dirty="0">
                <a:solidFill>
                  <a:schemeClr val="tx1"/>
                </a:solidFill>
                <a:effectLst/>
                <a:latin typeface="+mn-lt"/>
                <a:ea typeface="+mn-ea"/>
                <a:cs typeface="+mn-cs"/>
              </a:rPr>
              <a:t> our infirmities: for we know not what we should pray for as we ought: but the Spirit itself maketh intercession for us with groanings which cannot be uttered.</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he that </a:t>
            </a:r>
            <a:r>
              <a:rPr lang="en-US" sz="1200" b="0" i="0" kern="1200" dirty="0" err="1">
                <a:solidFill>
                  <a:schemeClr val="tx1"/>
                </a:solidFill>
                <a:effectLst/>
                <a:latin typeface="+mn-lt"/>
                <a:ea typeface="+mn-ea"/>
                <a:cs typeface="+mn-cs"/>
              </a:rPr>
              <a:t>searcheth</a:t>
            </a:r>
            <a:r>
              <a:rPr lang="en-US" sz="1200" b="0" i="0" kern="1200" dirty="0">
                <a:solidFill>
                  <a:schemeClr val="tx1"/>
                </a:solidFill>
                <a:effectLst/>
                <a:latin typeface="+mn-lt"/>
                <a:ea typeface="+mn-ea"/>
                <a:cs typeface="+mn-cs"/>
              </a:rPr>
              <a:t> the hearts </a:t>
            </a:r>
            <a:r>
              <a:rPr lang="en-US" sz="1200" b="0" i="0" kern="1200" dirty="0" err="1">
                <a:solidFill>
                  <a:schemeClr val="tx1"/>
                </a:solidFill>
                <a:effectLst/>
                <a:latin typeface="+mn-lt"/>
                <a:ea typeface="+mn-ea"/>
                <a:cs typeface="+mn-cs"/>
              </a:rPr>
              <a:t>knoweth</a:t>
            </a:r>
            <a:r>
              <a:rPr lang="en-US" sz="1200" b="0" i="0" kern="1200" dirty="0">
                <a:solidFill>
                  <a:schemeClr val="tx1"/>
                </a:solidFill>
                <a:effectLst/>
                <a:latin typeface="+mn-lt"/>
                <a:ea typeface="+mn-ea"/>
                <a:cs typeface="+mn-cs"/>
              </a:rPr>
              <a:t> what is the mind of the Spirit, because he maketh intercession for the saints according to the will of God.</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we know that all things work together for good to them that love God, to them who are the called according to his purpose.</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For whom he did foreknow, he also did predestinate to be conformed to the image of his Son, that he might be the firstborn among many brethren.</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Moreover whom he did predestinate, them he also called: and whom he called, them he also justified: and whom he justified, them he also glorified.</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8:31–34</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What shall we say about such wonderful things as these? If God is for us, who can ever be against us?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Since he did not spare even his own Son but gave him up for us all, won’t he also give us everything else?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Who dares accuse us whom God has chosen for his own? No one—for God himself has given us right standing with himself. </a:t>
            </a:r>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Who then will condemn us? No one—for Christ Jesus died for us and was raised to life for us, and he is sitting in the place of honor at God’s right hand, pleading for us.</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What shall we then say to these things? If God be for us, who can be against us?</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He that spared not his own Son, but delivered him up for us all, how shall he not with him also freely give us all things?</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Who shall lay any thing to the charge of God's elect? It is God that </a:t>
            </a:r>
            <a:r>
              <a:rPr lang="en-US" sz="1200" b="0" i="0" kern="1200" dirty="0" err="1">
                <a:solidFill>
                  <a:schemeClr val="tx1"/>
                </a:solidFill>
                <a:effectLst/>
                <a:latin typeface="+mn-lt"/>
                <a:ea typeface="+mn-ea"/>
                <a:cs typeface="+mn-cs"/>
              </a:rPr>
              <a:t>justifieth</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Who is he that </a:t>
            </a:r>
            <a:r>
              <a:rPr lang="en-US" sz="1200" b="0" i="0" kern="1200" dirty="0" err="1">
                <a:solidFill>
                  <a:schemeClr val="tx1"/>
                </a:solidFill>
                <a:effectLst/>
                <a:latin typeface="+mn-lt"/>
                <a:ea typeface="+mn-ea"/>
                <a:cs typeface="+mn-cs"/>
              </a:rPr>
              <a:t>condemneth</a:t>
            </a:r>
            <a:r>
              <a:rPr lang="en-US" sz="1200" b="0" i="0" kern="1200" dirty="0">
                <a:solidFill>
                  <a:schemeClr val="tx1"/>
                </a:solidFill>
                <a:effectLst/>
                <a:latin typeface="+mn-lt"/>
                <a:ea typeface="+mn-ea"/>
                <a:cs typeface="+mn-cs"/>
              </a:rPr>
              <a:t>? It is Christ that died, yea rather, that is risen again, who is even at the right hand of God, who also maketh intercession for us.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4: The </a:t>
            </a:r>
            <a:r>
              <a:rPr lang="en-US" sz="1200" b="1" kern="1200" dirty="0" err="1">
                <a:solidFill>
                  <a:schemeClr val="tx1"/>
                </a:solidFill>
                <a:effectLst/>
                <a:latin typeface="+mn-lt"/>
                <a:ea typeface="+mn-ea"/>
                <a:cs typeface="+mn-cs"/>
              </a:rPr>
              <a:t>Wesleys</a:t>
            </a:r>
            <a:r>
              <a:rPr lang="en-US" sz="1200" b="1" kern="1200" dirty="0">
                <a:solidFill>
                  <a:schemeClr val="tx1"/>
                </a:solidFill>
                <a:effectLst/>
                <a:latin typeface="+mn-lt"/>
                <a:ea typeface="+mn-ea"/>
                <a:cs typeface="+mn-cs"/>
              </a:rPr>
              <a:t>’ Assurance of Salvation</a:t>
            </a:r>
          </a:p>
          <a:p>
            <a:r>
              <a:rPr lang="en-US" sz="1200" kern="1200" dirty="0">
                <a:solidFill>
                  <a:schemeClr val="tx1"/>
                </a:solidFill>
                <a:effectLst/>
                <a:latin typeface="+mn-lt"/>
                <a:ea typeface="+mn-ea"/>
                <a:cs typeface="+mn-cs"/>
              </a:rPr>
              <a:t>This article describes John and Charles Wesley’s conversion experiences and how the assurance of salvation changed the trajectory of their ministries.</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Romans 8:35–39</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Can anything ever separate us from Christ’s love? Does it mean he no longer loves us if we have trouble or calamity, or are persecuted, or hungry, or destitute, or in danger, or threatened with death? </a:t>
            </a:r>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(As the Scriptures say, “For your sake we are killed every day; we are being slaughtered like sheep.”) </a:t>
            </a:r>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No, despite all these things, overwhelming victory is ours through Christ, who loved us.</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And I am convinced that nothing can ever separate us from God’s love. Neither death nor life, neither angels nor demons, neither our fears for today nor our worries about tomorrow—not even the powers of hell can separate us from God’s love. </a:t>
            </a:r>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No power in the sky above or in the earth below—indeed, nothing in all creation will ever be able to separate us from the love of God that is revealed in Christ Jesus our Lord.</a:t>
            </a:r>
          </a:p>
          <a:p>
            <a:pPr>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Who shall separate us from the love of Christ? shall tribulation, or distress, or persecution, or famine, or nakedness, or peril, or sword?</a:t>
            </a:r>
          </a:p>
          <a:p>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As it is written, For thy sake we are killed all the day long; we are accounted as sheep for the slaughter.</a:t>
            </a: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Nay, in all these things we are more than conquerors through him that loved us.</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For I am persuaded, that neither death, nor life, nor angels, nor principalities, nor powers, nor things present, nor things to come,</a:t>
            </a:r>
          </a:p>
          <a:p>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Nor height, nor depth, nor any other creature, shall be able to separate us from the love of God, which is in Christ Jesus our Lord.</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endParaRPr lang="en-US" sz="3600" dirty="0">
              <a:solidFill>
                <a:srgbClr val="141413"/>
              </a:solidFill>
              <a:effectLst/>
              <a:latin typeface="Helvetica" pitchFamily="2" charset="0"/>
            </a:endParaRP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God has adopted us as His very own. He has welcomed us into this new family with unparalleled joy, like a proud parent. Imagine Him carrying your picture around, showing everyone who will look! The Father, the Son, and the Holy Spirit delight in you and work in perfect harmony on your behalf. Remind yourself that God is for you, and nothing could ever possibly change that.</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solidFill>
                  <a:srgbClr val="141413"/>
                </a:solidFill>
                <a:effectLst/>
                <a:latin typeface="Helvetica" pitchFamily="2" charset="0"/>
              </a:rPr>
              <a:t>Romans 8:12–39</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realize that both the Spirit and the Son are always interceding for them.</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dwell on the assurance that nothing can separate them from God’s love.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seek the baptism in the Holy Spirit.</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 </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8:12–14</a:t>
            </a:r>
          </a:p>
          <a:p>
            <a:endParaRPr lang="en-US" b="1" dirty="0">
              <a:effectLst/>
            </a:endParaRPr>
          </a:p>
          <a:p>
            <a:r>
              <a:rPr lang="en-US" b="1" i="0" dirty="0"/>
              <a:t>New Living Translation</a:t>
            </a:r>
            <a:endParaRPr lang="en-US" b="1" i="0" dirty="0">
              <a:effectLst/>
            </a:endParaRPr>
          </a:p>
          <a:p>
            <a:pPr algn="l">
              <a:buNone/>
            </a:pPr>
            <a:r>
              <a:rPr lang="en-US" b="1" i="0" baseline="30000" dirty="0">
                <a:solidFill>
                  <a:srgbClr val="000000"/>
                </a:solidFill>
                <a:effectLst/>
                <a:latin typeface="system-ui"/>
              </a:rPr>
              <a:t>12 </a:t>
            </a:r>
            <a:r>
              <a:rPr lang="en-US" b="0" i="0" dirty="0">
                <a:solidFill>
                  <a:srgbClr val="000000"/>
                </a:solidFill>
                <a:effectLst/>
                <a:latin typeface="system-ui"/>
              </a:rPr>
              <a:t>Therefore, dear brothers and sisters, you have no obligation to do what your sinful nature urges you to do. </a:t>
            </a:r>
            <a:r>
              <a:rPr lang="en-US" b="1" i="0" baseline="30000" dirty="0">
                <a:solidFill>
                  <a:srgbClr val="000000"/>
                </a:solidFill>
                <a:effectLst/>
                <a:latin typeface="system-ui"/>
              </a:rPr>
              <a:t>13</a:t>
            </a:r>
            <a:r>
              <a:rPr lang="en-US" b="0" i="0" dirty="0">
                <a:solidFill>
                  <a:srgbClr val="000000"/>
                </a:solidFill>
                <a:effectLst/>
                <a:latin typeface="system-ui"/>
              </a:rPr>
              <a:t> For if you live by its dictates, you will die. But if through the power of the Spirit you put to death the deeds of your sinful nature, you will live. </a:t>
            </a:r>
            <a:r>
              <a:rPr lang="en-US" b="1" i="0" baseline="30000" dirty="0">
                <a:solidFill>
                  <a:srgbClr val="000000"/>
                </a:solidFill>
                <a:effectLst/>
                <a:latin typeface="system-ui"/>
              </a:rPr>
              <a:t>14</a:t>
            </a:r>
            <a:r>
              <a:rPr lang="en-US" b="0" i="0" dirty="0">
                <a:solidFill>
                  <a:srgbClr val="000000"/>
                </a:solidFill>
                <a:effectLst/>
                <a:latin typeface="system-ui"/>
              </a:rPr>
              <a:t> For all who are led by the Spirit of God are children of God.</a:t>
            </a:r>
          </a:p>
          <a:p>
            <a:pPr algn="l">
              <a:buNone/>
            </a:pPr>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Therefore, brethren, we are debtors, not to the flesh, to live after the flesh.</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For if ye live after the flesh, ye shall die: but if ye through the Spirit do mortify the deeds of the body, ye shall live.</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For as many as are led by the Spirit of God, they are the sons of God.</a:t>
            </a:r>
          </a:p>
          <a:p>
            <a:br>
              <a:rPr lang="en-US" sz="1200" b="0" i="0" kern="1200" dirty="0">
                <a:solidFill>
                  <a:schemeClr val="tx1"/>
                </a:solidFill>
                <a:effectLst/>
                <a:latin typeface="+mn-lt"/>
                <a:ea typeface="+mn-ea"/>
                <a:cs typeface="+mn-cs"/>
                <a:hlinkClick r:id="rId3" tooltip="View Full Chapter"/>
              </a:rPr>
            </a:b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8:15–17</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So you have not received a spirit that makes you fearful slaves. Instead, you received God’s Spirit when he adopted you as his own children. Now we call him, “Abba, Father.”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For his Spirit joins with our spirit to affirm that we are God’s children.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since we are his children, we are his heirs. In fact, together with Christ we are heirs of God’s glory. But if we are to share his glory, we must also share his suffering.</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For ye have not received the spirit of bondage again to fear; but ye have received the Spirit of adoption, whereby we cry, Abba, Father.</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The Spirit itself </a:t>
            </a:r>
            <a:r>
              <a:rPr lang="en-US" sz="1200" b="0" i="0" kern="1200" dirty="0" err="1">
                <a:solidFill>
                  <a:schemeClr val="tx1"/>
                </a:solidFill>
                <a:effectLst/>
                <a:latin typeface="+mn-lt"/>
                <a:ea typeface="+mn-ea"/>
                <a:cs typeface="+mn-cs"/>
              </a:rPr>
              <a:t>beareth</a:t>
            </a:r>
            <a:r>
              <a:rPr lang="en-US" sz="1200" b="0" i="0" kern="1200" dirty="0">
                <a:solidFill>
                  <a:schemeClr val="tx1"/>
                </a:solidFill>
                <a:effectLst/>
                <a:latin typeface="+mn-lt"/>
                <a:ea typeface="+mn-ea"/>
                <a:cs typeface="+mn-cs"/>
              </a:rPr>
              <a:t> witness with our spirit, that we are the children of God:</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if children, then heirs; heirs of God, and joint-heirs with Christ; if so be that we suffer with him, that we may be also glorified together.</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Abba Father</a:t>
            </a:r>
          </a:p>
          <a:p>
            <a:r>
              <a:rPr lang="en-US" sz="1200" kern="1200" dirty="0">
                <a:solidFill>
                  <a:schemeClr val="tx1"/>
                </a:solidFill>
                <a:effectLst/>
                <a:latin typeface="+mn-lt"/>
                <a:ea typeface="+mn-ea"/>
                <a:cs typeface="+mn-cs"/>
              </a:rPr>
              <a:t>Students will explore the three occurrences of </a:t>
            </a:r>
            <a:r>
              <a:rPr lang="en-US" sz="1200" i="1" kern="1200" dirty="0">
                <a:solidFill>
                  <a:schemeClr val="tx1"/>
                </a:solidFill>
                <a:effectLst/>
                <a:latin typeface="+mn-lt"/>
                <a:ea typeface="+mn-ea"/>
                <a:cs typeface="+mn-cs"/>
              </a:rPr>
              <a:t>Abba Father </a:t>
            </a:r>
            <a:r>
              <a:rPr lang="en-US" sz="1200" kern="1200" dirty="0">
                <a:solidFill>
                  <a:schemeClr val="tx1"/>
                </a:solidFill>
                <a:effectLst/>
                <a:latin typeface="+mn-lt"/>
                <a:ea typeface="+mn-ea"/>
                <a:cs typeface="+mn-cs"/>
              </a:rPr>
              <a:t>in the New Testament, discovering how inheritance and suffering are both connected to our identity as God’s children.</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Romans 8:18–22</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Yet what we suffer now is nothing compared to the glory he will reveal to us later.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For all creation is waiting eagerly for that future day when God will reveal who his children really are.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Against its will, all creation was subjected to God’s curse. But with eager hope,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the creation looks forward to the day when it will join God’s children in glorious freedom from death and decay.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For we know that all creation has been groaning as in the pains of childbirth right up to the present time.</a:t>
            </a:r>
          </a:p>
          <a:p>
            <a:pPr algn="l">
              <a:buNone/>
            </a:pPr>
            <a:endParaRPr lang="en-US" sz="1200" b="0" i="0" kern="1200" dirty="0">
              <a:solidFill>
                <a:schemeClr val="tx1"/>
              </a:solidFill>
              <a:effectLst/>
              <a:highlight>
                <a:srgbClr val="FFFF00"/>
              </a:highlight>
              <a:latin typeface="+mn-lt"/>
              <a:ea typeface="+mn-ea"/>
              <a:cs typeface="+mn-cs"/>
            </a:endParaRPr>
          </a:p>
          <a:p>
            <a:pPr algn="l">
              <a:buNone/>
            </a:pPr>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For I reckon that the sufferings of this present time are not worthy to be compared with the glory which shall be revealed in us.</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For the earnest expectation of the creature </a:t>
            </a:r>
            <a:r>
              <a:rPr lang="en-US" sz="1200" b="0" i="0" kern="1200" dirty="0" err="1">
                <a:solidFill>
                  <a:schemeClr val="tx1"/>
                </a:solidFill>
                <a:effectLst/>
                <a:latin typeface="+mn-lt"/>
                <a:ea typeface="+mn-ea"/>
                <a:cs typeface="+mn-cs"/>
              </a:rPr>
              <a:t>waiteth</a:t>
            </a:r>
            <a:r>
              <a:rPr lang="en-US" sz="1200" b="0" i="0" kern="1200" dirty="0">
                <a:solidFill>
                  <a:schemeClr val="tx1"/>
                </a:solidFill>
                <a:effectLst/>
                <a:latin typeface="+mn-lt"/>
                <a:ea typeface="+mn-ea"/>
                <a:cs typeface="+mn-cs"/>
              </a:rPr>
              <a:t> for the manifestation of the sons of God.</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For the creature was made subject to vanity, not willingly, but by reason of him who hath subjected the same in hope,</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Because the creature itself also shall be delivered from the bondage of corruption into the glorious liberty of the children of God.</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For we know that the whole creation </a:t>
            </a:r>
            <a:r>
              <a:rPr lang="en-US" sz="1200" b="0" i="0" kern="1200" dirty="0" err="1">
                <a:solidFill>
                  <a:schemeClr val="tx1"/>
                </a:solidFill>
                <a:effectLst/>
                <a:latin typeface="+mn-lt"/>
                <a:ea typeface="+mn-ea"/>
                <a:cs typeface="+mn-cs"/>
              </a:rPr>
              <a:t>groaneth</a:t>
            </a:r>
            <a:r>
              <a:rPr lang="en-US" sz="1200" b="0" i="0" kern="1200" dirty="0">
                <a:solidFill>
                  <a:schemeClr val="tx1"/>
                </a:solidFill>
                <a:effectLst/>
                <a:latin typeface="+mn-lt"/>
                <a:ea typeface="+mn-ea"/>
                <a:cs typeface="+mn-cs"/>
              </a:rPr>
              <a:t> and </a:t>
            </a:r>
            <a:r>
              <a:rPr lang="en-US" sz="1200" b="0" i="0" kern="1200" dirty="0" err="1">
                <a:solidFill>
                  <a:schemeClr val="tx1"/>
                </a:solidFill>
                <a:effectLst/>
                <a:latin typeface="+mn-lt"/>
                <a:ea typeface="+mn-ea"/>
                <a:cs typeface="+mn-cs"/>
              </a:rPr>
              <a:t>travaileth</a:t>
            </a:r>
            <a:r>
              <a:rPr lang="en-US" sz="1200" b="0" i="0" kern="1200" dirty="0">
                <a:solidFill>
                  <a:schemeClr val="tx1"/>
                </a:solidFill>
                <a:effectLst/>
                <a:latin typeface="+mn-lt"/>
                <a:ea typeface="+mn-ea"/>
                <a:cs typeface="+mn-cs"/>
              </a:rPr>
              <a:t> in pain together until now.</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C7B4DB-8D21-7DFE-2A14-FA2B4093BA8F}"/>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2</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258233" y="6432995"/>
            <a:ext cx="5873046" cy="2446888"/>
          </a:xfrm>
          <a:prstGeom prst="rect">
            <a:avLst/>
          </a:prstGeom>
        </p:spPr>
        <p:txBody>
          <a:bodyPr wrap="square" lIns="0" tIns="0" rIns="0" bIns="0" rtlCol="0" anchor="t">
            <a:spAutoFit/>
          </a:bodyPr>
          <a:lstStyle/>
          <a:p>
            <a:pPr>
              <a:lnSpc>
                <a:spcPts val="5880"/>
              </a:lnSpc>
            </a:pPr>
            <a:r>
              <a:rPr lang="en-US" sz="4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PAUL’S LETTERS     TO THE</a:t>
            </a:r>
          </a:p>
          <a:p>
            <a:pPr>
              <a:lnSpc>
                <a:spcPts val="5880"/>
              </a:lnSpc>
              <a:spcBef>
                <a:spcPts val="1200"/>
              </a:spcBef>
              <a:spcAft>
                <a:spcPts val="600"/>
              </a:spcAft>
            </a:pPr>
            <a:r>
              <a:rPr lang="en-US" sz="72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ROMANS</a:t>
            </a:r>
            <a:r>
              <a:rPr lang="en-US" sz="5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 </a:t>
            </a:r>
          </a:p>
        </p:txBody>
      </p:sp>
      <p:sp>
        <p:nvSpPr>
          <p:cNvPr id="2" name="TextBox 7">
            <a:extLst>
              <a:ext uri="{FF2B5EF4-FFF2-40B4-BE49-F238E27FC236}">
                <a16:creationId xmlns:a16="http://schemas.microsoft.com/office/drawing/2014/main" id="{E06E3B11-272D-2C07-F4AA-D63AAA4945DA}"/>
              </a:ext>
            </a:extLst>
          </p:cNvPr>
          <p:cNvSpPr txBox="1"/>
          <p:nvPr userDrawn="1"/>
        </p:nvSpPr>
        <p:spPr>
          <a:xfrm>
            <a:off x="7369266" y="6120173"/>
            <a:ext cx="9777039" cy="3016210"/>
          </a:xfrm>
          <a:prstGeom prst="rect">
            <a:avLst/>
          </a:prstGeom>
        </p:spPr>
        <p:txBody>
          <a:bodyPr wrap="square" lIns="0" tIns="0" rIns="0" bIns="0" rtlCol="0" anchor="t">
            <a:spAutoFit/>
          </a:bodyPr>
          <a:lstStyle/>
          <a:p>
            <a:pPr algn="just">
              <a:buNone/>
            </a:pPr>
            <a:r>
              <a:rPr lang="en-US" sz="2800" i="1" kern="1200" spc="169" dirty="0">
                <a:solidFill>
                  <a:srgbClr val="1C2327"/>
                </a:solidFill>
                <a:latin typeface="Corbel" panose="020B0503020204020204" pitchFamily="34" charset="0"/>
                <a:ea typeface="+mn-ea"/>
                <a:cs typeface="+mn-cs"/>
              </a:rPr>
              <a:t>Romans is perhaps the most influential letter ever written, contributing to the conversion experience of major figures in church history and shaping the theology of major Christian denominations and fellowships. Romans presents us with a challenging study, and we can expect God’s Spirit to join us on the journey, continually transforming us by the power of His word.</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3" y="4131982"/>
              <a:ext cx="373791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ROMANS 8:32</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01" r="17101"/>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PRIVILEGES FOR GOD’S CHILDREN</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184" r="1818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GLORIOUS HOPE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248"/>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ASSURANCE OF SALVATION</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653EE9-C3A6-339B-2413-830839D0E427}"/>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11—PRIVILEGES, HOPE, AND ASSURANCE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763000" cy="327782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that sin has caused suffering not just for people, but for creation itself?</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Read 2 Corinthians 4:16–17. How can this hopeful perspective help us navigate difficult seasons in life?</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8:18–22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HOPE FOR CREATION</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8:23–30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HOPE FOR US</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763000" cy="360098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might our “groaning” sound like in a world still subject to sin and decay?</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In this already-but-not-yet existence, what does it mean to know that God is working all things for your good?</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8:31–34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IS FOR US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512448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the “wonderful things” Paul references in Romans 8:31? What other wonderful things has God given you?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a clear perspective of Jesus’ place at God’s right hand give us confidence?</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8:31–34</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8035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IS FOR US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8:35—39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NOTHING CAN SEPARATE US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1066800" y="3796977"/>
            <a:ext cx="8610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might cause someone to question God’s love?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Reflect on merisms in Romans 8:38–39. Which ones bring you the most confidence in God’s love today?</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600200" y="3238500"/>
            <a:ext cx="7061200" cy="4985980"/>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Pray daily that God will fill and refill you to overflowing with His Holy Spirit.</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Tell someone in your life how your adoption into God’s family has affected you. </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Plan a step you can take that demonstrates your stewardship of God’s creation.</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Jesus saves anyone who puts their trust in Him alone.</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14477" y="37719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GOD’S SALVATION PLAN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43707"/>
            <a:ext cx="8067395" cy="1661993"/>
          </a:xfrm>
          <a:prstGeom prst="rect">
            <a:avLst/>
          </a:prstGeom>
        </p:spPr>
        <p:txBody>
          <a:bodyPr wrap="square" lIns="0" tIns="0" rIns="0" bIns="0" rtlCol="0" anchor="ctr">
            <a:spAutoFit/>
          </a:bodyPr>
          <a:lstStyle/>
          <a:p>
            <a:pPr>
              <a:buNone/>
            </a:pPr>
            <a:r>
              <a:rPr lang="en-US" sz="3600" i="1" dirty="0">
                <a:solidFill>
                  <a:schemeClr val="bg1">
                    <a:lumMod val="95000"/>
                  </a:schemeClr>
                </a:solidFill>
                <a:latin typeface="Corbel" panose="020B0503020204020204" pitchFamily="34" charset="0"/>
              </a:rPr>
              <a:t>God is working for the good of His beloved children.</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457795" cy="147732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PRIVILEGES, HOPE, AND ASSURANCE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3178917"/>
            <a:ext cx="8763000" cy="3343223"/>
          </a:xfrm>
          <a:prstGeom prst="rect">
            <a:avLst/>
          </a:prstGeom>
        </p:spPr>
        <p:txBody>
          <a:bodyPr wrap="square" lIns="0" tIns="0" rIns="0" bIns="0" rtlCol="0" anchor="ctr">
            <a:spAutoFit/>
          </a:bodyPr>
          <a:lstStyle/>
          <a:p>
            <a:pPr>
              <a:lnSpc>
                <a:spcPts val="6599"/>
              </a:lnSpc>
            </a:pPr>
            <a:r>
              <a:rPr lang="en-US" sz="5000" dirty="0">
                <a:solidFill>
                  <a:srgbClr val="FFFFFF"/>
                </a:solidFill>
                <a:latin typeface="Corbel" panose="020B0503020204020204" pitchFamily="34" charset="0"/>
              </a:rPr>
              <a:t>He that spared not his own Son, but delivered him up for us all,</a:t>
            </a:r>
          </a:p>
          <a:p>
            <a:pPr>
              <a:lnSpc>
                <a:spcPts val="6599"/>
              </a:lnSpc>
            </a:pPr>
            <a:r>
              <a:rPr lang="en-US" sz="5000" dirty="0">
                <a:solidFill>
                  <a:srgbClr val="FFFFFF"/>
                </a:solidFill>
                <a:latin typeface="Corbel" panose="020B0503020204020204" pitchFamily="34" charset="0"/>
              </a:rPr>
              <a:t>how shall he not with him freely</a:t>
            </a:r>
          </a:p>
          <a:p>
            <a:pPr>
              <a:lnSpc>
                <a:spcPts val="6599"/>
              </a:lnSpc>
            </a:pPr>
            <a:r>
              <a:rPr lang="en-US" sz="5000" dirty="0">
                <a:solidFill>
                  <a:srgbClr val="FFFFFF"/>
                </a:solidFill>
                <a:latin typeface="Corbel" panose="020B0503020204020204" pitchFamily="34" charset="0"/>
              </a:rPr>
              <a:t>give us all things? (</a:t>
            </a:r>
            <a:r>
              <a:rPr lang="en-US" sz="5000" cap="small" dirty="0" err="1">
                <a:solidFill>
                  <a:srgbClr val="FFFFFF"/>
                </a:solidFill>
                <a:latin typeface="Corbel" panose="020B0503020204020204" pitchFamily="34" charset="0"/>
              </a:rPr>
              <a:t>kjv</a:t>
            </a:r>
            <a:r>
              <a:rPr lang="en-US" sz="50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97936"/>
            <a:ext cx="8610600" cy="3336426"/>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Since he did not spare even his</a:t>
            </a:r>
          </a:p>
          <a:p>
            <a:pPr>
              <a:lnSpc>
                <a:spcPts val="6599"/>
              </a:lnSpc>
            </a:pPr>
            <a:r>
              <a:rPr lang="en-US" sz="4800" dirty="0">
                <a:solidFill>
                  <a:srgbClr val="FFFFFF"/>
                </a:solidFill>
                <a:latin typeface="Corbel" panose="020B0503020204020204" pitchFamily="34" charset="0"/>
              </a:rPr>
              <a:t>own Son but gave him up for us all, won’t he also give us everything else?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0772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LED BY GOD’S SPIRIT</a:t>
            </a:r>
          </a:p>
          <a:p>
            <a:pPr>
              <a:lnSpc>
                <a:spcPts val="3840"/>
              </a:lnSpc>
            </a:pPr>
            <a:r>
              <a:rPr lang="en-US" sz="3200" spc="160" dirty="0">
                <a:solidFill>
                  <a:srgbClr val="FFFFFF"/>
                </a:solidFill>
                <a:latin typeface="Franklin Gothic Medium" panose="020B0603020102020204" pitchFamily="34" charset="0"/>
              </a:rPr>
              <a:t>Romans 8:12–14</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8991600" cy="433965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should be the role of the Spirit-inspired Word of God as we are being led by the Spirit of God?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some people choose to remain in slavery to sin rather than accepting the deliverance Jesus offers?</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LED BY GOD’S SPIRIT</a:t>
            </a:r>
          </a:p>
          <a:p>
            <a:pPr>
              <a:lnSpc>
                <a:spcPts val="3840"/>
              </a:lnSpc>
            </a:pPr>
            <a:r>
              <a:rPr lang="en-US" sz="3200" spc="160" dirty="0">
                <a:solidFill>
                  <a:srgbClr val="FFFFFF"/>
                </a:solidFill>
                <a:latin typeface="Franklin Gothic Medium" panose="020B0603020102020204" pitchFamily="34" charset="0"/>
              </a:rPr>
              <a:t>Romans 8:12–14</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4" y="72310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8:15–17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CO-HEIRS WITH GOD’S SON</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the analogy of adoption illustrate our relationship to God?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to share in Jesus’ sufferings? What does it mean to share in His glory?</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8:18–22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HOPE FOR CREATION</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9949</TotalTime>
  <Words>2594</Words>
  <Application>Microsoft Macintosh PowerPoint</Application>
  <PresentationFormat>Custom</PresentationFormat>
  <Paragraphs>170</Paragraphs>
  <Slides>22</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Franklin Gothic Medium</vt:lpstr>
      <vt:lpstr>system-ui</vt:lpstr>
      <vt:lpstr>Arial</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3</cp:revision>
  <dcterms:created xsi:type="dcterms:W3CDTF">2025-03-27T13:22:57Z</dcterms:created>
  <dcterms:modified xsi:type="dcterms:W3CDTF">2026-07-09T18:35:54Z</dcterms:modified>
  <dc:identifier>DAEvRMTdTXk</dc:identifier>
</cp:coreProperties>
</file>