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F18EEA-E526-0447-9CE9-A0A79424B3BA}" v="64" dt="2026-06-29T18:07:02.7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07" autoAdjust="0"/>
    <p:restoredTop sz="38219" autoAdjust="0"/>
  </p:normalViewPr>
  <p:slideViewPr>
    <p:cSldViewPr>
      <p:cViewPr varScale="1">
        <p:scale>
          <a:sx n="29" d="100"/>
          <a:sy n="29" d="100"/>
        </p:scale>
        <p:origin x="3240" y="216"/>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modSld modMainMaster">
      <pc:chgData name="Lee, Whitney" userId="42c304cf-7bf0-4354-97f1-ba8873b86299" providerId="ADAL" clId="{F167F5ED-DCA5-5162-BE16-4D5FC5DAEAB9}" dt="2026-06-29T18:07:49.041" v="1628" actId="20577"/>
      <pc:docMkLst>
        <pc:docMk/>
      </pc:docMkLst>
      <pc:sldChg chg="modNotesTx">
        <pc:chgData name="Lee, Whitney" userId="42c304cf-7bf0-4354-97f1-ba8873b86299" providerId="ADAL" clId="{F167F5ED-DCA5-5162-BE16-4D5FC5DAEAB9}" dt="2026-06-29T17:29:19.082" v="226" actId="20577"/>
        <pc:sldMkLst>
          <pc:docMk/>
          <pc:sldMk cId="336364739" sldId="264"/>
        </pc:sldMkLst>
      </pc:sldChg>
      <pc:sldChg chg="modSp mod">
        <pc:chgData name="Lee, Whitney" userId="42c304cf-7bf0-4354-97f1-ba8873b86299" providerId="ADAL" clId="{F167F5ED-DCA5-5162-BE16-4D5FC5DAEAB9}" dt="2026-06-29T17:32:52.837" v="382" actId="20577"/>
        <pc:sldMkLst>
          <pc:docMk/>
          <pc:sldMk cId="1472856482" sldId="265"/>
        </pc:sldMkLst>
        <pc:spChg chg="mod">
          <ac:chgData name="Lee, Whitney" userId="42c304cf-7bf0-4354-97f1-ba8873b86299" providerId="ADAL" clId="{F167F5ED-DCA5-5162-BE16-4D5FC5DAEAB9}" dt="2026-06-29T17:32:52.837" v="382" actId="20577"/>
          <ac:spMkLst>
            <pc:docMk/>
            <pc:sldMk cId="1472856482" sldId="265"/>
            <ac:spMk id="2" creationId="{27514B45-0AA4-A677-8B7C-AB74AABC06F4}"/>
          </ac:spMkLst>
        </pc:spChg>
      </pc:sldChg>
      <pc:sldChg chg="modSp mod">
        <pc:chgData name="Lee, Whitney" userId="42c304cf-7bf0-4354-97f1-ba8873b86299" providerId="ADAL" clId="{F167F5ED-DCA5-5162-BE16-4D5FC5DAEAB9}" dt="2026-06-29T17:33:28.385" v="387" actId="14100"/>
        <pc:sldMkLst>
          <pc:docMk/>
          <pc:sldMk cId="4250189459" sldId="266"/>
        </pc:sldMkLst>
        <pc:spChg chg="mod">
          <ac:chgData name="Lee, Whitney" userId="42c304cf-7bf0-4354-97f1-ba8873b86299" providerId="ADAL" clId="{F167F5ED-DCA5-5162-BE16-4D5FC5DAEAB9}" dt="2026-06-29T17:33:28.385" v="387" actId="14100"/>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17:34:03.185" v="424" actId="20577"/>
        <pc:sldMkLst>
          <pc:docMk/>
          <pc:sldMk cId="2940124673" sldId="267"/>
        </pc:sldMkLst>
        <pc:spChg chg="mod">
          <ac:chgData name="Lee, Whitney" userId="42c304cf-7bf0-4354-97f1-ba8873b86299" providerId="ADAL" clId="{F167F5ED-DCA5-5162-BE16-4D5FC5DAEAB9}" dt="2026-06-29T17:33:54.261" v="410"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17:48:53.339" v="576" actId="1076"/>
        <pc:sldMkLst>
          <pc:docMk/>
          <pc:sldMk cId="3734570181" sldId="268"/>
        </pc:sldMkLst>
        <pc:spChg chg="mod">
          <ac:chgData name="Lee, Whitney" userId="42c304cf-7bf0-4354-97f1-ba8873b86299" providerId="ADAL" clId="{F167F5ED-DCA5-5162-BE16-4D5FC5DAEAB9}" dt="2026-06-29T17:45:55.779" v="503" actId="20577"/>
          <ac:spMkLst>
            <pc:docMk/>
            <pc:sldMk cId="3734570181" sldId="268"/>
            <ac:spMk id="5" creationId="{FB67BC36-FF11-8150-B054-E3F014E098FD}"/>
          </ac:spMkLst>
        </pc:spChg>
        <pc:spChg chg="mod">
          <ac:chgData name="Lee, Whitney" userId="42c304cf-7bf0-4354-97f1-ba8873b86299" providerId="ADAL" clId="{F167F5ED-DCA5-5162-BE16-4D5FC5DAEAB9}" dt="2026-06-29T17:48:53.339" v="576" actId="1076"/>
          <ac:spMkLst>
            <pc:docMk/>
            <pc:sldMk cId="3734570181" sldId="268"/>
            <ac:spMk id="6" creationId="{F0007A59-C0AE-7C55-2754-C92195DFE286}"/>
          </ac:spMkLst>
        </pc:spChg>
        <pc:spChg chg="mod">
          <ac:chgData name="Lee, Whitney" userId="42c304cf-7bf0-4354-97f1-ba8873b86299" providerId="ADAL" clId="{F167F5ED-DCA5-5162-BE16-4D5FC5DAEAB9}" dt="2026-06-29T17:48:50.366" v="575" actId="1076"/>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17:50:56.892" v="752" actId="20577"/>
        <pc:sldMkLst>
          <pc:docMk/>
          <pc:sldMk cId="1294655604" sldId="269"/>
        </pc:sldMkLst>
        <pc:spChg chg="mod">
          <ac:chgData name="Lee, Whitney" userId="42c304cf-7bf0-4354-97f1-ba8873b86299" providerId="ADAL" clId="{F167F5ED-DCA5-5162-BE16-4D5FC5DAEAB9}" dt="2026-06-29T17:50:19.393" v="731" actId="20577"/>
          <ac:spMkLst>
            <pc:docMk/>
            <pc:sldMk cId="1294655604" sldId="269"/>
            <ac:spMk id="4" creationId="{89677ECE-FE3D-A8A6-03A9-2F04A0A9F2DE}"/>
          </ac:spMkLst>
        </pc:spChg>
        <pc:spChg chg="mod">
          <ac:chgData name="Lee, Whitney" userId="42c304cf-7bf0-4354-97f1-ba8873b86299" providerId="ADAL" clId="{F167F5ED-DCA5-5162-BE16-4D5FC5DAEAB9}" dt="2026-06-29T17:50:06.929" v="718"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17:53:48.616" v="1035" actId="20577"/>
        <pc:sldMkLst>
          <pc:docMk/>
          <pc:sldMk cId="3663860457" sldId="270"/>
        </pc:sldMkLst>
        <pc:spChg chg="mod">
          <ac:chgData name="Lee, Whitney" userId="42c304cf-7bf0-4354-97f1-ba8873b86299" providerId="ADAL" clId="{F167F5ED-DCA5-5162-BE16-4D5FC5DAEAB9}" dt="2026-06-29T17:52:45.758" v="964"/>
          <ac:spMkLst>
            <pc:docMk/>
            <pc:sldMk cId="3663860457" sldId="270"/>
            <ac:spMk id="4" creationId="{89677ECE-FE3D-A8A6-03A9-2F04A0A9F2DE}"/>
          </ac:spMkLst>
        </pc:spChg>
        <pc:spChg chg="mod">
          <ac:chgData name="Lee, Whitney" userId="42c304cf-7bf0-4354-97f1-ba8873b86299" providerId="ADAL" clId="{F167F5ED-DCA5-5162-BE16-4D5FC5DAEAB9}" dt="2026-06-29T17:52:52.595" v="965"/>
          <ac:spMkLst>
            <pc:docMk/>
            <pc:sldMk cId="3663860457" sldId="270"/>
            <ac:spMk id="5" creationId="{FB67BC36-FF11-8150-B054-E3F014E098FD}"/>
          </ac:spMkLst>
        </pc:spChg>
        <pc:spChg chg="mod">
          <ac:chgData name="Lee, Whitney" userId="42c304cf-7bf0-4354-97f1-ba8873b86299" providerId="ADAL" clId="{F167F5ED-DCA5-5162-BE16-4D5FC5DAEAB9}" dt="2026-06-29T17:53:15.331" v="1017" actId="20577"/>
          <ac:spMkLst>
            <pc:docMk/>
            <pc:sldMk cId="3663860457" sldId="270"/>
            <ac:spMk id="6" creationId="{F0007A59-C0AE-7C55-2754-C92195DFE286}"/>
          </ac:spMkLst>
        </pc:spChg>
        <pc:spChg chg="mod">
          <ac:chgData name="Lee, Whitney" userId="42c304cf-7bf0-4354-97f1-ba8873b86299" providerId="ADAL" clId="{F167F5ED-DCA5-5162-BE16-4D5FC5DAEAB9}" dt="2026-06-29T17:53:06.812" v="993"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17:57:38.381" v="1122" actId="20577"/>
        <pc:sldMkLst>
          <pc:docMk/>
          <pc:sldMk cId="2340130936" sldId="271"/>
        </pc:sldMkLst>
        <pc:spChg chg="mod">
          <ac:chgData name="Lee, Whitney" userId="42c304cf-7bf0-4354-97f1-ba8873b86299" providerId="ADAL" clId="{F167F5ED-DCA5-5162-BE16-4D5FC5DAEAB9}" dt="2026-06-29T17:57:14.497" v="1107" actId="20577"/>
          <ac:spMkLst>
            <pc:docMk/>
            <pc:sldMk cId="2340130936" sldId="271"/>
            <ac:spMk id="4" creationId="{89677ECE-FE3D-A8A6-03A9-2F04A0A9F2DE}"/>
          </ac:spMkLst>
        </pc:spChg>
        <pc:spChg chg="mod">
          <ac:chgData name="Lee, Whitney" userId="42c304cf-7bf0-4354-97f1-ba8873b86299" providerId="ADAL" clId="{F167F5ED-DCA5-5162-BE16-4D5FC5DAEAB9}" dt="2026-06-29T17:57:02.301" v="1091"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18:00:27.015" v="1399" actId="20577"/>
        <pc:sldMkLst>
          <pc:docMk/>
          <pc:sldMk cId="2515943933" sldId="272"/>
        </pc:sldMkLst>
        <pc:spChg chg="mod">
          <ac:chgData name="Lee, Whitney" userId="42c304cf-7bf0-4354-97f1-ba8873b86299" providerId="ADAL" clId="{F167F5ED-DCA5-5162-BE16-4D5FC5DAEAB9}" dt="2026-06-29T17:59:27.855" v="1334"/>
          <ac:spMkLst>
            <pc:docMk/>
            <pc:sldMk cId="2515943933" sldId="272"/>
            <ac:spMk id="4" creationId="{89677ECE-FE3D-A8A6-03A9-2F04A0A9F2DE}"/>
          </ac:spMkLst>
        </pc:spChg>
        <pc:spChg chg="mod">
          <ac:chgData name="Lee, Whitney" userId="42c304cf-7bf0-4354-97f1-ba8873b86299" providerId="ADAL" clId="{F167F5ED-DCA5-5162-BE16-4D5FC5DAEAB9}" dt="2026-06-29T17:59:15.562" v="1333" actId="20577"/>
          <ac:spMkLst>
            <pc:docMk/>
            <pc:sldMk cId="2515943933" sldId="272"/>
            <ac:spMk id="5" creationId="{FB67BC36-FF11-8150-B054-E3F014E098FD}"/>
          </ac:spMkLst>
        </pc:spChg>
        <pc:spChg chg="mod">
          <ac:chgData name="Lee, Whitney" userId="42c304cf-7bf0-4354-97f1-ba8873b86299" providerId="ADAL" clId="{F167F5ED-DCA5-5162-BE16-4D5FC5DAEAB9}" dt="2026-06-29T18:00:17.588" v="1371" actId="20577"/>
          <ac:spMkLst>
            <pc:docMk/>
            <pc:sldMk cId="2515943933" sldId="272"/>
            <ac:spMk id="6" creationId="{F0007A59-C0AE-7C55-2754-C92195DFE286}"/>
          </ac:spMkLst>
        </pc:spChg>
        <pc:spChg chg="mod">
          <ac:chgData name="Lee, Whitney" userId="42c304cf-7bf0-4354-97f1-ba8873b86299" providerId="ADAL" clId="{F167F5ED-DCA5-5162-BE16-4D5FC5DAEAB9}" dt="2026-06-29T18:00:10.289" v="1357"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9T18:07:10.774" v="1553" actId="1076"/>
        <pc:sldMkLst>
          <pc:docMk/>
          <pc:sldMk cId="4159353120" sldId="273"/>
        </pc:sldMkLst>
        <pc:spChg chg="mod">
          <ac:chgData name="Lee, Whitney" userId="42c304cf-7bf0-4354-97f1-ba8873b86299" providerId="ADAL" clId="{F167F5ED-DCA5-5162-BE16-4D5FC5DAEAB9}" dt="2026-06-29T18:07:10.774" v="1553" actId="1076"/>
          <ac:spMkLst>
            <pc:docMk/>
            <pc:sldMk cId="4159353120" sldId="273"/>
            <ac:spMk id="2" creationId="{B19A42F2-53C9-3143-2F80-8C7D3D5FFE3C}"/>
          </ac:spMkLst>
        </pc:spChg>
      </pc:sldChg>
      <pc:sldChg chg="modSp mod modNotesTx">
        <pc:chgData name="Lee, Whitney" userId="42c304cf-7bf0-4354-97f1-ba8873b86299" providerId="ADAL" clId="{F167F5ED-DCA5-5162-BE16-4D5FC5DAEAB9}" dt="2026-06-29T17:41:47.645" v="457" actId="255"/>
        <pc:sldMkLst>
          <pc:docMk/>
          <pc:sldMk cId="593240637" sldId="276"/>
        </pc:sldMkLst>
        <pc:spChg chg="mod">
          <ac:chgData name="Lee, Whitney" userId="42c304cf-7bf0-4354-97f1-ba8873b86299" providerId="ADAL" clId="{F167F5ED-DCA5-5162-BE16-4D5FC5DAEAB9}" dt="2026-06-29T17:41:47.645" v="457" actId="255"/>
          <ac:spMkLst>
            <pc:docMk/>
            <pc:sldMk cId="593240637" sldId="276"/>
            <ac:spMk id="4" creationId="{ECC82F32-4CA5-5ACC-C7E4-CE13521B95DE}"/>
          </ac:spMkLst>
        </pc:spChg>
      </pc:sldChg>
      <pc:sldChg chg="modSp mod">
        <pc:chgData name="Lee, Whitney" userId="42c304cf-7bf0-4354-97f1-ba8873b86299" providerId="ADAL" clId="{F167F5ED-DCA5-5162-BE16-4D5FC5DAEAB9}" dt="2026-06-29T17:49:41.665" v="679" actId="20577"/>
        <pc:sldMkLst>
          <pc:docMk/>
          <pc:sldMk cId="3031513542" sldId="277"/>
        </pc:sldMkLst>
        <pc:spChg chg="mod">
          <ac:chgData name="Lee, Whitney" userId="42c304cf-7bf0-4354-97f1-ba8873b86299" providerId="ADAL" clId="{F167F5ED-DCA5-5162-BE16-4D5FC5DAEAB9}" dt="2026-06-29T17:49:41.665" v="679"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9T17:52:04.948" v="963" actId="20577"/>
        <pc:sldMkLst>
          <pc:docMk/>
          <pc:sldMk cId="1853337807" sldId="278"/>
        </pc:sldMkLst>
        <pc:spChg chg="mod">
          <ac:chgData name="Lee, Whitney" userId="42c304cf-7bf0-4354-97f1-ba8873b86299" providerId="ADAL" clId="{F167F5ED-DCA5-5162-BE16-4D5FC5DAEAB9}" dt="2026-06-29T17:52:04.948" v="963" actId="20577"/>
          <ac:spMkLst>
            <pc:docMk/>
            <pc:sldMk cId="1853337807" sldId="278"/>
            <ac:spMk id="3" creationId="{DBFC6CAD-4787-D29C-9066-E19B93CFC3EC}"/>
          </ac:spMkLst>
        </pc:spChg>
      </pc:sldChg>
      <pc:sldChg chg="modSp mod">
        <pc:chgData name="Lee, Whitney" userId="42c304cf-7bf0-4354-97f1-ba8873b86299" providerId="ADAL" clId="{F167F5ED-DCA5-5162-BE16-4D5FC5DAEAB9}" dt="2026-06-29T17:56:44.734" v="1071" actId="1076"/>
        <pc:sldMkLst>
          <pc:docMk/>
          <pc:sldMk cId="463717971" sldId="279"/>
        </pc:sldMkLst>
        <pc:spChg chg="mod">
          <ac:chgData name="Lee, Whitney" userId="42c304cf-7bf0-4354-97f1-ba8873b86299" providerId="ADAL" clId="{F167F5ED-DCA5-5162-BE16-4D5FC5DAEAB9}" dt="2026-06-29T17:56:44.734" v="1071" actId="1076"/>
          <ac:spMkLst>
            <pc:docMk/>
            <pc:sldMk cId="463717971" sldId="279"/>
            <ac:spMk id="2" creationId="{01A54E2C-C814-73DF-E414-610880B284E1}"/>
          </ac:spMkLst>
        </pc:spChg>
      </pc:sldChg>
      <pc:sldChg chg="modSp mod modNotesTx">
        <pc:chgData name="Lee, Whitney" userId="42c304cf-7bf0-4354-97f1-ba8873b86299" providerId="ADAL" clId="{F167F5ED-DCA5-5162-BE16-4D5FC5DAEAB9}" dt="2026-06-29T17:58:42.445" v="1313" actId="20577"/>
        <pc:sldMkLst>
          <pc:docMk/>
          <pc:sldMk cId="843645801" sldId="280"/>
        </pc:sldMkLst>
        <pc:spChg chg="mod">
          <ac:chgData name="Lee, Whitney" userId="42c304cf-7bf0-4354-97f1-ba8873b86299" providerId="ADAL" clId="{F167F5ED-DCA5-5162-BE16-4D5FC5DAEAB9}" dt="2026-06-29T17:58:34.837" v="1312"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17:31:53.568" v="361" actId="20577"/>
        <pc:sldMkLst>
          <pc:docMk/>
          <pc:sldMk cId="4294521893" sldId="282"/>
        </pc:sldMkLst>
        <pc:spChg chg="mod">
          <ac:chgData name="Lee, Whitney" userId="42c304cf-7bf0-4354-97f1-ba8873b86299" providerId="ADAL" clId="{F167F5ED-DCA5-5162-BE16-4D5FC5DAEAB9}" dt="2026-06-29T17:30:38.794" v="278" actId="20577"/>
          <ac:spMkLst>
            <pc:docMk/>
            <pc:sldMk cId="4294521893" sldId="282"/>
            <ac:spMk id="3" creationId="{05E30743-A9B7-4FA5-2AAA-8384488C2CB8}"/>
          </ac:spMkLst>
        </pc:spChg>
        <pc:spChg chg="mod">
          <ac:chgData name="Lee, Whitney" userId="42c304cf-7bf0-4354-97f1-ba8873b86299" providerId="ADAL" clId="{F167F5ED-DCA5-5162-BE16-4D5FC5DAEAB9}" dt="2026-06-24T15:06:13.509" v="197" actId="1076"/>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18:07:49.041" v="1628" actId="20577"/>
        <pc:sldMkLst>
          <pc:docMk/>
          <pc:sldMk cId="2091008181" sldId="284"/>
        </pc:sldMkLst>
        <pc:spChg chg="mod">
          <ac:chgData name="Lee, Whitney" userId="42c304cf-7bf0-4354-97f1-ba8873b86299" providerId="ADAL" clId="{F167F5ED-DCA5-5162-BE16-4D5FC5DAEAB9}" dt="2026-06-29T18:07:49.041" v="1628" actId="20577"/>
          <ac:spMkLst>
            <pc:docMk/>
            <pc:sldMk cId="2091008181" sldId="284"/>
            <ac:spMk id="2" creationId="{CB0310C8-E13E-49A6-E8B7-87D9E7A3C0EA}"/>
          </ac:spMkLst>
        </pc:spChg>
        <pc:spChg chg="mod">
          <ac:chgData name="Lee, Whitney" userId="42c304cf-7bf0-4354-97f1-ba8873b86299" providerId="ADAL" clId="{F167F5ED-DCA5-5162-BE16-4D5FC5DAEAB9}" dt="2026-06-29T18:07:37.570" v="1571" actId="20577"/>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9T18:03:34.362" v="1422" actId="1076"/>
        <pc:sldMkLst>
          <pc:docMk/>
          <pc:sldMk cId="58486150" sldId="289"/>
        </pc:sldMkLst>
        <pc:spChg chg="mod">
          <ac:chgData name="Lee, Whitney" userId="42c304cf-7bf0-4354-97f1-ba8873b86299" providerId="ADAL" clId="{F167F5ED-DCA5-5162-BE16-4D5FC5DAEAB9}" dt="2026-06-29T18:03:34.362" v="1422" actId="1076"/>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9T17:28:44.959" v="199"/>
        <pc:sldMasterMkLst>
          <pc:docMk/>
          <pc:sldMasterMk cId="0" sldId="2147483648"/>
        </pc:sldMasterMkLst>
        <pc:sldLayoutChg chg="addSp delSp modSp mod">
          <pc:chgData name="Lee, Whitney" userId="42c304cf-7bf0-4354-97f1-ba8873b86299" providerId="ADAL" clId="{F167F5ED-DCA5-5162-BE16-4D5FC5DAEAB9}" dt="2026-06-29T17:28:44.959" v="199"/>
          <pc:sldLayoutMkLst>
            <pc:docMk/>
            <pc:sldMasterMk cId="0" sldId="2147483648"/>
            <pc:sldLayoutMk cId="0" sldId="2147483655"/>
          </pc:sldLayoutMkLst>
          <pc:spChg chg="add mod">
            <ac:chgData name="Lee, Whitney" userId="42c304cf-7bf0-4354-97f1-ba8873b86299" providerId="ADAL" clId="{F167F5ED-DCA5-5162-BE16-4D5FC5DAEAB9}" dt="2026-06-29T17:28:44.959" v="199"/>
            <ac:spMkLst>
              <pc:docMk/>
              <pc:sldMasterMk cId="0" sldId="2147483648"/>
              <pc:sldLayoutMk cId="0" sldId="2147483655"/>
              <ac:spMk id="2" creationId="{F93D356B-FC76-C1F8-D7BA-8B60276446B3}"/>
            </ac:spMkLst>
          </pc:spChg>
          <pc:spChg chg="mod">
            <ac:chgData name="Lee, Whitney" userId="42c304cf-7bf0-4354-97f1-ba8873b86299" providerId="ADAL" clId="{F167F5ED-DCA5-5162-BE16-4D5FC5DAEAB9}" dt="2026-06-24T14:50:55.804" v="3"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4T14:51:00.811" v="4"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4T14:51:22.218" v="37" actId="20577"/>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17:28:42.321" v="198"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4T14:51:05.912" v="6"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4T14:50:49.241" v="1" actId="167"/>
            <ac:picMkLst>
              <pc:docMk/>
              <pc:sldMasterMk cId="0" sldId="2147483648"/>
              <pc:sldLayoutMk cId="0" sldId="2147483655"/>
              <ac:picMk id="3" creationId="{A02CBD04-9C83-A5C0-AE2C-1822A57039B0}"/>
            </ac:picMkLst>
          </pc:picChg>
        </pc:sldLayoutChg>
        <pc:sldLayoutChg chg="modSp mod">
          <pc:chgData name="Lee, Whitney" userId="42c304cf-7bf0-4354-97f1-ba8873b86299" providerId="ADAL" clId="{F167F5ED-DCA5-5162-BE16-4D5FC5DAEAB9}" dt="2026-06-24T14:51:37.239" v="39" actId="207"/>
          <pc:sldLayoutMkLst>
            <pc:docMk/>
            <pc:sldMasterMk cId="0" sldId="2147483648"/>
            <pc:sldLayoutMk cId="3993272336" sldId="2147483659"/>
          </pc:sldLayoutMkLst>
          <pc:spChg chg="mod">
            <ac:chgData name="Lee, Whitney" userId="42c304cf-7bf0-4354-97f1-ba8873b86299" providerId="ADAL" clId="{F167F5ED-DCA5-5162-BE16-4D5FC5DAEAB9}" dt="2026-06-24T14:51:37.239" v="39"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4T14:51:33.296" v="38"/>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4T14:54:25.840" v="68" actId="20577"/>
          <pc:sldLayoutMkLst>
            <pc:docMk/>
            <pc:sldMasterMk cId="0" sldId="2147483648"/>
            <pc:sldLayoutMk cId="1379526535" sldId="2147483670"/>
          </pc:sldLayoutMkLst>
          <pc:spChg chg="mod">
            <ac:chgData name="Lee, Whitney" userId="42c304cf-7bf0-4354-97f1-ba8873b86299" providerId="ADAL" clId="{F167F5ED-DCA5-5162-BE16-4D5FC5DAEAB9}" dt="2026-06-24T14:54:25.840" v="68"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4T14:52:02.059" v="45"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4T14:51:57.024" v="44"/>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4T14:52:27.619" v="49" actId="207"/>
          <pc:sldLayoutMkLst>
            <pc:docMk/>
            <pc:sldMasterMk cId="0" sldId="2147483648"/>
            <pc:sldLayoutMk cId="3117666292" sldId="2147483671"/>
          </pc:sldLayoutMkLst>
          <pc:spChg chg="mod">
            <ac:chgData name="Lee, Whitney" userId="42c304cf-7bf0-4354-97f1-ba8873b86299" providerId="ADAL" clId="{F167F5ED-DCA5-5162-BE16-4D5FC5DAEAB9}" dt="2026-06-24T14:52:27.619" v="49"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4T14:52:24.860" v="48"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4T14:52:18.928" v="47"/>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4T14:51:51.189" v="43"/>
          <pc:sldLayoutMkLst>
            <pc:docMk/>
            <pc:sldMasterMk cId="0" sldId="2147483648"/>
            <pc:sldLayoutMk cId="2105013169" sldId="2147483672"/>
          </pc:sldLayoutMkLst>
          <pc:spChg chg="mod">
            <ac:chgData name="Lee, Whitney" userId="42c304cf-7bf0-4354-97f1-ba8873b86299" providerId="ADAL" clId="{F167F5ED-DCA5-5162-BE16-4D5FC5DAEAB9}" dt="2026-06-24T14:51:45.933" v="42"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4T14:51:51.189" v="43"/>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4T14:52:41.095" v="51"/>
          <pc:sldLayoutMkLst>
            <pc:docMk/>
            <pc:sldMasterMk cId="0" sldId="2147483648"/>
            <pc:sldLayoutMk cId="2411421136" sldId="2147483673"/>
          </pc:sldLayoutMkLst>
          <pc:spChg chg="mod">
            <ac:chgData name="Lee, Whitney" userId="42c304cf-7bf0-4354-97f1-ba8873b86299" providerId="ADAL" clId="{F167F5ED-DCA5-5162-BE16-4D5FC5DAEAB9}" dt="2026-06-24T14:52:35.998" v="50"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4T14:52:41.095" v="51"/>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4T14:52:50.289" v="53" actId="207"/>
          <pc:sldLayoutMkLst>
            <pc:docMk/>
            <pc:sldMasterMk cId="0" sldId="2147483648"/>
            <pc:sldLayoutMk cId="1652537508" sldId="2147483674"/>
          </pc:sldLayoutMkLst>
          <pc:spChg chg="mod">
            <ac:chgData name="Lee, Whitney" userId="42c304cf-7bf0-4354-97f1-ba8873b86299" providerId="ADAL" clId="{F167F5ED-DCA5-5162-BE16-4D5FC5DAEAB9}" dt="2026-06-24T14:52:50.289" v="53"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4T14:52:47.258" v="52"/>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9T17:32:30.877" v="376" actId="20577"/>
        <pc:sldMasterMkLst>
          <pc:docMk/>
          <pc:sldMasterMk cId="2113399045" sldId="2147483660"/>
        </pc:sldMasterMkLst>
        <pc:spChg chg="mod">
          <ac:chgData name="Lee, Whitney" userId="42c304cf-7bf0-4354-97f1-ba8873b86299" providerId="ADAL" clId="{F167F5ED-DCA5-5162-BE16-4D5FC5DAEAB9}" dt="2026-06-24T14:52:55.572" v="54"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4T14:55:40.702" v="99"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17:32:30.877" v="376"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4T14:53:06.334" v="58"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9T17:32:30.877" v="376"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4T14:53:12.235" v="59"/>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4T15:01:17.549" v="168" actId="18131"/>
          <pc:sldLayoutMkLst>
            <pc:docMk/>
            <pc:sldMasterMk cId="2113399045" sldId="2147483660"/>
            <pc:sldLayoutMk cId="3347925749" sldId="2147483663"/>
          </pc:sldLayoutMkLst>
          <pc:spChg chg="mod">
            <ac:chgData name="Lee, Whitney" userId="42c304cf-7bf0-4354-97f1-ba8873b86299" providerId="ADAL" clId="{F167F5ED-DCA5-5162-BE16-4D5FC5DAEAB9}" dt="2026-06-24T14:55:58.192" v="124"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4T14:53:18.381" v="60"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F167F5ED-DCA5-5162-BE16-4D5FC5DAEAB9}" dt="2026-06-24T15:01:17.549" v="168"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4T14:54:42.969" v="71" actId="478"/>
          <pc:sldLayoutMkLst>
            <pc:docMk/>
            <pc:sldMasterMk cId="2113399045" sldId="2147483660"/>
            <pc:sldLayoutMk cId="126326423" sldId="2147483664"/>
          </pc:sldLayoutMkLst>
          <pc:spChg chg="mod">
            <ac:chgData name="Lee, Whitney" userId="42c304cf-7bf0-4354-97f1-ba8873b86299" providerId="ADAL" clId="{F167F5ED-DCA5-5162-BE16-4D5FC5DAEAB9}" dt="2026-06-24T14:53:34.781" v="63"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4T14:54:41.810" v="70" actId="167"/>
            <ac:picMkLst>
              <pc:docMk/>
              <pc:sldMasterMk cId="2113399045" sldId="2147483660"/>
              <pc:sldLayoutMk cId="126326423" sldId="2147483664"/>
              <ac:picMk id="3" creationId="{93A41F9F-A70A-783D-2A41-DA9DE58FAF19}"/>
            </ac:picMkLst>
          </pc:picChg>
        </pc:sldLayoutChg>
        <pc:sldLayoutChg chg="modSp mod">
          <pc:chgData name="Lee, Whitney" userId="42c304cf-7bf0-4354-97f1-ba8873b86299" providerId="ADAL" clId="{F167F5ED-DCA5-5162-BE16-4D5FC5DAEAB9}" dt="2026-06-24T15:02:43.757" v="170" actId="18131"/>
          <pc:sldLayoutMkLst>
            <pc:docMk/>
            <pc:sldMasterMk cId="2113399045" sldId="2147483660"/>
            <pc:sldLayoutMk cId="2291955193" sldId="2147483668"/>
          </pc:sldLayoutMkLst>
          <pc:spChg chg="mod">
            <ac:chgData name="Lee, Whitney" userId="42c304cf-7bf0-4354-97f1-ba8873b86299" providerId="ADAL" clId="{F167F5ED-DCA5-5162-BE16-4D5FC5DAEAB9}" dt="2026-06-24T14:56:09.610" v="141"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4T14:53:24.619" v="61"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4T15:02:43.757" v="170"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4T15:04:29.989" v="174" actId="18131"/>
          <pc:sldLayoutMkLst>
            <pc:docMk/>
            <pc:sldMasterMk cId="2113399045" sldId="2147483660"/>
            <pc:sldLayoutMk cId="3645915490" sldId="2147483669"/>
          </pc:sldLayoutMkLst>
          <pc:spChg chg="mod">
            <ac:chgData name="Lee, Whitney" userId="42c304cf-7bf0-4354-97f1-ba8873b86299" providerId="ADAL" clId="{F167F5ED-DCA5-5162-BE16-4D5FC5DAEAB9}" dt="2026-06-24T14:56:16.913" v="142" actId="1076"/>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4T14:56:22.358" v="162"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F167F5ED-DCA5-5162-BE16-4D5FC5DAEAB9}" dt="2026-06-24T15:04:29.989" v="174"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4T14:54:04.076" v="66"/>
          <pc:sldLayoutMkLst>
            <pc:docMk/>
            <pc:sldMasterMk cId="2113399045" sldId="2147483660"/>
            <pc:sldLayoutMk cId="1243331843" sldId="2147483675"/>
          </pc:sldLayoutMkLst>
          <pc:spChg chg="mod">
            <ac:chgData name="Lee, Whitney" userId="42c304cf-7bf0-4354-97f1-ba8873b86299" providerId="ADAL" clId="{F167F5ED-DCA5-5162-BE16-4D5FC5DAEAB9}" dt="2026-06-24T14:53:57.411" v="65"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4T14:54:04.076" v="66"/>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Today, we’ll continue exploring the depths of God’s good news in Paul’s letter to the Romans. In this week’s passage, Paul illustrates the gospel’s transforming power in three different ways: (1) the profound contrast between Adam and Christ, (2) the symbolism of water baptism, and (3) the choice everyone must make about what master they will serve. </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Starter—Makeover vs. Transformation</a:t>
            </a:r>
          </a:p>
          <a:p>
            <a:r>
              <a:rPr lang="en-US" sz="1200" i="1" kern="1200" dirty="0">
                <a:solidFill>
                  <a:schemeClr val="tx1"/>
                </a:solidFill>
                <a:effectLst/>
                <a:latin typeface="+mn-lt"/>
                <a:ea typeface="+mn-ea"/>
                <a:cs typeface="+mn-cs"/>
              </a:rPr>
              <a:t>Have you ever observed a home or personal makeover? What changed and what stayed the same? How does the concept of transformation go beyond a mere makeover? </a:t>
            </a:r>
            <a:endParaRPr lang="en-US" sz="1200" kern="1200" dirty="0">
              <a:solidFill>
                <a:schemeClr val="tx1"/>
              </a:solidFill>
              <a:effectLst/>
              <a:latin typeface="+mn-lt"/>
              <a:ea typeface="+mn-ea"/>
              <a:cs typeface="+mn-cs"/>
            </a:endParaRPr>
          </a:p>
          <a:p>
            <a:pPr>
              <a:buNone/>
            </a:pPr>
            <a:endParaRPr lang="en-US" dirty="0">
              <a:effectLst/>
            </a:endParaRPr>
          </a:p>
          <a:p>
            <a:r>
              <a:rPr lang="en-US" sz="1200" kern="1200" dirty="0">
                <a:solidFill>
                  <a:schemeClr val="tx1"/>
                </a:solidFill>
                <a:effectLst/>
                <a:latin typeface="+mn-lt"/>
                <a:ea typeface="+mn-ea"/>
                <a:cs typeface="+mn-cs"/>
              </a:rPr>
              <a:t>Most makeovers focus on cosmetic changes. The person’s appearance is altered, but their anatomy remains unchanged. God does something categorically different when He gives us a spiritual makeover. He transforms us from the inside out. </a:t>
            </a: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Having introduced God’s great salvation, Paul continues to spell out the foundations and implications of the gospel. God engineered the ultimate makeover for His people and His creation—and it all hinges on Jesus. Going back to the beginnings of human sin in Genesis 3, Paul demonstrates that Christ is the true Adam who reverses the curse. In Adam, humanity came under the power of sin and death; through Christ, we gain freedom and life. Water baptism symbolizes this beautifully and powerfully. We are freed from slavery to sin, and we are freed to serve God in righteousness and holiness.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This Old House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read an excerpt from C.S. Lewis’s </a:t>
            </a:r>
            <a:r>
              <a:rPr lang="en-US" sz="1200" i="1" kern="1200" dirty="0">
                <a:solidFill>
                  <a:schemeClr val="tx1"/>
                </a:solidFill>
                <a:effectLst/>
                <a:latin typeface="+mn-lt"/>
                <a:ea typeface="+mn-ea"/>
                <a:cs typeface="+mn-cs"/>
              </a:rPr>
              <a:t>Mere Christianity </a:t>
            </a:r>
            <a:r>
              <a:rPr lang="en-US" sz="1200" kern="1200" dirty="0">
                <a:solidFill>
                  <a:schemeClr val="tx1"/>
                </a:solidFill>
                <a:effectLst/>
                <a:latin typeface="+mn-lt"/>
                <a:ea typeface="+mn-ea"/>
                <a:cs typeface="+mn-cs"/>
              </a:rPr>
              <a:t>and reflect on God’s continual renovations in their lives.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6:12–14</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Do not let sin control the way you live; do not give in to sinful desires.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Do not let any part of your body become an instrument of evil to serve sin. Instead, give yourselves completely to God, for you were dead, but now you have new life. So use your whole body as an instrument to do what is right for the glory of God.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Sin is no longer your master, for you no longer live under the requirements of the law. Instead, you live under the freedom of God’s grace.</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Let not sin therefore reign in your mortal body, that ye should obey it in the lusts thereof.</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Neither yield ye your members as instruments of unrighteousness unto sin: but yield yourselves unto God, as those that are alive from the dead, and your members as instruments of righteousness unto God.</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For sin shall not have dominion over you: for ye are not under the law, but under grace.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Put Off . . . Put 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list the attitudes and actions Paul instructs believers to “put off” and “put on” in Ephesians 4:21–32. </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6:15–18</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Well then, since God’s grace has set us free from the law, does that mean we can go on sinning? Of course not!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Don’t you realize that you become the slave of whatever you choose to obey? You can be a slave to sin, which leads to death, or you can choose to obey God, which leads to righteous living.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Thank God! Once you were slaves of sin, but now you wholeheartedly obey this teaching we have given you.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Now you are free from your slavery to sin, and you have become slaves to righteous living.</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What then? shall we sin, because we are not under the law, but under grace? God forbid.</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Know ye not, that to whom ye yield yourselves servants to obey, his servants ye are to whom ye obey; whether of sin unto death, or of obedience unto righteousness?</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God be thanked, that ye were the servants of sin, but ye have obeyed from the heart that form of doctrine which was delivered you.</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Being then made free from sin, ye became the servants of righteousness.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Romans 6:19–23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Because of the weakness of your human nature, I am using the illustration of slavery to help you understand all this. Previously, you let yourselves be slaves to impurity and lawlessness, which led ever deeper into sin. Now you must give yourselves to be slaves to righteous living so that you will become holy.</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When you were slaves to sin, you were free from the obligation to do right.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what was the result? You are now ashamed of the things you used to do, things that end in eternal doom.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But now you are free from the power of sin and have become slaves of God. Now you do those things that lead to holiness and result in eternal life.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For the wages of sin is death, but the free gift of God is eternal life through Christ Jesus our Lord.</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I speak after the manner of men because of the infirmity of your flesh: for as ye have yielded your members servants to uncleanness and to iniquity unto iniquity; even so now yield your members servants to righteousness unto holiness.</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For when ye were the servants of sin, ye were free from righteousness.</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What fruit had ye then in those things whereof ye are now ashamed? for the end of those things is death.</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But now being made free from sin, and become servants to God, ye have your fruit unto holiness, and the end everlasting life.</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For the wages of sin is death; but the gift of God is eternal life through Jesus Christ our Lord.</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endParaRPr lang="en-US" dirty="0">
              <a:solidFill>
                <a:srgbClr val="141413"/>
              </a:solidFill>
              <a:effectLst/>
              <a:latin typeface="Helvetica" pitchFamily="2" charset="0"/>
            </a:endParaRP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Everyone who has been redeemed through Jesus’ atoning death and resurrection has become a new creature, a member of an entirely different family. Jesus defeated the sin that has enslaved humankind since the Fall, so living as if Satan is still in power makes no sense. We have died to sin and been raised up to share Jesus’ own life. We can walk in joyous victory— putting off the old, sinful life and clothing ourselves with the righteousness of Jesus. As we follow Him, the fruit of the Spirit abound: love, joy, peace, patience, kindness, goodness, faithfulness, gentleness, and self-control. Let us rejoice in the freedom and confidence that Jesus has prevailed over evil and will continue to reign victorious!</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dirty="0">
                <a:solidFill>
                  <a:srgbClr val="141413"/>
                </a:solidFill>
                <a:effectLst/>
                <a:latin typeface="Helvetica" pitchFamily="2" charset="0"/>
              </a:rPr>
              <a:t>Romans 5:12 through 6:23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explore the contrasts between Adam and Christ.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appreciate the profound symbolism of water baptism.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reflect God’s righteousness as they submit to the lordship of Jesus.</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5:12–21</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When Adam sinned, sin entered the world. Adam’s sin brought death, so death spread to everyone, for everyone sinned.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Yes, people sinned even before the law was given. But it was not counted as sin because there was not yet any law to break.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Still, everyone died—from the time of Adam to the time of Moses—even those who did not disobey an explicit commandment of God, as Adam did. Now Adam is a symbol, a representation of Christ, who was yet to come.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But there is a great difference between Adam’s sin and God’s gracious gift. For the sin of this one man, Adam, brought death to many. But even greater is God’s wonderful grace and his gift of forgiveness to many through this other man, Jesus Christ.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the result of God’s gracious gift is very different from the result of that one man’s sin. For Adam’s sin led to condemnation, but God’s free gift leads to our being made right with God, even though we are guilty of many sins.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For the sin of this one man, Adam, caused death to rule over many. But even greater is God’s wonderful grace and his gift of righteousness, for all who receive it will live in triumph over sin and death through this one man, Jesus Christ.</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Yes, Adam’s one sin brings condemnation for everyone, but Christ’s one act of righteousness brings a right relationship with God and new life for everyone.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Because one person disobeyed God, many became sinners. But because one other person obeyed God, many will be made righteous.</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God’s law was given so that all people could see how sinful they were. But as people sinned more and more, God’s wonderful grace became more abundant.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So just as sin ruled over all people and brought them to death, now God’s wonderful grace rules instead, giving us right standing with God and resulting in eternal life through Jesus Christ our Lord.</a:t>
            </a:r>
          </a:p>
          <a:p>
            <a:pPr algn="l">
              <a:buNone/>
            </a:pPr>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Wherefore, as by one man sin entered into the world, and death by sin; and so death passed upon all men, for that all have sinned:</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(For until the law sin was in the world: but sin is not imputed when there is no law.</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Nevertheless death reigned from Adam to Moses, even over them that had not sinned after the similitude of Adam's transgression, who is the figure of him that was to come.</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But not as the offence, so also is the free gift. For if through the offence of one many be dead, much more the grace of God, and the gift by grace, which is by one man, Jesus Christ, hath abounded unto many.</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not as it was by one that sinned, so is the gift: for the judgment was by one to condemnation, but the free gift is of many offences unto justification.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For if by one man's offence death reigned by one; much more they which receive abundance of grace and of the gift of righteousness shall reign in life by one, Jesus Christ.)</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Therefore as by the offence of one judgment came upon all men to condemnation; even so by the righteousness of one the free gift came upon all men unto justification of life.</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For as by one man's disobedience many were made sinners, so by the obedience of one shall many be made righteous.</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Moreover the law entered, that the offence might abound. But where sin abounded, grace did much more abound:</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That as sin hath reigned unto death, even so might grace reign through righteousness unto eternal life by Jesus Christ our Lord.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141413"/>
                </a:solidFill>
                <a:effectLst/>
                <a:latin typeface="Helvetica" pitchFamily="2" charset="0"/>
              </a:rPr>
              <a:t>Resource Packet Item 1: First Adam, Last Adam</a:t>
            </a:r>
          </a:p>
          <a:p>
            <a:r>
              <a:rPr lang="en-US" sz="1200" kern="1200" dirty="0">
                <a:solidFill>
                  <a:schemeClr val="tx1"/>
                </a:solidFill>
                <a:effectLst/>
                <a:latin typeface="+mn-lt"/>
                <a:ea typeface="+mn-ea"/>
                <a:cs typeface="+mn-cs"/>
              </a:rPr>
              <a:t>Students will look more closely at Paul’s contrast between Adam and Jesus. </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6:1–4</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Well then, should we keep on sinning so that God can show us more and more of his wonderful grace?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Of course not! Since we have died to sin, how can we continue to live in it?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Or have you forgotten that when we were joined with Christ Jesus in baptism, we joined him in his death?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For we died and were buried with Christ by baptism. And just as Christ was raised from the dead by the glorious power of the Father, now we also may live new lives.</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1</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What shall we say then? Shall we continue in sin, that grace may abound?</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God forbid. How shall we, that are dead to sin, live any longer therein?</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Know ye not, that so many of us as were baptized into Jesus Christ were baptized into his death?</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Therefore we are buried with him by baptism into death: that like as Christ was raised up from the dead by the glory of the Father, even so we also should walk in newness of life.</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Romans 6:5–11</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Since we have been united with him in his death, we will also be raised to life as he was.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We know that our old sinful selves were crucified with Christ so that sin might lose its power in our lives. We are no longer slaves to sin.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when we died with Christ we were set free from the power of sin.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since we died with Christ, we know we will also live with him.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We are sure of this because Christ was raised from the dead, and he will never die again. Death no longer has any power over him.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When he died, he died once to break the power of sin. But now that he lives, he lives for the glory of God.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So you also should consider yourselves to be dead to the power of sin and alive to God through Christ Jesus.</a:t>
            </a:r>
          </a:p>
          <a:p>
            <a:pPr algn="l">
              <a:buNone/>
            </a:pPr>
            <a:endParaRPr lang="en-US" sz="1200" b="0" i="0" kern="1200" dirty="0">
              <a:solidFill>
                <a:schemeClr val="tx1"/>
              </a:solidFill>
              <a:effectLst/>
              <a:highlight>
                <a:srgbClr val="FFFF00"/>
              </a:highlight>
              <a:latin typeface="+mn-lt"/>
              <a:ea typeface="+mn-ea"/>
              <a:cs typeface="+mn-cs"/>
            </a:endParaRPr>
          </a:p>
          <a:p>
            <a:pPr algn="l">
              <a:buNone/>
            </a:pPr>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For if we have been planted together in the likeness of his death, we shall be also in the likeness of his resurrection:</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Knowing this, that our old man is crucified with him, that the body of sin might be destroyed, that henceforth we should not serve sin.</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he that is dead is freed from sin.</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Now if we be dead with Christ, we believe that we shall also live with him:</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Knowing that Christ being raised from the dead </a:t>
            </a:r>
            <a:r>
              <a:rPr lang="en-US" sz="1200" b="0" i="0" kern="1200" dirty="0" err="1">
                <a:solidFill>
                  <a:schemeClr val="tx1"/>
                </a:solidFill>
                <a:effectLst/>
                <a:latin typeface="+mn-lt"/>
                <a:ea typeface="+mn-ea"/>
                <a:cs typeface="+mn-cs"/>
              </a:rPr>
              <a:t>dieth</a:t>
            </a:r>
            <a:r>
              <a:rPr lang="en-US" sz="1200" b="0" i="0" kern="1200" dirty="0">
                <a:solidFill>
                  <a:schemeClr val="tx1"/>
                </a:solidFill>
                <a:effectLst/>
                <a:latin typeface="+mn-lt"/>
                <a:ea typeface="+mn-ea"/>
                <a:cs typeface="+mn-cs"/>
              </a:rPr>
              <a:t> no more; death hath no more dominion over him.</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in that he died, he died unto sin once: but in that he </a:t>
            </a:r>
            <a:r>
              <a:rPr lang="en-US" sz="1200" b="0" i="0" kern="1200" dirty="0" err="1">
                <a:solidFill>
                  <a:schemeClr val="tx1"/>
                </a:solidFill>
                <a:effectLst/>
                <a:latin typeface="+mn-lt"/>
                <a:ea typeface="+mn-ea"/>
                <a:cs typeface="+mn-cs"/>
              </a:rPr>
              <a:t>liveth</a:t>
            </a:r>
            <a:r>
              <a:rPr lang="en-US" sz="1200" b="0" i="0" kern="1200" dirty="0">
                <a:solidFill>
                  <a:schemeClr val="tx1"/>
                </a:solidFill>
                <a:effectLst/>
                <a:latin typeface="+mn-lt"/>
                <a:ea typeface="+mn-ea"/>
                <a:cs typeface="+mn-cs"/>
              </a:rPr>
              <a:t>, he </a:t>
            </a:r>
            <a:r>
              <a:rPr lang="en-US" sz="1200" b="0" i="0" kern="1200" dirty="0" err="1">
                <a:solidFill>
                  <a:schemeClr val="tx1"/>
                </a:solidFill>
                <a:effectLst/>
                <a:latin typeface="+mn-lt"/>
                <a:ea typeface="+mn-ea"/>
                <a:cs typeface="+mn-cs"/>
              </a:rPr>
              <a:t>liveth</a:t>
            </a:r>
            <a:r>
              <a:rPr lang="en-US" sz="1200" b="0" i="0" kern="1200" dirty="0">
                <a:solidFill>
                  <a:schemeClr val="tx1"/>
                </a:solidFill>
                <a:effectLst/>
                <a:latin typeface="+mn-lt"/>
                <a:ea typeface="+mn-ea"/>
                <a:cs typeface="+mn-cs"/>
              </a:rPr>
              <a:t> unto God.</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Likewise reckon ye also yourselves to be dead indeed unto sin, but alive unto God through Jesus Christ our Lord.</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2CBD04-9C83-A5C0-AE2C-1822A57039B0}"/>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2</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258233" y="6432995"/>
            <a:ext cx="5873046" cy="2446888"/>
          </a:xfrm>
          <a:prstGeom prst="rect">
            <a:avLst/>
          </a:prstGeom>
        </p:spPr>
        <p:txBody>
          <a:bodyPr wrap="square" lIns="0" tIns="0" rIns="0" bIns="0" rtlCol="0" anchor="t">
            <a:spAutoFit/>
          </a:bodyPr>
          <a:lstStyle/>
          <a:p>
            <a:pPr>
              <a:lnSpc>
                <a:spcPts val="5880"/>
              </a:lnSpc>
            </a:pPr>
            <a:r>
              <a:rPr lang="en-US" sz="4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PAUL’S LETTERS     TO THE</a:t>
            </a:r>
          </a:p>
          <a:p>
            <a:pPr>
              <a:lnSpc>
                <a:spcPts val="5880"/>
              </a:lnSpc>
              <a:spcBef>
                <a:spcPts val="1200"/>
              </a:spcBef>
              <a:spcAft>
                <a:spcPts val="600"/>
              </a:spcAft>
            </a:pPr>
            <a:r>
              <a:rPr lang="en-US" sz="72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ROMANS</a:t>
            </a:r>
            <a:r>
              <a:rPr lang="en-US" sz="5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 </a:t>
            </a:r>
          </a:p>
        </p:txBody>
      </p:sp>
      <p:sp>
        <p:nvSpPr>
          <p:cNvPr id="2" name="TextBox 7">
            <a:extLst>
              <a:ext uri="{FF2B5EF4-FFF2-40B4-BE49-F238E27FC236}">
                <a16:creationId xmlns:a16="http://schemas.microsoft.com/office/drawing/2014/main" id="{F93D356B-FC76-C1F8-D7BA-8B60276446B3}"/>
              </a:ext>
            </a:extLst>
          </p:cNvPr>
          <p:cNvSpPr txBox="1"/>
          <p:nvPr userDrawn="1"/>
        </p:nvSpPr>
        <p:spPr>
          <a:xfrm>
            <a:off x="7369266" y="6120173"/>
            <a:ext cx="9777039" cy="3016210"/>
          </a:xfrm>
          <a:prstGeom prst="rect">
            <a:avLst/>
          </a:prstGeom>
        </p:spPr>
        <p:txBody>
          <a:bodyPr wrap="square" lIns="0" tIns="0" rIns="0" bIns="0" rtlCol="0" anchor="t">
            <a:spAutoFit/>
          </a:bodyPr>
          <a:lstStyle/>
          <a:p>
            <a:pPr algn="just">
              <a:buNone/>
            </a:pPr>
            <a:r>
              <a:rPr lang="en-US" sz="2800" i="1" kern="1200" spc="169" dirty="0">
                <a:solidFill>
                  <a:srgbClr val="1C2327"/>
                </a:solidFill>
                <a:latin typeface="Corbel" panose="020B0503020204020204" pitchFamily="34" charset="0"/>
                <a:ea typeface="+mn-ea"/>
                <a:cs typeface="+mn-cs"/>
              </a:rPr>
              <a:t>Romans is perhaps the most influential letter ever written, contributing to the conversion experience of major figures in church history and shaping the theology of major Christian denominations and fellowships. Romans presents us with a challenging study, and we can expect God’s Spirit to join us on the journey, continually transforming us by the power of His word.</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3" y="4131982"/>
              <a:ext cx="373791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ROMANS 6:11</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326" t="1537" r="28021" b="2022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RIGHT STANDING WITH GOD</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974" t="5" r="25544"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SET APART FOR GOD</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874" t="1928" r="16906"/>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03349" y="2857499"/>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SET FREE TO OBEY GOD</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A41F9F-A70A-783D-2A41-DA9DE58FAF19}"/>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9—SET APART TO SERVE GOD</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7630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”make every effort” to faithfully follow Jesus without relying on our own efforts to make us righteous?</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being ”in Christ” inform the way Christians live?</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6:5–11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WANTED: DEAD </a:t>
            </a:r>
            <a:r>
              <a:rPr lang="en-US" sz="3200" i="1" spc="160" dirty="0">
                <a:solidFill>
                  <a:srgbClr val="FFFFFF"/>
                </a:solidFill>
                <a:latin typeface="Franklin Gothic Medium" panose="020B0603020102020204" pitchFamily="34" charset="0"/>
              </a:rPr>
              <a:t>and </a:t>
            </a:r>
            <a:r>
              <a:rPr lang="en-US" sz="3200" spc="160" dirty="0">
                <a:solidFill>
                  <a:srgbClr val="FFFFFF"/>
                </a:solidFill>
                <a:latin typeface="Franklin Gothic Medium" panose="020B0603020102020204" pitchFamily="34" charset="0"/>
              </a:rPr>
              <a:t>ALIVE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6:12–14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INSTRUMENTS OF RIGHTEOUSNESS</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533400" y="3695700"/>
            <a:ext cx="9525000" cy="46474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might happen if believers focused more on what they </a:t>
            </a:r>
            <a:r>
              <a:rPr lang="en-US" sz="3400" i="1" dirty="0">
                <a:solidFill>
                  <a:schemeClr val="bg1">
                    <a:lumMod val="95000"/>
                  </a:schemeClr>
                </a:solidFill>
                <a:latin typeface="Corbel" panose="020B0503020204020204" pitchFamily="34" charset="0"/>
                <a:ea typeface="Palatino" pitchFamily="2" charset="77"/>
                <a:cs typeface="Calibri" panose="020F0502020204030204" pitchFamily="34" charset="0"/>
              </a:rPr>
              <a:t>should</a:t>
            </a: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 do as God’s children rather than what they </a:t>
            </a:r>
            <a:r>
              <a:rPr lang="en-US" sz="3400" i="1" dirty="0">
                <a:solidFill>
                  <a:schemeClr val="bg1">
                    <a:lumMod val="95000"/>
                  </a:schemeClr>
                </a:solidFill>
                <a:latin typeface="Corbel" panose="020B0503020204020204" pitchFamily="34" charset="0"/>
                <a:ea typeface="Palatino" pitchFamily="2" charset="77"/>
                <a:cs typeface="Calibri" panose="020F0502020204030204" pitchFamily="34" charset="0"/>
              </a:rPr>
              <a:t>should</a:t>
            </a: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 </a:t>
            </a:r>
            <a:r>
              <a:rPr lang="en-US" sz="3400" i="1" dirty="0">
                <a:solidFill>
                  <a:schemeClr val="bg1">
                    <a:lumMod val="95000"/>
                  </a:schemeClr>
                </a:solidFill>
                <a:latin typeface="Corbel" panose="020B0503020204020204" pitchFamily="34" charset="0"/>
                <a:ea typeface="Palatino" pitchFamily="2" charset="77"/>
                <a:cs typeface="Calibri" panose="020F0502020204030204" pitchFamily="34" charset="0"/>
              </a:rPr>
              <a:t>not</a:t>
            </a: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 do? </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Discuss what it means to “use your whole body as an instrument to do what is right for the glory of God” (Rom 6:13). What might this look like in your family? Your church? Your community? </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6:15–18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GOTTA SERVE SOMEBODY</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typically causes someone to recognize they are enslaved by sin?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the implications of this slavery metaphor on the way we conduct our lives as Christians? </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6:15–18</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8035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GOTTA SERVE SOMEBODY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6:19–23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PAYCHECK OR GIFT?</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525000" cy="46474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000" dirty="0">
                <a:solidFill>
                  <a:schemeClr val="bg1">
                    <a:lumMod val="95000"/>
                  </a:schemeClr>
                </a:solidFill>
                <a:latin typeface="Corbel" panose="020B0503020204020204" pitchFamily="34" charset="0"/>
                <a:ea typeface="Palatino" pitchFamily="2" charset="77"/>
                <a:cs typeface="Calibri" panose="020F0502020204030204" pitchFamily="34" charset="0"/>
              </a:rPr>
              <a:t>Paul shows that God’s free gift is far superior to the paycheck of sin, but many people still choose death. Have you ever rejected a great opportunity and chosen a terrible one instead? What lesson did you learn, and how can you relate it to Paul’s teaching here? </a:t>
            </a:r>
          </a:p>
          <a:p>
            <a:pPr marL="834390" indent="-560070">
              <a:spcAft>
                <a:spcPts val="1800"/>
              </a:spcAft>
              <a:buFont typeface="Arial" panose="020B0604020202020204" pitchFamily="34" charset="0"/>
              <a:buChar char="•"/>
            </a:pPr>
            <a:r>
              <a:rPr lang="en-US" sz="3000" dirty="0">
                <a:solidFill>
                  <a:schemeClr val="bg1">
                    <a:lumMod val="95000"/>
                  </a:schemeClr>
                </a:solidFill>
                <a:latin typeface="Corbel" panose="020B0503020204020204" pitchFamily="34" charset="0"/>
                <a:ea typeface="Palatino" pitchFamily="2" charset="77"/>
                <a:cs typeface="Calibri" panose="020F0502020204030204" pitchFamily="34" charset="0"/>
              </a:rPr>
              <a:t>What negative aspects of the slavery illustration fall short of describing our relationship with God? In what ways is the example fitting? </a:t>
            </a:r>
          </a:p>
          <a:p>
            <a:pPr marL="834390" indent="-560070">
              <a:spcAft>
                <a:spcPts val="1800"/>
              </a:spcAft>
              <a:buFont typeface="Arial" panose="020B0604020202020204" pitchFamily="34" charset="0"/>
              <a:buChar char="•"/>
            </a:pPr>
            <a:endPar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752600" y="3162300"/>
            <a:ext cx="7086600" cy="5755422"/>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Reflect on the significance of water baptism and choose to be baptized if you have not already done so. </a:t>
            </a:r>
          </a:p>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Have a serious conversation with a fellow believer about how your identity in Christ impacts your life. </a:t>
            </a:r>
          </a:p>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Focus on repentance in your prayer times this week, and intentionally offer every part of your body as an instrument in God’s service. </a:t>
            </a:r>
          </a:p>
          <a:p>
            <a:pPr marL="571500" indent="-571500">
              <a:buFont typeface="Arial" panose="020B0604020202020204" pitchFamily="34" charset="0"/>
              <a:buChar char="•"/>
            </a:pPr>
            <a:endParaRPr lang="en-US" sz="34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The Holy Spirit frees us from the law of sin and death.</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14477" y="37719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LIFE IN THE SPIRIT</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43707"/>
            <a:ext cx="8067395" cy="1661993"/>
          </a:xfrm>
          <a:prstGeom prst="rect">
            <a:avLst/>
          </a:prstGeom>
        </p:spPr>
        <p:txBody>
          <a:bodyPr wrap="square" lIns="0" tIns="0" rIns="0" bIns="0" rtlCol="0" anchor="ctr">
            <a:spAutoFit/>
          </a:bodyPr>
          <a:lstStyle/>
          <a:p>
            <a:pPr>
              <a:buNone/>
            </a:pPr>
            <a:r>
              <a:rPr lang="en-US" sz="3600" i="1" dirty="0">
                <a:solidFill>
                  <a:schemeClr val="bg1">
                    <a:lumMod val="95000"/>
                  </a:schemeClr>
                </a:solidFill>
                <a:latin typeface="Corbel" panose="020B0503020204020204" pitchFamily="34" charset="0"/>
              </a:rPr>
              <a:t>God sanctifies believers for His holy purpose.</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6543395" cy="147732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SET APART TO SERVE GOD</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2747294"/>
            <a:ext cx="83820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Likewise reckon ye also yourselves to be dead indeed unto sin, but alive unto God through Jesus Christ our Lord.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97935"/>
            <a:ext cx="8458200" cy="3336426"/>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So you also should consider yourselves to be dead to the power of sin and alive to God through Christ Jesus.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TALE OF TWO ADAMS</a:t>
            </a:r>
          </a:p>
          <a:p>
            <a:pPr>
              <a:lnSpc>
                <a:spcPts val="3840"/>
              </a:lnSpc>
            </a:pPr>
            <a:r>
              <a:rPr lang="en-US" sz="3200" spc="160" dirty="0">
                <a:solidFill>
                  <a:srgbClr val="FFFFFF"/>
                </a:solidFill>
                <a:latin typeface="Franklin Gothic Medium" panose="020B0603020102020204" pitchFamily="34" charset="0"/>
              </a:rPr>
              <a:t>Romans 5:12–21 </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8991600" cy="546303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did Adam’s disobedience differ from Christ’s obedience? What more can you say about Paul’s comparison of Adam and Christ?</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 Why does Paul claim that people who do not know God’s law still deserve judgment? What might this mean for people who never hear about Jesus?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TALE OF TWO ADAMS</a:t>
            </a:r>
          </a:p>
          <a:p>
            <a:pPr>
              <a:lnSpc>
                <a:spcPts val="3840"/>
              </a:lnSpc>
            </a:pPr>
            <a:r>
              <a:rPr lang="en-US" sz="3200" spc="160" dirty="0">
                <a:solidFill>
                  <a:srgbClr val="FFFFFF"/>
                </a:solidFill>
                <a:latin typeface="Franklin Gothic Medium" panose="020B0603020102020204" pitchFamily="34" charset="0"/>
              </a:rPr>
              <a:t>Romans 5:12–21</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4" y="727386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6:1–4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54637"/>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BAPTIZED INTO CHRIST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18928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water baptism symbolize?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God has empowered you to live a new life?</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6:5–11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WANTED: DEAD </a:t>
            </a:r>
            <a:r>
              <a:rPr lang="en-US" sz="3200" i="1" spc="160" dirty="0">
                <a:solidFill>
                  <a:srgbClr val="FFFFFF"/>
                </a:solidFill>
                <a:latin typeface="Franklin Gothic Medium" panose="020B0603020102020204" pitchFamily="34" charset="0"/>
              </a:rPr>
              <a:t>and </a:t>
            </a:r>
            <a:r>
              <a:rPr lang="en-US" sz="3200" spc="160" dirty="0">
                <a:solidFill>
                  <a:srgbClr val="FFFFFF"/>
                </a:solidFill>
                <a:latin typeface="Franklin Gothic Medium" panose="020B0603020102020204" pitchFamily="34" charset="0"/>
              </a:rPr>
              <a:t>ALIVE</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8960</TotalTime>
  <Words>3078</Words>
  <Application>Microsoft Macintosh PowerPoint</Application>
  <PresentationFormat>Custom</PresentationFormat>
  <Paragraphs>168</Paragraphs>
  <Slides>22</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Franklin Gothic Medium</vt:lpstr>
      <vt:lpstr>system-ui</vt:lpstr>
      <vt:lpstr>Arial</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3</cp:revision>
  <dcterms:created xsi:type="dcterms:W3CDTF">2025-03-27T13:22:57Z</dcterms:created>
  <dcterms:modified xsi:type="dcterms:W3CDTF">2026-07-09T18:34:54Z</dcterms:modified>
  <dc:identifier>DAEvRMTdTXk</dc:identifier>
</cp:coreProperties>
</file>