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5"/>
  </p:notesMasterIdLst>
  <p:handoutMasterIdLst>
    <p:handoutMasterId r:id="rId26"/>
  </p:handoutMasterIdLst>
  <p:sldIdLst>
    <p:sldId id="264" r:id="rId3"/>
    <p:sldId id="282" r:id="rId4"/>
    <p:sldId id="265" r:id="rId5"/>
    <p:sldId id="266" r:id="rId6"/>
    <p:sldId id="267" r:id="rId7"/>
    <p:sldId id="276" r:id="rId8"/>
    <p:sldId id="268" r:id="rId9"/>
    <p:sldId id="277" r:id="rId10"/>
    <p:sldId id="269" r:id="rId11"/>
    <p:sldId id="278" r:id="rId12"/>
    <p:sldId id="270" r:id="rId13"/>
    <p:sldId id="279" r:id="rId14"/>
    <p:sldId id="271" r:id="rId15"/>
    <p:sldId id="280" r:id="rId16"/>
    <p:sldId id="272" r:id="rId17"/>
    <p:sldId id="289" r:id="rId18"/>
    <p:sldId id="273" r:id="rId19"/>
    <p:sldId id="284" r:id="rId20"/>
    <p:sldId id="283" r:id="rId21"/>
    <p:sldId id="286" r:id="rId22"/>
    <p:sldId id="287" r:id="rId23"/>
    <p:sldId id="288" r:id="rId24"/>
  </p:sldIdLst>
  <p:sldSz cx="18288000" cy="10287000"/>
  <p:notesSz cx="6858000" cy="9144000"/>
  <p:embeddedFontLst>
    <p:embeddedFont>
      <p:font typeface="Corbel" panose="020B0503020204020204" pitchFamily="34" charset="0"/>
      <p:regular r:id="rId27"/>
      <p:bold r:id="rId28"/>
      <p:italic r:id="rId29"/>
      <p:boldItalic r:id="rId30"/>
    </p:embeddedFont>
    <p:embeddedFont>
      <p:font typeface="Franklin Gothic Medium" panose="020B0603020102020204" pitchFamily="34" charset="0"/>
      <p:regular r:id="rId31"/>
      <p:italic r:id="rId3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83454D"/>
    <a:srgbClr val="8B3A2E"/>
    <a:srgbClr val="006E97"/>
    <a:srgbClr val="1C2327"/>
    <a:srgbClr val="B97B44"/>
    <a:srgbClr val="000000"/>
    <a:srgbClr val="D6A951"/>
    <a:srgbClr val="EC9C55"/>
    <a:srgbClr val="FFFAEC"/>
    <a:srgbClr val="694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976E860-91CA-B54C-A159-4DB29BED80B5}" v="62" dt="2026-06-29T21:47:50.51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6270" autoAdjust="0"/>
    <p:restoredTop sz="64795" autoAdjust="0"/>
  </p:normalViewPr>
  <p:slideViewPr>
    <p:cSldViewPr>
      <p:cViewPr varScale="1">
        <p:scale>
          <a:sx n="53" d="100"/>
          <a:sy n="53" d="100"/>
        </p:scale>
        <p:origin x="1664" y="176"/>
      </p:cViewPr>
      <p:guideLst>
        <p:guide orient="horz" pos="2160"/>
        <p:guide pos="2880"/>
      </p:guideLst>
    </p:cSldViewPr>
  </p:slideViewPr>
  <p:outlineViewPr>
    <p:cViewPr>
      <p:scale>
        <a:sx n="33" d="100"/>
        <a:sy n="33" d="100"/>
      </p:scale>
      <p:origin x="0" y="0"/>
    </p:cViewPr>
  </p:outlineViewPr>
  <p:notesTextViewPr>
    <p:cViewPr>
      <p:scale>
        <a:sx n="114" d="100"/>
        <a:sy n="114" d="100"/>
      </p:scale>
      <p:origin x="0" y="0"/>
    </p:cViewPr>
  </p:notesTextViewPr>
  <p:sorterViewPr>
    <p:cViewPr>
      <p:scale>
        <a:sx n="80" d="100"/>
        <a:sy n="80" d="100"/>
      </p:scale>
      <p:origin x="0" y="0"/>
    </p:cViewPr>
  </p:sorterViewPr>
  <p:notesViewPr>
    <p:cSldViewPr>
      <p:cViewPr varScale="1">
        <p:scale>
          <a:sx n="95" d="100"/>
          <a:sy n="95" d="100"/>
        </p:scale>
        <p:origin x="3912" y="1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9" Type="http://schemas.microsoft.com/office/2018/10/relationships/authors" Target="authors.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6.fntdata"/><Relationship Id="rId37"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2.fntdata"/><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5.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e, Whitney" userId="42c304cf-7bf0-4354-97f1-ba8873b86299" providerId="ADAL" clId="{F167F5ED-DCA5-5162-BE16-4D5FC5DAEAB9}"/>
    <pc:docChg chg="undo custSel modSld modMainMaster">
      <pc:chgData name="Lee, Whitney" userId="42c304cf-7bf0-4354-97f1-ba8873b86299" providerId="ADAL" clId="{F167F5ED-DCA5-5162-BE16-4D5FC5DAEAB9}" dt="2026-06-29T21:49:09.388" v="2422" actId="20577"/>
      <pc:docMkLst>
        <pc:docMk/>
      </pc:docMkLst>
      <pc:sldChg chg="modNotesTx">
        <pc:chgData name="Lee, Whitney" userId="42c304cf-7bf0-4354-97f1-ba8873b86299" providerId="ADAL" clId="{F167F5ED-DCA5-5162-BE16-4D5FC5DAEAB9}" dt="2026-06-29T21:19:08.025" v="520" actId="20577"/>
        <pc:sldMkLst>
          <pc:docMk/>
          <pc:sldMk cId="336364739" sldId="264"/>
        </pc:sldMkLst>
      </pc:sldChg>
      <pc:sldChg chg="modSp mod">
        <pc:chgData name="Lee, Whitney" userId="42c304cf-7bf0-4354-97f1-ba8873b86299" providerId="ADAL" clId="{F167F5ED-DCA5-5162-BE16-4D5FC5DAEAB9}" dt="2026-06-29T21:15:37.440" v="416" actId="14100"/>
        <pc:sldMkLst>
          <pc:docMk/>
          <pc:sldMk cId="1472856482" sldId="265"/>
        </pc:sldMkLst>
        <pc:spChg chg="mod">
          <ac:chgData name="Lee, Whitney" userId="42c304cf-7bf0-4354-97f1-ba8873b86299" providerId="ADAL" clId="{F167F5ED-DCA5-5162-BE16-4D5FC5DAEAB9}" dt="2026-06-29T21:15:37.440" v="416" actId="14100"/>
          <ac:spMkLst>
            <pc:docMk/>
            <pc:sldMk cId="1472856482" sldId="265"/>
            <ac:spMk id="2" creationId="{27514B45-0AA4-A677-8B7C-AB74AABC06F4}"/>
          </ac:spMkLst>
        </pc:spChg>
      </pc:sldChg>
      <pc:sldChg chg="modSp mod">
        <pc:chgData name="Lee, Whitney" userId="42c304cf-7bf0-4354-97f1-ba8873b86299" providerId="ADAL" clId="{F167F5ED-DCA5-5162-BE16-4D5FC5DAEAB9}" dt="2026-06-29T21:16:28.752" v="432" actId="14100"/>
        <pc:sldMkLst>
          <pc:docMk/>
          <pc:sldMk cId="4250189459" sldId="266"/>
        </pc:sldMkLst>
        <pc:spChg chg="mod">
          <ac:chgData name="Lee, Whitney" userId="42c304cf-7bf0-4354-97f1-ba8873b86299" providerId="ADAL" clId="{F167F5ED-DCA5-5162-BE16-4D5FC5DAEAB9}" dt="2026-06-29T21:16:28.752" v="432" actId="14100"/>
          <ac:spMkLst>
            <pc:docMk/>
            <pc:sldMk cId="4250189459" sldId="266"/>
            <ac:spMk id="3" creationId="{52E75411-0B3F-EF43-C5EA-751068CFF745}"/>
          </ac:spMkLst>
        </pc:spChg>
      </pc:sldChg>
      <pc:sldChg chg="modSp mod modNotesTx">
        <pc:chgData name="Lee, Whitney" userId="42c304cf-7bf0-4354-97f1-ba8873b86299" providerId="ADAL" clId="{F167F5ED-DCA5-5162-BE16-4D5FC5DAEAB9}" dt="2026-06-29T21:20:18.906" v="580" actId="20577"/>
        <pc:sldMkLst>
          <pc:docMk/>
          <pc:sldMk cId="2940124673" sldId="267"/>
        </pc:sldMkLst>
        <pc:spChg chg="mod">
          <ac:chgData name="Lee, Whitney" userId="42c304cf-7bf0-4354-97f1-ba8873b86299" providerId="ADAL" clId="{F167F5ED-DCA5-5162-BE16-4D5FC5DAEAB9}" dt="2026-06-29T21:19:39.467" v="560" actId="20577"/>
          <ac:spMkLst>
            <pc:docMk/>
            <pc:sldMk cId="2940124673" sldId="267"/>
            <ac:spMk id="5" creationId="{FB67BC36-FF11-8150-B054-E3F014E098FD}"/>
          </ac:spMkLst>
        </pc:spChg>
      </pc:sldChg>
      <pc:sldChg chg="modSp mod modNotesTx">
        <pc:chgData name="Lee, Whitney" userId="42c304cf-7bf0-4354-97f1-ba8873b86299" providerId="ADAL" clId="{F167F5ED-DCA5-5162-BE16-4D5FC5DAEAB9}" dt="2026-06-29T21:23:33.059" v="858" actId="20577"/>
        <pc:sldMkLst>
          <pc:docMk/>
          <pc:sldMk cId="3734570181" sldId="268"/>
        </pc:sldMkLst>
        <pc:spChg chg="mod">
          <ac:chgData name="Lee, Whitney" userId="42c304cf-7bf0-4354-97f1-ba8873b86299" providerId="ADAL" clId="{F167F5ED-DCA5-5162-BE16-4D5FC5DAEAB9}" dt="2026-06-29T21:21:42.799" v="786" actId="20577"/>
          <ac:spMkLst>
            <pc:docMk/>
            <pc:sldMk cId="3734570181" sldId="268"/>
            <ac:spMk id="5" creationId="{FB67BC36-FF11-8150-B054-E3F014E098FD}"/>
          </ac:spMkLst>
        </pc:spChg>
        <pc:spChg chg="mod">
          <ac:chgData name="Lee, Whitney" userId="42c304cf-7bf0-4354-97f1-ba8873b86299" providerId="ADAL" clId="{F167F5ED-DCA5-5162-BE16-4D5FC5DAEAB9}" dt="2026-06-29T21:22:21.293" v="840" actId="20577"/>
          <ac:spMkLst>
            <pc:docMk/>
            <pc:sldMk cId="3734570181" sldId="268"/>
            <ac:spMk id="6" creationId="{F0007A59-C0AE-7C55-2754-C92195DFE286}"/>
          </ac:spMkLst>
        </pc:spChg>
        <pc:spChg chg="mod">
          <ac:chgData name="Lee, Whitney" userId="42c304cf-7bf0-4354-97f1-ba8873b86299" providerId="ADAL" clId="{F167F5ED-DCA5-5162-BE16-4D5FC5DAEAB9}" dt="2026-06-29T21:22:07.625" v="827" actId="20577"/>
          <ac:spMkLst>
            <pc:docMk/>
            <pc:sldMk cId="3734570181" sldId="268"/>
            <ac:spMk id="7" creationId="{1CFCE852-AEAB-9DE9-6936-21CAFE062AD6}"/>
          </ac:spMkLst>
        </pc:spChg>
      </pc:sldChg>
      <pc:sldChg chg="modSp mod modNotesTx">
        <pc:chgData name="Lee, Whitney" userId="42c304cf-7bf0-4354-97f1-ba8873b86299" providerId="ADAL" clId="{F167F5ED-DCA5-5162-BE16-4D5FC5DAEAB9}" dt="2026-06-29T21:26:15.969" v="1202" actId="20577"/>
        <pc:sldMkLst>
          <pc:docMk/>
          <pc:sldMk cId="1294655604" sldId="269"/>
        </pc:sldMkLst>
        <pc:spChg chg="mod">
          <ac:chgData name="Lee, Whitney" userId="42c304cf-7bf0-4354-97f1-ba8873b86299" providerId="ADAL" clId="{F167F5ED-DCA5-5162-BE16-4D5FC5DAEAB9}" dt="2026-06-29T21:25:41.055" v="1181" actId="20577"/>
          <ac:spMkLst>
            <pc:docMk/>
            <pc:sldMk cId="1294655604" sldId="269"/>
            <ac:spMk id="4" creationId="{89677ECE-FE3D-A8A6-03A9-2F04A0A9F2DE}"/>
          </ac:spMkLst>
        </pc:spChg>
        <pc:spChg chg="mod">
          <ac:chgData name="Lee, Whitney" userId="42c304cf-7bf0-4354-97f1-ba8873b86299" providerId="ADAL" clId="{F167F5ED-DCA5-5162-BE16-4D5FC5DAEAB9}" dt="2026-06-29T21:25:31.910" v="1167" actId="20577"/>
          <ac:spMkLst>
            <pc:docMk/>
            <pc:sldMk cId="1294655604" sldId="269"/>
            <ac:spMk id="5" creationId="{FB67BC36-FF11-8150-B054-E3F014E098FD}"/>
          </ac:spMkLst>
        </pc:spChg>
      </pc:sldChg>
      <pc:sldChg chg="modSp mod modNotesTx">
        <pc:chgData name="Lee, Whitney" userId="42c304cf-7bf0-4354-97f1-ba8873b86299" providerId="ADAL" clId="{F167F5ED-DCA5-5162-BE16-4D5FC5DAEAB9}" dt="2026-06-29T21:29:04.165" v="1329" actId="20577"/>
        <pc:sldMkLst>
          <pc:docMk/>
          <pc:sldMk cId="3663860457" sldId="270"/>
        </pc:sldMkLst>
        <pc:spChg chg="mod">
          <ac:chgData name="Lee, Whitney" userId="42c304cf-7bf0-4354-97f1-ba8873b86299" providerId="ADAL" clId="{F167F5ED-DCA5-5162-BE16-4D5FC5DAEAB9}" dt="2026-06-29T21:28:12.852" v="1275" actId="20577"/>
          <ac:spMkLst>
            <pc:docMk/>
            <pc:sldMk cId="3663860457" sldId="270"/>
            <ac:spMk id="4" creationId="{89677ECE-FE3D-A8A6-03A9-2F04A0A9F2DE}"/>
          </ac:spMkLst>
        </pc:spChg>
        <pc:spChg chg="mod">
          <ac:chgData name="Lee, Whitney" userId="42c304cf-7bf0-4354-97f1-ba8873b86299" providerId="ADAL" clId="{F167F5ED-DCA5-5162-BE16-4D5FC5DAEAB9}" dt="2026-06-29T21:28:00.611" v="1253" actId="20577"/>
          <ac:spMkLst>
            <pc:docMk/>
            <pc:sldMk cId="3663860457" sldId="270"/>
            <ac:spMk id="5" creationId="{FB67BC36-FF11-8150-B054-E3F014E098FD}"/>
          </ac:spMkLst>
        </pc:spChg>
        <pc:spChg chg="mod">
          <ac:chgData name="Lee, Whitney" userId="42c304cf-7bf0-4354-97f1-ba8873b86299" providerId="ADAL" clId="{F167F5ED-DCA5-5162-BE16-4D5FC5DAEAB9}" dt="2026-06-29T21:28:31.257" v="1299" actId="20577"/>
          <ac:spMkLst>
            <pc:docMk/>
            <pc:sldMk cId="3663860457" sldId="270"/>
            <ac:spMk id="6" creationId="{F0007A59-C0AE-7C55-2754-C92195DFE286}"/>
          </ac:spMkLst>
        </pc:spChg>
        <pc:spChg chg="mod">
          <ac:chgData name="Lee, Whitney" userId="42c304cf-7bf0-4354-97f1-ba8873b86299" providerId="ADAL" clId="{F167F5ED-DCA5-5162-BE16-4D5FC5DAEAB9}" dt="2026-06-29T21:28:17.064" v="1284" actId="20577"/>
          <ac:spMkLst>
            <pc:docMk/>
            <pc:sldMk cId="3663860457" sldId="270"/>
            <ac:spMk id="7" creationId="{1CFCE852-AEAB-9DE9-6936-21CAFE062AD6}"/>
          </ac:spMkLst>
        </pc:spChg>
      </pc:sldChg>
      <pc:sldChg chg="modSp mod modNotesTx">
        <pc:chgData name="Lee, Whitney" userId="42c304cf-7bf0-4354-97f1-ba8873b86299" providerId="ADAL" clId="{F167F5ED-DCA5-5162-BE16-4D5FC5DAEAB9}" dt="2026-06-29T21:37:07.281" v="1654" actId="20577"/>
        <pc:sldMkLst>
          <pc:docMk/>
          <pc:sldMk cId="2340130936" sldId="271"/>
        </pc:sldMkLst>
        <pc:spChg chg="mod">
          <ac:chgData name="Lee, Whitney" userId="42c304cf-7bf0-4354-97f1-ba8873b86299" providerId="ADAL" clId="{F167F5ED-DCA5-5162-BE16-4D5FC5DAEAB9}" dt="2026-06-29T21:32:05.113" v="1630" actId="20577"/>
          <ac:spMkLst>
            <pc:docMk/>
            <pc:sldMk cId="2340130936" sldId="271"/>
            <ac:spMk id="4" creationId="{89677ECE-FE3D-A8A6-03A9-2F04A0A9F2DE}"/>
          </ac:spMkLst>
        </pc:spChg>
        <pc:spChg chg="mod">
          <ac:chgData name="Lee, Whitney" userId="42c304cf-7bf0-4354-97f1-ba8873b86299" providerId="ADAL" clId="{F167F5ED-DCA5-5162-BE16-4D5FC5DAEAB9}" dt="2026-06-29T21:30:41.219" v="1613" actId="20577"/>
          <ac:spMkLst>
            <pc:docMk/>
            <pc:sldMk cId="2340130936" sldId="271"/>
            <ac:spMk id="5" creationId="{FB67BC36-FF11-8150-B054-E3F014E098FD}"/>
          </ac:spMkLst>
        </pc:spChg>
      </pc:sldChg>
      <pc:sldChg chg="modSp mod modNotesTx">
        <pc:chgData name="Lee, Whitney" userId="42c304cf-7bf0-4354-97f1-ba8873b86299" providerId="ADAL" clId="{F167F5ED-DCA5-5162-BE16-4D5FC5DAEAB9}" dt="2026-06-29T21:39:57.478" v="1933" actId="20577"/>
        <pc:sldMkLst>
          <pc:docMk/>
          <pc:sldMk cId="2515943933" sldId="272"/>
        </pc:sldMkLst>
        <pc:spChg chg="mod">
          <ac:chgData name="Lee, Whitney" userId="42c304cf-7bf0-4354-97f1-ba8873b86299" providerId="ADAL" clId="{F167F5ED-DCA5-5162-BE16-4D5FC5DAEAB9}" dt="2026-06-29T21:38:21.634" v="1881" actId="20577"/>
          <ac:spMkLst>
            <pc:docMk/>
            <pc:sldMk cId="2515943933" sldId="272"/>
            <ac:spMk id="4" creationId="{89677ECE-FE3D-A8A6-03A9-2F04A0A9F2DE}"/>
          </ac:spMkLst>
        </pc:spChg>
        <pc:spChg chg="mod">
          <ac:chgData name="Lee, Whitney" userId="42c304cf-7bf0-4354-97f1-ba8873b86299" providerId="ADAL" clId="{F167F5ED-DCA5-5162-BE16-4D5FC5DAEAB9}" dt="2026-06-29T21:38:13.866" v="1862" actId="20577"/>
          <ac:spMkLst>
            <pc:docMk/>
            <pc:sldMk cId="2515943933" sldId="272"/>
            <ac:spMk id="5" creationId="{FB67BC36-FF11-8150-B054-E3F014E098FD}"/>
          </ac:spMkLst>
        </pc:spChg>
        <pc:spChg chg="mod">
          <ac:chgData name="Lee, Whitney" userId="42c304cf-7bf0-4354-97f1-ba8873b86299" providerId="ADAL" clId="{F167F5ED-DCA5-5162-BE16-4D5FC5DAEAB9}" dt="2026-06-29T21:38:36.726" v="1908" actId="20577"/>
          <ac:spMkLst>
            <pc:docMk/>
            <pc:sldMk cId="2515943933" sldId="272"/>
            <ac:spMk id="6" creationId="{F0007A59-C0AE-7C55-2754-C92195DFE286}"/>
          </ac:spMkLst>
        </pc:spChg>
        <pc:spChg chg="mod">
          <ac:chgData name="Lee, Whitney" userId="42c304cf-7bf0-4354-97f1-ba8873b86299" providerId="ADAL" clId="{F167F5ED-DCA5-5162-BE16-4D5FC5DAEAB9}" dt="2026-06-29T21:38:30.246" v="1893" actId="20577"/>
          <ac:spMkLst>
            <pc:docMk/>
            <pc:sldMk cId="2515943933" sldId="272"/>
            <ac:spMk id="7" creationId="{1CFCE852-AEAB-9DE9-6936-21CAFE062AD6}"/>
          </ac:spMkLst>
        </pc:spChg>
      </pc:sldChg>
      <pc:sldChg chg="modSp mod modNotesTx">
        <pc:chgData name="Lee, Whitney" userId="42c304cf-7bf0-4354-97f1-ba8873b86299" providerId="ADAL" clId="{F167F5ED-DCA5-5162-BE16-4D5FC5DAEAB9}" dt="2026-06-29T21:48:41.684" v="2344" actId="14100"/>
        <pc:sldMkLst>
          <pc:docMk/>
          <pc:sldMk cId="4159353120" sldId="273"/>
        </pc:sldMkLst>
        <pc:spChg chg="mod">
          <ac:chgData name="Lee, Whitney" userId="42c304cf-7bf0-4354-97f1-ba8873b86299" providerId="ADAL" clId="{F167F5ED-DCA5-5162-BE16-4D5FC5DAEAB9}" dt="2026-06-29T21:48:41.684" v="2344" actId="14100"/>
          <ac:spMkLst>
            <pc:docMk/>
            <pc:sldMk cId="4159353120" sldId="273"/>
            <ac:spMk id="2" creationId="{B19A42F2-53C9-3143-2F80-8C7D3D5FFE3C}"/>
          </ac:spMkLst>
        </pc:spChg>
      </pc:sldChg>
      <pc:sldChg chg="modSp mod modNotesTx">
        <pc:chgData name="Lee, Whitney" userId="42c304cf-7bf0-4354-97f1-ba8873b86299" providerId="ADAL" clId="{F167F5ED-DCA5-5162-BE16-4D5FC5DAEAB9}" dt="2026-06-29T21:21:24.005" v="740" actId="20577"/>
        <pc:sldMkLst>
          <pc:docMk/>
          <pc:sldMk cId="593240637" sldId="276"/>
        </pc:sldMkLst>
        <pc:spChg chg="mod">
          <ac:chgData name="Lee, Whitney" userId="42c304cf-7bf0-4354-97f1-ba8873b86299" providerId="ADAL" clId="{F167F5ED-DCA5-5162-BE16-4D5FC5DAEAB9}" dt="2026-06-29T21:21:24.005" v="740" actId="20577"/>
          <ac:spMkLst>
            <pc:docMk/>
            <pc:sldMk cId="593240637" sldId="276"/>
            <ac:spMk id="4" creationId="{ECC82F32-4CA5-5ACC-C7E4-CE13521B95DE}"/>
          </ac:spMkLst>
        </pc:spChg>
      </pc:sldChg>
      <pc:sldChg chg="modSp mod modNotesTx">
        <pc:chgData name="Lee, Whitney" userId="42c304cf-7bf0-4354-97f1-ba8873b86299" providerId="ADAL" clId="{F167F5ED-DCA5-5162-BE16-4D5FC5DAEAB9}" dt="2026-06-29T21:24:59.503" v="1118" actId="20577"/>
        <pc:sldMkLst>
          <pc:docMk/>
          <pc:sldMk cId="3031513542" sldId="277"/>
        </pc:sldMkLst>
        <pc:spChg chg="mod">
          <ac:chgData name="Lee, Whitney" userId="42c304cf-7bf0-4354-97f1-ba8873b86299" providerId="ADAL" clId="{F167F5ED-DCA5-5162-BE16-4D5FC5DAEAB9}" dt="2026-06-29T21:24:38.768" v="1117" actId="20577"/>
          <ac:spMkLst>
            <pc:docMk/>
            <pc:sldMk cId="3031513542" sldId="277"/>
            <ac:spMk id="2" creationId="{5901AE7E-0EA7-0335-10CC-7D4247FBC080}"/>
          </ac:spMkLst>
        </pc:spChg>
      </pc:sldChg>
      <pc:sldChg chg="modSp mod">
        <pc:chgData name="Lee, Whitney" userId="42c304cf-7bf0-4354-97f1-ba8873b86299" providerId="ADAL" clId="{F167F5ED-DCA5-5162-BE16-4D5FC5DAEAB9}" dt="2026-06-29T21:27:45.820" v="1226" actId="1076"/>
        <pc:sldMkLst>
          <pc:docMk/>
          <pc:sldMk cId="1853337807" sldId="278"/>
        </pc:sldMkLst>
        <pc:spChg chg="mod">
          <ac:chgData name="Lee, Whitney" userId="42c304cf-7bf0-4354-97f1-ba8873b86299" providerId="ADAL" clId="{F167F5ED-DCA5-5162-BE16-4D5FC5DAEAB9}" dt="2026-06-29T21:27:45.820" v="1226" actId="1076"/>
          <ac:spMkLst>
            <pc:docMk/>
            <pc:sldMk cId="1853337807" sldId="278"/>
            <ac:spMk id="3" creationId="{DBFC6CAD-4787-D29C-9066-E19B93CFC3EC}"/>
          </ac:spMkLst>
        </pc:spChg>
      </pc:sldChg>
      <pc:sldChg chg="modSp mod modNotesTx">
        <pc:chgData name="Lee, Whitney" userId="42c304cf-7bf0-4354-97f1-ba8873b86299" providerId="ADAL" clId="{F167F5ED-DCA5-5162-BE16-4D5FC5DAEAB9}" dt="2026-06-29T21:30:22.634" v="1602" actId="20577"/>
        <pc:sldMkLst>
          <pc:docMk/>
          <pc:sldMk cId="463717971" sldId="279"/>
        </pc:sldMkLst>
        <pc:spChg chg="mod">
          <ac:chgData name="Lee, Whitney" userId="42c304cf-7bf0-4354-97f1-ba8873b86299" providerId="ADAL" clId="{F167F5ED-DCA5-5162-BE16-4D5FC5DAEAB9}" dt="2026-06-29T21:30:22.634" v="1602" actId="20577"/>
          <ac:spMkLst>
            <pc:docMk/>
            <pc:sldMk cId="463717971" sldId="279"/>
            <ac:spMk id="2" creationId="{01A54E2C-C814-73DF-E414-610880B284E1}"/>
          </ac:spMkLst>
        </pc:spChg>
      </pc:sldChg>
      <pc:sldChg chg="modSp mod">
        <pc:chgData name="Lee, Whitney" userId="42c304cf-7bf0-4354-97f1-ba8873b86299" providerId="ADAL" clId="{F167F5ED-DCA5-5162-BE16-4D5FC5DAEAB9}" dt="2026-06-29T21:37:56.449" v="1834" actId="20577"/>
        <pc:sldMkLst>
          <pc:docMk/>
          <pc:sldMk cId="843645801" sldId="280"/>
        </pc:sldMkLst>
        <pc:spChg chg="mod">
          <ac:chgData name="Lee, Whitney" userId="42c304cf-7bf0-4354-97f1-ba8873b86299" providerId="ADAL" clId="{F167F5ED-DCA5-5162-BE16-4D5FC5DAEAB9}" dt="2026-06-29T21:37:56.449" v="1834" actId="20577"/>
          <ac:spMkLst>
            <pc:docMk/>
            <pc:sldMk cId="843645801" sldId="280"/>
            <ac:spMk id="2" creationId="{77A00FE0-84CA-CA79-4B3C-49D299CD952E}"/>
          </ac:spMkLst>
        </pc:spChg>
      </pc:sldChg>
      <pc:sldChg chg="modSp mod modNotesTx">
        <pc:chgData name="Lee, Whitney" userId="42c304cf-7bf0-4354-97f1-ba8873b86299" providerId="ADAL" clId="{F167F5ED-DCA5-5162-BE16-4D5FC5DAEAB9}" dt="2026-06-29T21:14:16.711" v="385" actId="20577"/>
        <pc:sldMkLst>
          <pc:docMk/>
          <pc:sldMk cId="4294521893" sldId="282"/>
        </pc:sldMkLst>
        <pc:spChg chg="mod">
          <ac:chgData name="Lee, Whitney" userId="42c304cf-7bf0-4354-97f1-ba8873b86299" providerId="ADAL" clId="{F167F5ED-DCA5-5162-BE16-4D5FC5DAEAB9}" dt="2026-06-29T21:12:27.086" v="334" actId="1076"/>
          <ac:spMkLst>
            <pc:docMk/>
            <pc:sldMk cId="4294521893" sldId="282"/>
            <ac:spMk id="3" creationId="{05E30743-A9B7-4FA5-2AAA-8384488C2CB8}"/>
          </ac:spMkLst>
        </pc:spChg>
        <pc:spChg chg="mod">
          <ac:chgData name="Lee, Whitney" userId="42c304cf-7bf0-4354-97f1-ba8873b86299" providerId="ADAL" clId="{F167F5ED-DCA5-5162-BE16-4D5FC5DAEAB9}" dt="2026-06-24T18:03:06.435" v="223" actId="20577"/>
          <ac:spMkLst>
            <pc:docMk/>
            <pc:sldMk cId="4294521893" sldId="282"/>
            <ac:spMk id="4" creationId="{E7D41ED7-86E6-A096-0235-1756E32ED234}"/>
          </ac:spMkLst>
        </pc:spChg>
      </pc:sldChg>
      <pc:sldChg chg="modSp mod">
        <pc:chgData name="Lee, Whitney" userId="42c304cf-7bf0-4354-97f1-ba8873b86299" providerId="ADAL" clId="{F167F5ED-DCA5-5162-BE16-4D5FC5DAEAB9}" dt="2026-06-29T21:49:09.388" v="2422" actId="20577"/>
        <pc:sldMkLst>
          <pc:docMk/>
          <pc:sldMk cId="2091008181" sldId="284"/>
        </pc:sldMkLst>
        <pc:spChg chg="mod">
          <ac:chgData name="Lee, Whitney" userId="42c304cf-7bf0-4354-97f1-ba8873b86299" providerId="ADAL" clId="{F167F5ED-DCA5-5162-BE16-4D5FC5DAEAB9}" dt="2026-06-29T21:49:09.388" v="2422" actId="20577"/>
          <ac:spMkLst>
            <pc:docMk/>
            <pc:sldMk cId="2091008181" sldId="284"/>
            <ac:spMk id="2" creationId="{CB0310C8-E13E-49A6-E8B7-87D9E7A3C0EA}"/>
          </ac:spMkLst>
        </pc:spChg>
        <pc:spChg chg="mod">
          <ac:chgData name="Lee, Whitney" userId="42c304cf-7bf0-4354-97f1-ba8873b86299" providerId="ADAL" clId="{F167F5ED-DCA5-5162-BE16-4D5FC5DAEAB9}" dt="2026-06-29T21:48:57.454" v="2370" actId="20577"/>
          <ac:spMkLst>
            <pc:docMk/>
            <pc:sldMk cId="2091008181" sldId="284"/>
            <ac:spMk id="3" creationId="{0F76A27E-B194-9A4C-902F-1B6661D4C273}"/>
          </ac:spMkLst>
        </pc:spChg>
      </pc:sldChg>
      <pc:sldChg chg="modSp mod modNotesTx">
        <pc:chgData name="Lee, Whitney" userId="42c304cf-7bf0-4354-97f1-ba8873b86299" providerId="ADAL" clId="{F167F5ED-DCA5-5162-BE16-4D5FC5DAEAB9}" dt="2026-06-29T21:45:53.054" v="2213" actId="20577"/>
        <pc:sldMkLst>
          <pc:docMk/>
          <pc:sldMk cId="58486150" sldId="289"/>
        </pc:sldMkLst>
        <pc:spChg chg="mod">
          <ac:chgData name="Lee, Whitney" userId="42c304cf-7bf0-4354-97f1-ba8873b86299" providerId="ADAL" clId="{F167F5ED-DCA5-5162-BE16-4D5FC5DAEAB9}" dt="2026-06-29T21:45:53.054" v="2213" actId="20577"/>
          <ac:spMkLst>
            <pc:docMk/>
            <pc:sldMk cId="58486150" sldId="289"/>
            <ac:spMk id="2" creationId="{77A00FE0-84CA-CA79-4B3C-49D299CD952E}"/>
          </ac:spMkLst>
        </pc:spChg>
      </pc:sldChg>
      <pc:sldMasterChg chg="modSldLayout">
        <pc:chgData name="Lee, Whitney" userId="42c304cf-7bf0-4354-97f1-ba8873b86299" providerId="ADAL" clId="{F167F5ED-DCA5-5162-BE16-4D5FC5DAEAB9}" dt="2026-06-29T21:12:07.881" v="268"/>
        <pc:sldMasterMkLst>
          <pc:docMk/>
          <pc:sldMasterMk cId="0" sldId="2147483648"/>
        </pc:sldMasterMkLst>
        <pc:sldLayoutChg chg="addSp delSp modSp mod">
          <pc:chgData name="Lee, Whitney" userId="42c304cf-7bf0-4354-97f1-ba8873b86299" providerId="ADAL" clId="{F167F5ED-DCA5-5162-BE16-4D5FC5DAEAB9}" dt="2026-06-29T21:12:07.881" v="268"/>
          <pc:sldLayoutMkLst>
            <pc:docMk/>
            <pc:sldMasterMk cId="0" sldId="2147483648"/>
            <pc:sldLayoutMk cId="0" sldId="2147483655"/>
          </pc:sldLayoutMkLst>
          <pc:spChg chg="add mod">
            <ac:chgData name="Lee, Whitney" userId="42c304cf-7bf0-4354-97f1-ba8873b86299" providerId="ADAL" clId="{F167F5ED-DCA5-5162-BE16-4D5FC5DAEAB9}" dt="2026-06-29T21:12:07.881" v="268"/>
            <ac:spMkLst>
              <pc:docMk/>
              <pc:sldMasterMk cId="0" sldId="2147483648"/>
              <pc:sldLayoutMk cId="0" sldId="2147483655"/>
              <ac:spMk id="2" creationId="{FDCB5107-39E6-108A-D409-4B0970E4DB0D}"/>
            </ac:spMkLst>
          </pc:spChg>
          <pc:spChg chg="mod">
            <ac:chgData name="Lee, Whitney" userId="42c304cf-7bf0-4354-97f1-ba8873b86299" providerId="ADAL" clId="{F167F5ED-DCA5-5162-BE16-4D5FC5DAEAB9}" dt="2026-06-24T18:03:25.049" v="224" actId="207"/>
            <ac:spMkLst>
              <pc:docMk/>
              <pc:sldMasterMk cId="0" sldId="2147483648"/>
              <pc:sldLayoutMk cId="0" sldId="2147483655"/>
              <ac:spMk id="25" creationId="{50BD88EE-D5CF-B090-CE5C-F677E3785791}"/>
            </ac:spMkLst>
          </pc:spChg>
          <pc:spChg chg="mod">
            <ac:chgData name="Lee, Whitney" userId="42c304cf-7bf0-4354-97f1-ba8873b86299" providerId="ADAL" clId="{F167F5ED-DCA5-5162-BE16-4D5FC5DAEAB9}" dt="2026-06-24T18:03:29.338" v="225" actId="207"/>
            <ac:spMkLst>
              <pc:docMk/>
              <pc:sldMasterMk cId="0" sldId="2147483648"/>
              <pc:sldLayoutMk cId="0" sldId="2147483655"/>
              <ac:spMk id="26" creationId="{01E1A838-AF9A-AF89-FEBA-BBFDCD7D9C37}"/>
            </ac:spMkLst>
          </pc:spChg>
          <pc:spChg chg="mod">
            <ac:chgData name="Lee, Whitney" userId="42c304cf-7bf0-4354-97f1-ba8873b86299" providerId="ADAL" clId="{F167F5ED-DCA5-5162-BE16-4D5FC5DAEAB9}" dt="2026-06-24T18:01:26.969" v="96" actId="20577"/>
            <ac:spMkLst>
              <pc:docMk/>
              <pc:sldMasterMk cId="0" sldId="2147483648"/>
              <pc:sldLayoutMk cId="0" sldId="2147483655"/>
              <ac:spMk id="28" creationId="{1331D084-E92B-4FFC-53E0-E01C57234024}"/>
            </ac:spMkLst>
          </pc:spChg>
          <pc:spChg chg="del">
            <ac:chgData name="Lee, Whitney" userId="42c304cf-7bf0-4354-97f1-ba8873b86299" providerId="ADAL" clId="{F167F5ED-DCA5-5162-BE16-4D5FC5DAEAB9}" dt="2026-06-29T21:12:05.339" v="267" actId="478"/>
            <ac:spMkLst>
              <pc:docMk/>
              <pc:sldMasterMk cId="0" sldId="2147483648"/>
              <pc:sldLayoutMk cId="0" sldId="2147483655"/>
              <ac:spMk id="29" creationId="{6A1C884D-2AD7-44F9-2BEF-3C43F4733792}"/>
            </ac:spMkLst>
          </pc:spChg>
          <pc:spChg chg="mod">
            <ac:chgData name="Lee, Whitney" userId="42c304cf-7bf0-4354-97f1-ba8873b86299" providerId="ADAL" clId="{F167F5ED-DCA5-5162-BE16-4D5FC5DAEAB9}" dt="2026-06-24T18:01:36.537" v="98" actId="20577"/>
            <ac:spMkLst>
              <pc:docMk/>
              <pc:sldMasterMk cId="0" sldId="2147483648"/>
              <pc:sldLayoutMk cId="0" sldId="2147483655"/>
              <ac:spMk id="30" creationId="{C5CB4FDB-18EC-C6B5-6626-2046052DF8E0}"/>
            </ac:spMkLst>
          </pc:spChg>
          <pc:picChg chg="add mod">
            <ac:chgData name="Lee, Whitney" userId="42c304cf-7bf0-4354-97f1-ba8873b86299" providerId="ADAL" clId="{F167F5ED-DCA5-5162-BE16-4D5FC5DAEAB9}" dt="2026-06-24T18:00:56.834" v="36" actId="1076"/>
            <ac:picMkLst>
              <pc:docMk/>
              <pc:sldMasterMk cId="0" sldId="2147483648"/>
              <pc:sldLayoutMk cId="0" sldId="2147483655"/>
              <ac:picMk id="3" creationId="{FFB494E2-A615-6AE9-8619-E536E32A0540}"/>
            </ac:picMkLst>
          </pc:picChg>
        </pc:sldLayoutChg>
        <pc:sldLayoutChg chg="modSp mod">
          <pc:chgData name="Lee, Whitney" userId="42c304cf-7bf0-4354-97f1-ba8873b86299" providerId="ADAL" clId="{F167F5ED-DCA5-5162-BE16-4D5FC5DAEAB9}" dt="2026-06-24T18:06:30.335" v="256"/>
          <pc:sldLayoutMkLst>
            <pc:docMk/>
            <pc:sldMasterMk cId="0" sldId="2147483648"/>
            <pc:sldLayoutMk cId="3993272336" sldId="2147483659"/>
          </pc:sldLayoutMkLst>
          <pc:spChg chg="mod">
            <ac:chgData name="Lee, Whitney" userId="42c304cf-7bf0-4354-97f1-ba8873b86299" providerId="ADAL" clId="{F167F5ED-DCA5-5162-BE16-4D5FC5DAEAB9}" dt="2026-06-24T18:03:41.524" v="227" actId="207"/>
            <ac:spMkLst>
              <pc:docMk/>
              <pc:sldMasterMk cId="0" sldId="2147483648"/>
              <pc:sldLayoutMk cId="3993272336" sldId="2147483659"/>
              <ac:spMk id="8" creationId="{3F610FF4-2B60-ABC1-FB94-125F76CF7806}"/>
            </ac:spMkLst>
          </pc:spChg>
          <pc:picChg chg="mod">
            <ac:chgData name="Lee, Whitney" userId="42c304cf-7bf0-4354-97f1-ba8873b86299" providerId="ADAL" clId="{F167F5ED-DCA5-5162-BE16-4D5FC5DAEAB9}" dt="2026-06-24T18:06:30.335" v="256"/>
            <ac:picMkLst>
              <pc:docMk/>
              <pc:sldMasterMk cId="0" sldId="2147483648"/>
              <pc:sldLayoutMk cId="3993272336" sldId="2147483659"/>
              <ac:picMk id="3" creationId="{A0BDA4DC-1B83-6A00-C0BD-058CC744263B}"/>
            </ac:picMkLst>
          </pc:picChg>
        </pc:sldLayoutChg>
        <pc:sldLayoutChg chg="modSp mod">
          <pc:chgData name="Lee, Whitney" userId="42c304cf-7bf0-4354-97f1-ba8873b86299" providerId="ADAL" clId="{F167F5ED-DCA5-5162-BE16-4D5FC5DAEAB9}" dt="2026-06-24T18:04:09.796" v="233" actId="1076"/>
          <pc:sldLayoutMkLst>
            <pc:docMk/>
            <pc:sldMasterMk cId="0" sldId="2147483648"/>
            <pc:sldLayoutMk cId="1379526535" sldId="2147483670"/>
          </pc:sldLayoutMkLst>
          <pc:spChg chg="mod">
            <ac:chgData name="Lee, Whitney" userId="42c304cf-7bf0-4354-97f1-ba8873b86299" providerId="ADAL" clId="{F167F5ED-DCA5-5162-BE16-4D5FC5DAEAB9}" dt="2026-06-24T18:01:47.127" v="100" actId="20577"/>
            <ac:spMkLst>
              <pc:docMk/>
              <pc:sldMasterMk cId="0" sldId="2147483648"/>
              <pc:sldLayoutMk cId="1379526535" sldId="2147483670"/>
              <ac:spMk id="7" creationId="{E0327DF5-3827-77F9-7042-1AD30E5E25EE}"/>
            </ac:spMkLst>
          </pc:spChg>
          <pc:spChg chg="mod">
            <ac:chgData name="Lee, Whitney" userId="42c304cf-7bf0-4354-97f1-ba8873b86299" providerId="ADAL" clId="{F167F5ED-DCA5-5162-BE16-4D5FC5DAEAB9}" dt="2026-06-24T18:04:07.109" v="231" actId="207"/>
            <ac:spMkLst>
              <pc:docMk/>
              <pc:sldMasterMk cId="0" sldId="2147483648"/>
              <pc:sldLayoutMk cId="1379526535" sldId="2147483670"/>
              <ac:spMk id="8" creationId="{3F610FF4-2B60-ABC1-FB94-125F76CF7806}"/>
            </ac:spMkLst>
          </pc:spChg>
          <pc:picChg chg="mod">
            <ac:chgData name="Lee, Whitney" userId="42c304cf-7bf0-4354-97f1-ba8873b86299" providerId="ADAL" clId="{F167F5ED-DCA5-5162-BE16-4D5FC5DAEAB9}" dt="2026-06-24T18:04:09.796" v="233" actId="1076"/>
            <ac:picMkLst>
              <pc:docMk/>
              <pc:sldMasterMk cId="0" sldId="2147483648"/>
              <pc:sldLayoutMk cId="1379526535" sldId="2147483670"/>
              <ac:picMk id="3" creationId="{A0BDA4DC-1B83-6A00-C0BD-058CC744263B}"/>
            </ac:picMkLst>
          </pc:picChg>
        </pc:sldLayoutChg>
        <pc:sldLayoutChg chg="modSp mod">
          <pc:chgData name="Lee, Whitney" userId="42c304cf-7bf0-4354-97f1-ba8873b86299" providerId="ADAL" clId="{F167F5ED-DCA5-5162-BE16-4D5FC5DAEAB9}" dt="2026-06-24T18:04:26.210" v="238" actId="207"/>
          <pc:sldLayoutMkLst>
            <pc:docMk/>
            <pc:sldMasterMk cId="0" sldId="2147483648"/>
            <pc:sldLayoutMk cId="3117666292" sldId="2147483671"/>
          </pc:sldLayoutMkLst>
          <pc:spChg chg="mod">
            <ac:chgData name="Lee, Whitney" userId="42c304cf-7bf0-4354-97f1-ba8873b86299" providerId="ADAL" clId="{F167F5ED-DCA5-5162-BE16-4D5FC5DAEAB9}" dt="2026-06-24T18:04:26.210" v="238" actId="207"/>
            <ac:spMkLst>
              <pc:docMk/>
              <pc:sldMasterMk cId="0" sldId="2147483648"/>
              <pc:sldLayoutMk cId="3117666292" sldId="2147483671"/>
              <ac:spMk id="2" creationId="{30871E02-E8F8-41F3-D680-70C207A5A57D}"/>
            </ac:spMkLst>
          </pc:spChg>
          <pc:spChg chg="mod">
            <ac:chgData name="Lee, Whitney" userId="42c304cf-7bf0-4354-97f1-ba8873b86299" providerId="ADAL" clId="{F167F5ED-DCA5-5162-BE16-4D5FC5DAEAB9}" dt="2026-06-24T18:04:24.135" v="237" actId="207"/>
            <ac:spMkLst>
              <pc:docMk/>
              <pc:sldMasterMk cId="0" sldId="2147483648"/>
              <pc:sldLayoutMk cId="3117666292" sldId="2147483671"/>
              <ac:spMk id="4" creationId="{1716F096-317B-FE5B-CA00-165FA955B9A2}"/>
            </ac:spMkLst>
          </pc:spChg>
          <pc:picChg chg="mod">
            <ac:chgData name="Lee, Whitney" userId="42c304cf-7bf0-4354-97f1-ba8873b86299" providerId="ADAL" clId="{F167F5ED-DCA5-5162-BE16-4D5FC5DAEAB9}" dt="2026-06-24T18:04:21.169" v="236"/>
            <ac:picMkLst>
              <pc:docMk/>
              <pc:sldMasterMk cId="0" sldId="2147483648"/>
              <pc:sldLayoutMk cId="3117666292" sldId="2147483671"/>
              <ac:picMk id="3" creationId="{AB3C75D2-AE5B-6F7C-E508-B0FE8C83E626}"/>
            </ac:picMkLst>
          </pc:picChg>
        </pc:sldLayoutChg>
        <pc:sldLayoutChg chg="modSp mod">
          <pc:chgData name="Lee, Whitney" userId="42c304cf-7bf0-4354-97f1-ba8873b86299" providerId="ADAL" clId="{F167F5ED-DCA5-5162-BE16-4D5FC5DAEAB9}" dt="2026-06-24T18:03:50.673" v="229"/>
          <pc:sldLayoutMkLst>
            <pc:docMk/>
            <pc:sldMasterMk cId="0" sldId="2147483648"/>
            <pc:sldLayoutMk cId="2105013169" sldId="2147483672"/>
          </pc:sldLayoutMkLst>
          <pc:spChg chg="mod">
            <ac:chgData name="Lee, Whitney" userId="42c304cf-7bf0-4354-97f1-ba8873b86299" providerId="ADAL" clId="{F167F5ED-DCA5-5162-BE16-4D5FC5DAEAB9}" dt="2026-06-24T18:03:45.989" v="228" actId="207"/>
            <ac:spMkLst>
              <pc:docMk/>
              <pc:sldMasterMk cId="0" sldId="2147483648"/>
              <pc:sldLayoutMk cId="2105013169" sldId="2147483672"/>
              <ac:spMk id="8" creationId="{3F610FF4-2B60-ABC1-FB94-125F76CF7806}"/>
            </ac:spMkLst>
          </pc:spChg>
          <pc:picChg chg="mod">
            <ac:chgData name="Lee, Whitney" userId="42c304cf-7bf0-4354-97f1-ba8873b86299" providerId="ADAL" clId="{F167F5ED-DCA5-5162-BE16-4D5FC5DAEAB9}" dt="2026-06-24T18:03:50.673" v="229"/>
            <ac:picMkLst>
              <pc:docMk/>
              <pc:sldMasterMk cId="0" sldId="2147483648"/>
              <pc:sldLayoutMk cId="2105013169" sldId="2147483672"/>
              <ac:picMk id="3" creationId="{A0BDA4DC-1B83-6A00-C0BD-058CC744263B}"/>
            </ac:picMkLst>
          </pc:picChg>
        </pc:sldLayoutChg>
        <pc:sldLayoutChg chg="modSp mod">
          <pc:chgData name="Lee, Whitney" userId="42c304cf-7bf0-4354-97f1-ba8873b86299" providerId="ADAL" clId="{F167F5ED-DCA5-5162-BE16-4D5FC5DAEAB9}" dt="2026-06-24T18:04:39.950" v="240"/>
          <pc:sldLayoutMkLst>
            <pc:docMk/>
            <pc:sldMasterMk cId="0" sldId="2147483648"/>
            <pc:sldLayoutMk cId="2411421136" sldId="2147483673"/>
          </pc:sldLayoutMkLst>
          <pc:spChg chg="mod">
            <ac:chgData name="Lee, Whitney" userId="42c304cf-7bf0-4354-97f1-ba8873b86299" providerId="ADAL" clId="{F167F5ED-DCA5-5162-BE16-4D5FC5DAEAB9}" dt="2026-06-24T18:04:34.695" v="239" actId="207"/>
            <ac:spMkLst>
              <pc:docMk/>
              <pc:sldMasterMk cId="0" sldId="2147483648"/>
              <pc:sldLayoutMk cId="2411421136" sldId="2147483673"/>
              <ac:spMk id="8" creationId="{3F610FF4-2B60-ABC1-FB94-125F76CF7806}"/>
            </ac:spMkLst>
          </pc:spChg>
          <pc:picChg chg="mod">
            <ac:chgData name="Lee, Whitney" userId="42c304cf-7bf0-4354-97f1-ba8873b86299" providerId="ADAL" clId="{F167F5ED-DCA5-5162-BE16-4D5FC5DAEAB9}" dt="2026-06-24T18:04:39.950" v="240"/>
            <ac:picMkLst>
              <pc:docMk/>
              <pc:sldMasterMk cId="0" sldId="2147483648"/>
              <pc:sldLayoutMk cId="2411421136" sldId="2147483673"/>
              <ac:picMk id="3" creationId="{A0BDA4DC-1B83-6A00-C0BD-058CC744263B}"/>
            </ac:picMkLst>
          </pc:picChg>
        </pc:sldLayoutChg>
        <pc:sldLayoutChg chg="modSp mod">
          <pc:chgData name="Lee, Whitney" userId="42c304cf-7bf0-4354-97f1-ba8873b86299" providerId="ADAL" clId="{F167F5ED-DCA5-5162-BE16-4D5FC5DAEAB9}" dt="2026-06-24T18:04:48.661" v="242" actId="207"/>
          <pc:sldLayoutMkLst>
            <pc:docMk/>
            <pc:sldMasterMk cId="0" sldId="2147483648"/>
            <pc:sldLayoutMk cId="1652537508" sldId="2147483674"/>
          </pc:sldLayoutMkLst>
          <pc:spChg chg="mod">
            <ac:chgData name="Lee, Whitney" userId="42c304cf-7bf0-4354-97f1-ba8873b86299" providerId="ADAL" clId="{F167F5ED-DCA5-5162-BE16-4D5FC5DAEAB9}" dt="2026-06-24T18:04:48.661" v="242" actId="207"/>
            <ac:spMkLst>
              <pc:docMk/>
              <pc:sldMasterMk cId="0" sldId="2147483648"/>
              <pc:sldLayoutMk cId="1652537508" sldId="2147483674"/>
              <ac:spMk id="4" creationId="{1716F096-317B-FE5B-CA00-165FA955B9A2}"/>
            </ac:spMkLst>
          </pc:spChg>
          <pc:picChg chg="mod">
            <ac:chgData name="Lee, Whitney" userId="42c304cf-7bf0-4354-97f1-ba8873b86299" providerId="ADAL" clId="{F167F5ED-DCA5-5162-BE16-4D5FC5DAEAB9}" dt="2026-06-24T18:04:45.696" v="241"/>
            <ac:picMkLst>
              <pc:docMk/>
              <pc:sldMasterMk cId="0" sldId="2147483648"/>
              <pc:sldLayoutMk cId="1652537508" sldId="2147483674"/>
              <ac:picMk id="3" creationId="{AB3C75D2-AE5B-6F7C-E508-B0FE8C83E626}"/>
            </ac:picMkLst>
          </pc:picChg>
        </pc:sldLayoutChg>
      </pc:sldMasterChg>
      <pc:sldMasterChg chg="modSp mod modSldLayout">
        <pc:chgData name="Lee, Whitney" userId="42c304cf-7bf0-4354-97f1-ba8873b86299" providerId="ADAL" clId="{F167F5ED-DCA5-5162-BE16-4D5FC5DAEAB9}" dt="2026-06-29T21:14:51.961" v="401" actId="20577"/>
        <pc:sldMasterMkLst>
          <pc:docMk/>
          <pc:sldMasterMk cId="2113399045" sldId="2147483660"/>
        </pc:sldMasterMkLst>
        <pc:spChg chg="mod">
          <ac:chgData name="Lee, Whitney" userId="42c304cf-7bf0-4354-97f1-ba8873b86299" providerId="ADAL" clId="{F167F5ED-DCA5-5162-BE16-4D5FC5DAEAB9}" dt="2026-06-24T18:04:53.300" v="243" actId="207"/>
          <ac:spMkLst>
            <pc:docMk/>
            <pc:sldMasterMk cId="2113399045" sldId="2147483660"/>
            <ac:spMk id="2" creationId="{5D072836-95B9-C12B-588A-DCB348C5FD2E}"/>
          </ac:spMkLst>
        </pc:spChg>
        <pc:spChg chg="mod">
          <ac:chgData name="Lee, Whitney" userId="42c304cf-7bf0-4354-97f1-ba8873b86299" providerId="ADAL" clId="{F167F5ED-DCA5-5162-BE16-4D5FC5DAEAB9}" dt="2026-06-24T18:04:57.990" v="244" actId="207"/>
          <ac:spMkLst>
            <pc:docMk/>
            <pc:sldMasterMk cId="2113399045" sldId="2147483660"/>
            <ac:spMk id="3" creationId="{D702BAF9-6071-A275-BF21-8ABEC3F128DE}"/>
          </ac:spMkLst>
        </pc:spChg>
        <pc:sldLayoutChg chg="modSp mod">
          <pc:chgData name="Lee, Whitney" userId="42c304cf-7bf0-4354-97f1-ba8873b86299" providerId="ADAL" clId="{F167F5ED-DCA5-5162-BE16-4D5FC5DAEAB9}" dt="2026-06-29T21:14:51.961" v="401" actId="20577"/>
          <pc:sldLayoutMkLst>
            <pc:docMk/>
            <pc:sldMasterMk cId="2113399045" sldId="2147483660"/>
            <pc:sldLayoutMk cId="2923927821" sldId="2147483662"/>
          </pc:sldLayoutMkLst>
          <pc:spChg chg="mod">
            <ac:chgData name="Lee, Whitney" userId="42c304cf-7bf0-4354-97f1-ba8873b86299" providerId="ADAL" clId="{F167F5ED-DCA5-5162-BE16-4D5FC5DAEAB9}" dt="2026-06-24T18:05:02.912" v="245" actId="207"/>
            <ac:spMkLst>
              <pc:docMk/>
              <pc:sldMasterMk cId="2113399045" sldId="2147483660"/>
              <pc:sldLayoutMk cId="2923927821" sldId="2147483662"/>
              <ac:spMk id="5" creationId="{58E2D9B1-3898-B316-3EDC-AEC29AB664E9}"/>
            </ac:spMkLst>
          </pc:spChg>
          <pc:spChg chg="mod">
            <ac:chgData name="Lee, Whitney" userId="42c304cf-7bf0-4354-97f1-ba8873b86299" providerId="ADAL" clId="{F167F5ED-DCA5-5162-BE16-4D5FC5DAEAB9}" dt="2026-06-29T21:14:51.961" v="401" actId="20577"/>
            <ac:spMkLst>
              <pc:docMk/>
              <pc:sldMasterMk cId="2113399045" sldId="2147483660"/>
              <pc:sldLayoutMk cId="2923927821" sldId="2147483662"/>
              <ac:spMk id="8" creationId="{DB361F5C-2749-BBE9-E205-5B06661022C5}"/>
            </ac:spMkLst>
          </pc:spChg>
          <pc:picChg chg="mod">
            <ac:chgData name="Lee, Whitney" userId="42c304cf-7bf0-4354-97f1-ba8873b86299" providerId="ADAL" clId="{F167F5ED-DCA5-5162-BE16-4D5FC5DAEAB9}" dt="2026-06-24T18:05:10.535" v="246"/>
            <ac:picMkLst>
              <pc:docMk/>
              <pc:sldMasterMk cId="2113399045" sldId="2147483660"/>
              <pc:sldLayoutMk cId="2923927821" sldId="2147483662"/>
              <ac:picMk id="3" creationId="{3E3FA0C5-D891-EABB-F265-BE42AF47ED03}"/>
            </ac:picMkLst>
          </pc:picChg>
        </pc:sldLayoutChg>
        <pc:sldLayoutChg chg="modSp mod">
          <pc:chgData name="Lee, Whitney" userId="42c304cf-7bf0-4354-97f1-ba8873b86299" providerId="ADAL" clId="{F167F5ED-DCA5-5162-BE16-4D5FC5DAEAB9}" dt="2026-06-24T18:14:19.416" v="257" actId="14826"/>
          <pc:sldLayoutMkLst>
            <pc:docMk/>
            <pc:sldMasterMk cId="2113399045" sldId="2147483660"/>
            <pc:sldLayoutMk cId="3347925749" sldId="2147483663"/>
          </pc:sldLayoutMkLst>
          <pc:spChg chg="mod">
            <ac:chgData name="Lee, Whitney" userId="42c304cf-7bf0-4354-97f1-ba8873b86299" providerId="ADAL" clId="{F167F5ED-DCA5-5162-BE16-4D5FC5DAEAB9}" dt="2026-06-24T18:02:20.834" v="140" actId="20577"/>
            <ac:spMkLst>
              <pc:docMk/>
              <pc:sldMasterMk cId="2113399045" sldId="2147483660"/>
              <pc:sldLayoutMk cId="3347925749" sldId="2147483663"/>
              <ac:spMk id="2" creationId="{3E4BEF51-4958-2B9C-52BA-142C49F32432}"/>
            </ac:spMkLst>
          </pc:spChg>
          <pc:spChg chg="mod">
            <ac:chgData name="Lee, Whitney" userId="42c304cf-7bf0-4354-97f1-ba8873b86299" providerId="ADAL" clId="{F167F5ED-DCA5-5162-BE16-4D5FC5DAEAB9}" dt="2026-06-24T18:05:15.704" v="247" actId="207"/>
            <ac:spMkLst>
              <pc:docMk/>
              <pc:sldMasterMk cId="2113399045" sldId="2147483660"/>
              <pc:sldLayoutMk cId="3347925749" sldId="2147483663"/>
              <ac:spMk id="4" creationId="{0D0F253A-4A72-0DF3-0607-465164E042D8}"/>
            </ac:spMkLst>
          </pc:spChg>
          <pc:picChg chg="mod">
            <ac:chgData name="Lee, Whitney" userId="42c304cf-7bf0-4354-97f1-ba8873b86299" providerId="ADAL" clId="{F167F5ED-DCA5-5162-BE16-4D5FC5DAEAB9}" dt="2026-06-24T18:14:19.416" v="257" actId="14826"/>
            <ac:picMkLst>
              <pc:docMk/>
              <pc:sldMasterMk cId="2113399045" sldId="2147483660"/>
              <pc:sldLayoutMk cId="3347925749" sldId="2147483663"/>
              <ac:picMk id="3" creationId="{F82A4142-97E0-C575-3355-153C03D1A191}"/>
            </ac:picMkLst>
          </pc:picChg>
        </pc:sldLayoutChg>
        <pc:sldLayoutChg chg="addSp delSp modSp mod">
          <pc:chgData name="Lee, Whitney" userId="42c304cf-7bf0-4354-97f1-ba8873b86299" providerId="ADAL" clId="{F167F5ED-DCA5-5162-BE16-4D5FC5DAEAB9}" dt="2026-06-24T18:06:12.004" v="255" actId="478"/>
          <pc:sldLayoutMkLst>
            <pc:docMk/>
            <pc:sldMasterMk cId="2113399045" sldId="2147483660"/>
            <pc:sldLayoutMk cId="126326423" sldId="2147483664"/>
          </pc:sldLayoutMkLst>
          <pc:spChg chg="mod">
            <ac:chgData name="Lee, Whitney" userId="42c304cf-7bf0-4354-97f1-ba8873b86299" providerId="ADAL" clId="{F167F5ED-DCA5-5162-BE16-4D5FC5DAEAB9}" dt="2026-06-24T18:05:32.701" v="250" actId="207"/>
            <ac:spMkLst>
              <pc:docMk/>
              <pc:sldMasterMk cId="2113399045" sldId="2147483660"/>
              <pc:sldLayoutMk cId="126326423" sldId="2147483664"/>
              <ac:spMk id="4" creationId="{1716F096-317B-FE5B-CA00-165FA955B9A2}"/>
            </ac:spMkLst>
          </pc:spChg>
          <pc:picChg chg="add mod">
            <ac:chgData name="Lee, Whitney" userId="42c304cf-7bf0-4354-97f1-ba8873b86299" providerId="ADAL" clId="{F167F5ED-DCA5-5162-BE16-4D5FC5DAEAB9}" dt="2026-06-24T18:06:10.786" v="254" actId="167"/>
            <ac:picMkLst>
              <pc:docMk/>
              <pc:sldMasterMk cId="2113399045" sldId="2147483660"/>
              <pc:sldLayoutMk cId="126326423" sldId="2147483664"/>
              <ac:picMk id="3" creationId="{A5953449-0DB5-C71B-F773-A45BAFE5EA5A}"/>
            </ac:picMkLst>
          </pc:picChg>
        </pc:sldLayoutChg>
        <pc:sldLayoutChg chg="modSp mod">
          <pc:chgData name="Lee, Whitney" userId="42c304cf-7bf0-4354-97f1-ba8873b86299" providerId="ADAL" clId="{F167F5ED-DCA5-5162-BE16-4D5FC5DAEAB9}" dt="2026-06-24T18:18:43.241" v="261" actId="18131"/>
          <pc:sldLayoutMkLst>
            <pc:docMk/>
            <pc:sldMasterMk cId="2113399045" sldId="2147483660"/>
            <pc:sldLayoutMk cId="2291955193" sldId="2147483668"/>
          </pc:sldLayoutMkLst>
          <pc:spChg chg="mod">
            <ac:chgData name="Lee, Whitney" userId="42c304cf-7bf0-4354-97f1-ba8873b86299" providerId="ADAL" clId="{F167F5ED-DCA5-5162-BE16-4D5FC5DAEAB9}" dt="2026-06-24T18:02:34.873" v="176" actId="20577"/>
            <ac:spMkLst>
              <pc:docMk/>
              <pc:sldMasterMk cId="2113399045" sldId="2147483660"/>
              <pc:sldLayoutMk cId="2291955193" sldId="2147483668"/>
              <ac:spMk id="2" creationId="{3A31D424-BB70-4637-4E55-1FDED185A759}"/>
            </ac:spMkLst>
          </pc:spChg>
          <pc:spChg chg="mod">
            <ac:chgData name="Lee, Whitney" userId="42c304cf-7bf0-4354-97f1-ba8873b86299" providerId="ADAL" clId="{F167F5ED-DCA5-5162-BE16-4D5FC5DAEAB9}" dt="2026-06-24T18:05:22.053" v="248" actId="207"/>
            <ac:spMkLst>
              <pc:docMk/>
              <pc:sldMasterMk cId="2113399045" sldId="2147483660"/>
              <pc:sldLayoutMk cId="2291955193" sldId="2147483668"/>
              <ac:spMk id="4" creationId="{0D0F253A-4A72-0DF3-0607-465164E042D8}"/>
            </ac:spMkLst>
          </pc:spChg>
          <pc:picChg chg="mod modCrop">
            <ac:chgData name="Lee, Whitney" userId="42c304cf-7bf0-4354-97f1-ba8873b86299" providerId="ADAL" clId="{F167F5ED-DCA5-5162-BE16-4D5FC5DAEAB9}" dt="2026-06-24T18:18:43.241" v="261" actId="18131"/>
            <ac:picMkLst>
              <pc:docMk/>
              <pc:sldMasterMk cId="2113399045" sldId="2147483660"/>
              <pc:sldLayoutMk cId="2291955193" sldId="2147483668"/>
              <ac:picMk id="3" creationId="{F82A4142-97E0-C575-3355-153C03D1A191}"/>
            </ac:picMkLst>
          </pc:picChg>
        </pc:sldLayoutChg>
        <pc:sldLayoutChg chg="modSp mod">
          <pc:chgData name="Lee, Whitney" userId="42c304cf-7bf0-4354-97f1-ba8873b86299" providerId="ADAL" clId="{F167F5ED-DCA5-5162-BE16-4D5FC5DAEAB9}" dt="2026-06-24T18:28:49.236" v="266" actId="14826"/>
          <pc:sldLayoutMkLst>
            <pc:docMk/>
            <pc:sldMasterMk cId="2113399045" sldId="2147483660"/>
            <pc:sldLayoutMk cId="3645915490" sldId="2147483669"/>
          </pc:sldLayoutMkLst>
          <pc:spChg chg="mod">
            <ac:chgData name="Lee, Whitney" userId="42c304cf-7bf0-4354-97f1-ba8873b86299" providerId="ADAL" clId="{F167F5ED-DCA5-5162-BE16-4D5FC5DAEAB9}" dt="2026-06-24T18:05:27.228" v="249" actId="207"/>
            <ac:spMkLst>
              <pc:docMk/>
              <pc:sldMasterMk cId="2113399045" sldId="2147483660"/>
              <pc:sldLayoutMk cId="3645915490" sldId="2147483669"/>
              <ac:spMk id="4" creationId="{0D0F253A-4A72-0DF3-0607-465164E042D8}"/>
            </ac:spMkLst>
          </pc:spChg>
          <pc:spChg chg="mod">
            <ac:chgData name="Lee, Whitney" userId="42c304cf-7bf0-4354-97f1-ba8873b86299" providerId="ADAL" clId="{F167F5ED-DCA5-5162-BE16-4D5FC5DAEAB9}" dt="2026-06-24T18:02:46.425" v="202" actId="20577"/>
            <ac:spMkLst>
              <pc:docMk/>
              <pc:sldMasterMk cId="2113399045" sldId="2147483660"/>
              <pc:sldLayoutMk cId="3645915490" sldId="2147483669"/>
              <ac:spMk id="5" creationId="{A6EAD622-361E-E05A-7C09-F7BE95C7625C}"/>
            </ac:spMkLst>
          </pc:spChg>
          <pc:picChg chg="mod modCrop">
            <ac:chgData name="Lee, Whitney" userId="42c304cf-7bf0-4354-97f1-ba8873b86299" providerId="ADAL" clId="{F167F5ED-DCA5-5162-BE16-4D5FC5DAEAB9}" dt="2026-06-24T18:28:49.236" v="266" actId="14826"/>
            <ac:picMkLst>
              <pc:docMk/>
              <pc:sldMasterMk cId="2113399045" sldId="2147483660"/>
              <pc:sldLayoutMk cId="3645915490" sldId="2147483669"/>
              <ac:picMk id="3" creationId="{F82A4142-97E0-C575-3355-153C03D1A191}"/>
            </ac:picMkLst>
          </pc:picChg>
        </pc:sldLayoutChg>
        <pc:sldLayoutChg chg="modSp mod">
          <pc:chgData name="Lee, Whitney" userId="42c304cf-7bf0-4354-97f1-ba8873b86299" providerId="ADAL" clId="{F167F5ED-DCA5-5162-BE16-4D5FC5DAEAB9}" dt="2026-06-24T18:05:47.180" v="252"/>
          <pc:sldLayoutMkLst>
            <pc:docMk/>
            <pc:sldMasterMk cId="2113399045" sldId="2147483660"/>
            <pc:sldLayoutMk cId="1243331843" sldId="2147483675"/>
          </pc:sldLayoutMkLst>
          <pc:spChg chg="mod">
            <ac:chgData name="Lee, Whitney" userId="42c304cf-7bf0-4354-97f1-ba8873b86299" providerId="ADAL" clId="{F167F5ED-DCA5-5162-BE16-4D5FC5DAEAB9}" dt="2026-06-24T18:05:40.427" v="251" actId="207"/>
            <ac:spMkLst>
              <pc:docMk/>
              <pc:sldMasterMk cId="2113399045" sldId="2147483660"/>
              <pc:sldLayoutMk cId="1243331843" sldId="2147483675"/>
              <ac:spMk id="8" creationId="{3F610FF4-2B60-ABC1-FB94-125F76CF7806}"/>
            </ac:spMkLst>
          </pc:spChg>
          <pc:picChg chg="mod">
            <ac:chgData name="Lee, Whitney" userId="42c304cf-7bf0-4354-97f1-ba8873b86299" providerId="ADAL" clId="{F167F5ED-DCA5-5162-BE16-4D5FC5DAEAB9}" dt="2026-06-24T18:05:47.180" v="252"/>
            <ac:picMkLst>
              <pc:docMk/>
              <pc:sldMasterMk cId="2113399045" sldId="2147483660"/>
              <pc:sldLayoutMk cId="1243331843" sldId="2147483675"/>
              <ac:picMk id="3" creationId="{A0BDA4DC-1B83-6A00-C0BD-058CC744263B}"/>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7/9/26</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7/9/26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INTRODUCING THE STUDY</a:t>
            </a:r>
          </a:p>
          <a:p>
            <a:endParaRPr lang="en-US" b="1" dirty="0">
              <a:effectLst/>
            </a:endParaRPr>
          </a:p>
          <a:p>
            <a:pPr>
              <a:buNone/>
            </a:pPr>
            <a:r>
              <a:rPr lang="en-US" dirty="0">
                <a:solidFill>
                  <a:srgbClr val="141413"/>
                </a:solidFill>
                <a:effectLst/>
                <a:latin typeface="Helvetica" pitchFamily="2" charset="0"/>
              </a:rPr>
              <a:t>Remember, Paul wrote the letter of Romans to an ethnically mixed community consisting of Jews and Gentiles. In Romans 5–8, Paul described how God was making a new humanity in Christ. This teaching raises a huge question for Paul’s imaginary Jewish dialogue partner: “What about those Jews who don’t accept Jesus as the Messiah?” If God is including Gentiles in the family of Abraham, does that make Him unfaithful to Israel? Chapters 9 through 11 focus on this question.</a:t>
            </a:r>
          </a:p>
          <a:p>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Discussion Starter—Just a Snippet</a:t>
            </a:r>
          </a:p>
          <a:p>
            <a:r>
              <a:rPr lang="en-US" sz="1200" i="1" kern="1200" dirty="0">
                <a:solidFill>
                  <a:schemeClr val="tx1"/>
                </a:solidFill>
                <a:effectLst/>
                <a:latin typeface="+mn-lt"/>
                <a:ea typeface="+mn-ea"/>
                <a:cs typeface="+mn-cs"/>
              </a:rPr>
              <a:t>Some words and phrases are so ingrained in our minds that just a snippet calls to mind an entire scenario. What do you think of when you hear these phrases?</a:t>
            </a:r>
          </a:p>
          <a:p>
            <a:pPr lvl="0"/>
            <a:r>
              <a:rPr lang="en-US" sz="1200" i="1" kern="1200" dirty="0">
                <a:solidFill>
                  <a:schemeClr val="tx1"/>
                </a:solidFill>
                <a:effectLst/>
                <a:latin typeface="+mn-lt"/>
                <a:ea typeface="+mn-ea"/>
                <a:cs typeface="+mn-cs"/>
              </a:rPr>
              <a:t>• Fourscore and seven years ago . . .</a:t>
            </a:r>
          </a:p>
          <a:p>
            <a:pPr lvl="0"/>
            <a:r>
              <a:rPr lang="en-US" sz="1200" i="1" kern="1200" dirty="0">
                <a:solidFill>
                  <a:schemeClr val="tx1"/>
                </a:solidFill>
                <a:effectLst/>
                <a:latin typeface="+mn-lt"/>
                <a:ea typeface="+mn-ea"/>
                <a:cs typeface="+mn-cs"/>
              </a:rPr>
              <a:t>• One small step for man . . .</a:t>
            </a:r>
          </a:p>
          <a:p>
            <a:pPr lvl="0"/>
            <a:r>
              <a:rPr lang="en-US" sz="1200" i="1" kern="1200" dirty="0">
                <a:solidFill>
                  <a:schemeClr val="tx1"/>
                </a:solidFill>
                <a:effectLst/>
                <a:latin typeface="+mn-lt"/>
                <a:ea typeface="+mn-ea"/>
                <a:cs typeface="+mn-cs"/>
              </a:rPr>
              <a:t>• One if by land, two if by sea . . .</a:t>
            </a:r>
          </a:p>
          <a:p>
            <a:pPr>
              <a:buNone/>
            </a:pPr>
            <a:endParaRPr lang="en-US" dirty="0">
              <a:solidFill>
                <a:srgbClr val="141413"/>
              </a:solidFill>
              <a:effectLst/>
              <a:latin typeface="Helvetica" pitchFamily="2" charset="0"/>
            </a:endParaRPr>
          </a:p>
          <a:p>
            <a:r>
              <a:rPr lang="en-US" sz="1200" kern="1200" dirty="0">
                <a:solidFill>
                  <a:schemeClr val="tx1"/>
                </a:solidFill>
                <a:effectLst/>
                <a:latin typeface="+mn-lt"/>
                <a:ea typeface="+mn-ea"/>
                <a:cs typeface="+mn-cs"/>
              </a:rPr>
              <a:t>Throughout Paul’s writings, he assumes his readers have a thorough grasp of Israel’s Scriptures. Rather than quoting extensive passages, Paul frequently cites a single verse or even a phrase, intending his readers to remember the larger context of these snippets. He uses this technique frequently in Romans 9–11 to show that God remained faithful to His covenant with Israel even as He included Gentiles in it.</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story of Abraham played (and continues to play) a vital role in Jewish identity. God established His covenant with Abraham, promising to bless him and multiply his offspring so much that no one could possibly count them. To be Jewish was to be in Abraham’s family. When Paul proclaims that “not all who are born into the nation of Israel are truly members of God’s people! Being descendants of Abraham doesn’t make them truly Abraham’s children” (Rom 9:6–7), he knew that would shock and offend some of his Jewish readers. Throughout this section, Paul explores his claim in greater detail.</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Romans 10:11–15</a:t>
            </a:r>
          </a:p>
          <a:p>
            <a:endParaRPr lang="en-US" b="1" dirty="0">
              <a:effectLst/>
            </a:endParaRPr>
          </a:p>
          <a:p>
            <a:r>
              <a:rPr lang="en-US" b="1" i="0" dirty="0"/>
              <a:t>New Living Translation</a:t>
            </a:r>
            <a:endParaRPr lang="en-US" b="1" i="0" dirty="0">
              <a:effectLst/>
            </a:endParaRPr>
          </a:p>
          <a:p>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As the Scriptures tell us, “Anyone who trusts in him will never be disgraced.” </a:t>
            </a:r>
            <a:r>
              <a:rPr lang="en-US" sz="1200" b="1" i="0" kern="1200" baseline="30000" dirty="0">
                <a:solidFill>
                  <a:schemeClr val="tx1"/>
                </a:solidFill>
                <a:effectLst/>
                <a:latin typeface="+mn-lt"/>
                <a:ea typeface="+mn-ea"/>
                <a:cs typeface="+mn-cs"/>
              </a:rPr>
              <a:t>12 </a:t>
            </a:r>
            <a:r>
              <a:rPr lang="en-US" sz="1200" b="0" i="0" kern="1200" dirty="0">
                <a:solidFill>
                  <a:schemeClr val="tx1"/>
                </a:solidFill>
                <a:effectLst/>
                <a:latin typeface="+mn-lt"/>
                <a:ea typeface="+mn-ea"/>
                <a:cs typeface="+mn-cs"/>
              </a:rPr>
              <a:t>Jew and Gentile are the same in this respect. They have the same Lord, who gives generously to all who call on him. </a:t>
            </a:r>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For “Everyone who calls on the name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will be saved.”</a:t>
            </a:r>
          </a:p>
          <a:p>
            <a:r>
              <a:rPr lang="en-US" sz="1200" b="1" i="0" kern="1200" baseline="30000" dirty="0">
                <a:solidFill>
                  <a:schemeClr val="tx1"/>
                </a:solidFill>
                <a:effectLst/>
                <a:latin typeface="+mn-lt"/>
                <a:ea typeface="+mn-ea"/>
                <a:cs typeface="+mn-cs"/>
              </a:rPr>
              <a:t>14 </a:t>
            </a:r>
            <a:r>
              <a:rPr lang="en-US" sz="1200" b="0" i="0" kern="1200" dirty="0">
                <a:solidFill>
                  <a:schemeClr val="tx1"/>
                </a:solidFill>
                <a:effectLst/>
                <a:latin typeface="+mn-lt"/>
                <a:ea typeface="+mn-ea"/>
                <a:cs typeface="+mn-cs"/>
              </a:rPr>
              <a:t>But how can they call on him to save them unless they believe in him? And how can they believe in him if they have never heard about him? And how can they hear about him unless someone tells them? </a:t>
            </a:r>
            <a:r>
              <a:rPr lang="en-US" sz="1200" b="1" i="0" kern="1200" baseline="30000" dirty="0">
                <a:solidFill>
                  <a:schemeClr val="tx1"/>
                </a:solidFill>
                <a:effectLst/>
                <a:latin typeface="+mn-lt"/>
                <a:ea typeface="+mn-ea"/>
                <a:cs typeface="+mn-cs"/>
              </a:rPr>
              <a:t>15 </a:t>
            </a:r>
            <a:r>
              <a:rPr lang="en-US" sz="1200" b="0" i="0" kern="1200" dirty="0">
                <a:solidFill>
                  <a:schemeClr val="tx1"/>
                </a:solidFill>
                <a:effectLst/>
                <a:latin typeface="+mn-lt"/>
                <a:ea typeface="+mn-ea"/>
                <a:cs typeface="+mn-cs"/>
              </a:rPr>
              <a:t>And how will anyone go and tell them without being sent? That is why the Scriptures say, “How beautiful are the feet of messengers who bring good news!”</a:t>
            </a:r>
          </a:p>
          <a:p>
            <a:pPr algn="l">
              <a:buNone/>
            </a:pPr>
            <a:endParaRPr lang="en-US" dirty="0"/>
          </a:p>
          <a:p>
            <a:r>
              <a:rPr lang="en-US" b="1" dirty="0">
                <a:effectLst/>
              </a:rPr>
              <a:t>King James Version</a:t>
            </a:r>
          </a:p>
          <a:p>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For the scripture saith, Whosoever believeth on him shall not be ashamed.</a:t>
            </a:r>
          </a:p>
          <a:p>
            <a:r>
              <a:rPr lang="en-US" sz="1200" b="1" i="0" kern="1200" baseline="30000" dirty="0">
                <a:solidFill>
                  <a:schemeClr val="tx1"/>
                </a:solidFill>
                <a:effectLst/>
                <a:latin typeface="+mn-lt"/>
                <a:ea typeface="+mn-ea"/>
                <a:cs typeface="+mn-cs"/>
              </a:rPr>
              <a:t>12 </a:t>
            </a:r>
            <a:r>
              <a:rPr lang="en-US" sz="1200" b="0" i="0" kern="1200" dirty="0">
                <a:solidFill>
                  <a:schemeClr val="tx1"/>
                </a:solidFill>
                <a:effectLst/>
                <a:latin typeface="+mn-lt"/>
                <a:ea typeface="+mn-ea"/>
                <a:cs typeface="+mn-cs"/>
              </a:rPr>
              <a:t>For there is no difference between the Jew and the Greek: for the same Lord over all is rich unto all that call upon him.</a:t>
            </a:r>
          </a:p>
          <a:p>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For whosoever shall call upon the name of the Lord shall be saved.</a:t>
            </a:r>
          </a:p>
          <a:p>
            <a:r>
              <a:rPr lang="en-US" sz="1200" b="1" i="0" kern="1200" baseline="30000" dirty="0">
                <a:solidFill>
                  <a:schemeClr val="tx1"/>
                </a:solidFill>
                <a:effectLst/>
                <a:latin typeface="+mn-lt"/>
                <a:ea typeface="+mn-ea"/>
                <a:cs typeface="+mn-cs"/>
              </a:rPr>
              <a:t>14 </a:t>
            </a:r>
            <a:r>
              <a:rPr lang="en-US" sz="1200" b="0" i="0" kern="1200" dirty="0">
                <a:solidFill>
                  <a:schemeClr val="tx1"/>
                </a:solidFill>
                <a:effectLst/>
                <a:latin typeface="+mn-lt"/>
                <a:ea typeface="+mn-ea"/>
                <a:cs typeface="+mn-cs"/>
              </a:rPr>
              <a:t>How then shall they call on him in whom they have not believed? and how shall they believe in him of whom they have not heard? and how shall they hear without a preacher?</a:t>
            </a:r>
          </a:p>
          <a:p>
            <a:r>
              <a:rPr lang="en-US" sz="1200" b="1" i="0" kern="1200" baseline="30000" dirty="0">
                <a:solidFill>
                  <a:schemeClr val="tx1"/>
                </a:solidFill>
                <a:effectLst/>
                <a:latin typeface="+mn-lt"/>
                <a:ea typeface="+mn-ea"/>
                <a:cs typeface="+mn-cs"/>
              </a:rPr>
              <a:t>15 </a:t>
            </a:r>
            <a:r>
              <a:rPr lang="en-US" sz="1200" b="0" i="0" kern="1200" dirty="0">
                <a:solidFill>
                  <a:schemeClr val="tx1"/>
                </a:solidFill>
                <a:effectLst/>
                <a:latin typeface="+mn-lt"/>
                <a:ea typeface="+mn-ea"/>
                <a:cs typeface="+mn-cs"/>
              </a:rPr>
              <a:t>And how shall they preach, except they be sent? as it is written, How beautiful are the feet of them that preach the gospel of peace, and bring glad tidings of good things!</a:t>
            </a: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2: The Gospel for Everyone</a:t>
            </a:r>
          </a:p>
          <a:p>
            <a:r>
              <a:rPr lang="en-US" sz="1200" kern="1200" dirty="0">
                <a:solidFill>
                  <a:schemeClr val="tx1"/>
                </a:solidFill>
                <a:effectLst/>
                <a:latin typeface="+mn-lt"/>
                <a:ea typeface="+mn-ea"/>
                <a:cs typeface="+mn-cs"/>
              </a:rPr>
              <a:t>Students can use this worksheet to remind themselves that God does not show favoritism but offers the same grace and salvation to everyone who believes.</a:t>
            </a: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Romans 11:1–7</a:t>
            </a:r>
          </a:p>
          <a:p>
            <a:endParaRPr lang="en-US" b="1" dirty="0">
              <a:effectLst/>
            </a:endParaRPr>
          </a:p>
          <a:p>
            <a:r>
              <a:rPr lang="en-US" b="1" i="0" dirty="0"/>
              <a:t>New Living Translation</a:t>
            </a:r>
            <a:endParaRPr lang="en-US" b="1" i="0" dirty="0">
              <a:effectLst/>
            </a:endParaRPr>
          </a:p>
          <a:p>
            <a:r>
              <a:rPr lang="en-US" b="1" i="0" baseline="30000" dirty="0">
                <a:solidFill>
                  <a:srgbClr val="000000"/>
                </a:solidFill>
                <a:effectLst/>
                <a:latin typeface="system-ui"/>
              </a:rPr>
              <a:t>1</a:t>
            </a:r>
            <a:r>
              <a:rPr lang="en-US" sz="1200" b="1" i="0"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I ask, then, has God rejected his own people, the nation of Israel? Of course not! I myself am an Israelite, a descendant of Abraham and a member of the tribe of Benjamin.</a:t>
            </a:r>
          </a:p>
          <a:p>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No, God has not rejected his own people, whom he chose from the very beginning. Do you realize what the Scriptures say about this? Elijah the prophet complained to God about the people of Israel and said, </a:t>
            </a:r>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they have killed your prophets and torn down your altars. I am the only one left, and now they are trying to kill me, too.”</a:t>
            </a:r>
            <a:r>
              <a:rPr lang="en-US" sz="1200" b="0" i="0" kern="1200" baseline="30000" dirty="0">
                <a:solidFill>
                  <a:schemeClr val="tx1"/>
                </a:solidFill>
                <a:effectLst/>
                <a:latin typeface="+mn-lt"/>
                <a:ea typeface="+mn-ea"/>
                <a:cs typeface="+mn-cs"/>
              </a:rPr>
              <a:t> </a:t>
            </a:r>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And do you remember God’s reply? He said, “No, I have 7,000 others who have never bowed down to Baal!”</a:t>
            </a:r>
          </a:p>
          <a:p>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It is the same today, for a few of the people of Israel have remained faithful because of God’s grace—his undeserved kindness in choosing them. </a:t>
            </a:r>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And since it is through God’s kindness, then it is not by their good works. For in that case, God’s grace would not be what it really is—free and undeserved.</a:t>
            </a:r>
          </a:p>
          <a:p>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So this is the situation: Most of the people of Israel have not found the favor of God they are looking for so earnestly. A few have—the ones God has chosen—but the hearts of the rest were hardened.</a:t>
            </a:r>
          </a:p>
          <a:p>
            <a:pPr algn="l">
              <a:buNone/>
            </a:pPr>
            <a:endParaRPr lang="en-US" dirty="0"/>
          </a:p>
          <a:p>
            <a:r>
              <a:rPr lang="en-US" b="1" dirty="0">
                <a:effectLst/>
              </a:rPr>
              <a:t>King James Version</a:t>
            </a:r>
          </a:p>
          <a:p>
            <a:r>
              <a:rPr lang="en-US" b="1" i="0" baseline="30000" dirty="0">
                <a:solidFill>
                  <a:srgbClr val="000000"/>
                </a:solidFill>
                <a:effectLst/>
                <a:latin typeface="system-ui"/>
              </a:rPr>
              <a:t>1 </a:t>
            </a:r>
            <a:r>
              <a:rPr lang="en-US" sz="1200" b="0" i="0" kern="1200" dirty="0">
                <a:solidFill>
                  <a:schemeClr val="tx1"/>
                </a:solidFill>
                <a:effectLst/>
                <a:latin typeface="+mn-lt"/>
                <a:ea typeface="+mn-ea"/>
                <a:cs typeface="+mn-cs"/>
              </a:rPr>
              <a:t>I say then, Hath God cast away his people? God forbid. For I also am an Israelite, of the seed of Abraham, of the tribe of Benjamin.</a:t>
            </a:r>
          </a:p>
          <a:p>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God hath not cast away his people which he foreknew. Wot ye not what the scripture saith of Elias? how he maketh intercession to God against Israel saying,</a:t>
            </a:r>
          </a:p>
          <a:p>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Lord, they have killed thy prophets, and </a:t>
            </a:r>
            <a:r>
              <a:rPr lang="en-US" sz="1200" b="0" i="0" kern="1200" dirty="0" err="1">
                <a:solidFill>
                  <a:schemeClr val="tx1"/>
                </a:solidFill>
                <a:effectLst/>
                <a:latin typeface="+mn-lt"/>
                <a:ea typeface="+mn-ea"/>
                <a:cs typeface="+mn-cs"/>
              </a:rPr>
              <a:t>digged</a:t>
            </a:r>
            <a:r>
              <a:rPr lang="en-US" sz="1200" b="0" i="0" kern="1200" dirty="0">
                <a:solidFill>
                  <a:schemeClr val="tx1"/>
                </a:solidFill>
                <a:effectLst/>
                <a:latin typeface="+mn-lt"/>
                <a:ea typeface="+mn-ea"/>
                <a:cs typeface="+mn-cs"/>
              </a:rPr>
              <a:t> down thine altars; and I am left alone, and they seek my life.</a:t>
            </a:r>
          </a:p>
          <a:p>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But what saith the answer of God unto him? I have reserved to myself seven thousand men, who have not bowed the knee to the image of Baal.</a:t>
            </a:r>
          </a:p>
          <a:p>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Even so then at this present time also there is a remnant according to the election of grace.</a:t>
            </a:r>
          </a:p>
          <a:p>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And if by grace, then is it no more of works: otherwise grace is no more grace. But if it be of works, then it is no more grace: otherwise work is no more work.</a:t>
            </a:r>
          </a:p>
          <a:p>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What then? Israel hath not obtained that which he </a:t>
            </a:r>
            <a:r>
              <a:rPr lang="en-US" sz="1200" b="0" i="0" kern="1200" dirty="0" err="1">
                <a:solidFill>
                  <a:schemeClr val="tx1"/>
                </a:solidFill>
                <a:effectLst/>
                <a:latin typeface="+mn-lt"/>
                <a:ea typeface="+mn-ea"/>
                <a:cs typeface="+mn-cs"/>
              </a:rPr>
              <a:t>seeketh</a:t>
            </a:r>
            <a:r>
              <a:rPr lang="en-US" sz="1200" b="0" i="0" kern="1200" dirty="0">
                <a:solidFill>
                  <a:schemeClr val="tx1"/>
                </a:solidFill>
                <a:effectLst/>
                <a:latin typeface="+mn-lt"/>
                <a:ea typeface="+mn-ea"/>
                <a:cs typeface="+mn-cs"/>
              </a:rPr>
              <a:t> for; but the election hath obtained it, and the rest were blinded.</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rPr>
              <a:t>Romans 11:11–25</a:t>
            </a:r>
          </a:p>
          <a:p>
            <a:endParaRPr lang="en-US" b="1" dirty="0">
              <a:effectLst/>
            </a:endParaRPr>
          </a:p>
          <a:p>
            <a:r>
              <a:rPr lang="en-US" b="1" i="0" dirty="0"/>
              <a:t>New Living Translation</a:t>
            </a:r>
            <a:endParaRPr lang="en-US" b="1" i="0" dirty="0">
              <a:effectLst/>
            </a:endParaRPr>
          </a:p>
          <a:p>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Did God’s people stumble and fall beyond recovery? Of course not! They were disobedient, so God made salvation available to the Gentiles. But he wanted his own people to become jealous and claim it for themselves. </a:t>
            </a:r>
            <a:r>
              <a:rPr lang="en-US" sz="1200" b="1" i="0" kern="1200" baseline="30000" dirty="0">
                <a:solidFill>
                  <a:schemeClr val="tx1"/>
                </a:solidFill>
                <a:effectLst/>
                <a:latin typeface="+mn-lt"/>
                <a:ea typeface="+mn-ea"/>
                <a:cs typeface="+mn-cs"/>
              </a:rPr>
              <a:t>12 </a:t>
            </a:r>
            <a:r>
              <a:rPr lang="en-US" sz="1200" b="0" i="0" kern="1200" dirty="0">
                <a:solidFill>
                  <a:schemeClr val="tx1"/>
                </a:solidFill>
                <a:effectLst/>
                <a:latin typeface="+mn-lt"/>
                <a:ea typeface="+mn-ea"/>
                <a:cs typeface="+mn-cs"/>
              </a:rPr>
              <a:t>Now if the Gentiles were enriched because the people of Israel turned down God’s offer of salvation, think how much greater a blessing the world will share when they finally accept it.</a:t>
            </a:r>
          </a:p>
          <a:p>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I am saying all this especially for you Gentiles. God has appointed me as the apostle to the Gentiles. I stress this, </a:t>
            </a:r>
            <a:r>
              <a:rPr lang="en-US" sz="1200" b="1" i="0" kern="1200" baseline="30000" dirty="0">
                <a:solidFill>
                  <a:schemeClr val="tx1"/>
                </a:solidFill>
                <a:effectLst/>
                <a:latin typeface="+mn-lt"/>
                <a:ea typeface="+mn-ea"/>
                <a:cs typeface="+mn-cs"/>
              </a:rPr>
              <a:t>14 </a:t>
            </a:r>
            <a:r>
              <a:rPr lang="en-US" sz="1200" b="0" i="0" kern="1200" dirty="0">
                <a:solidFill>
                  <a:schemeClr val="tx1"/>
                </a:solidFill>
                <a:effectLst/>
                <a:latin typeface="+mn-lt"/>
                <a:ea typeface="+mn-ea"/>
                <a:cs typeface="+mn-cs"/>
              </a:rPr>
              <a:t>for I want somehow to make the people of Israel jealous of what you Gentiles have, so I might save some of them. </a:t>
            </a:r>
            <a:r>
              <a:rPr lang="en-US" sz="1200" b="1" i="0" kern="1200" baseline="30000" dirty="0">
                <a:solidFill>
                  <a:schemeClr val="tx1"/>
                </a:solidFill>
                <a:effectLst/>
                <a:latin typeface="+mn-lt"/>
                <a:ea typeface="+mn-ea"/>
                <a:cs typeface="+mn-cs"/>
              </a:rPr>
              <a:t>15 </a:t>
            </a:r>
            <a:r>
              <a:rPr lang="en-US" sz="1200" b="0" i="0" kern="1200" dirty="0">
                <a:solidFill>
                  <a:schemeClr val="tx1"/>
                </a:solidFill>
                <a:effectLst/>
                <a:latin typeface="+mn-lt"/>
                <a:ea typeface="+mn-ea"/>
                <a:cs typeface="+mn-cs"/>
              </a:rPr>
              <a:t>For since their rejection meant that God offered salvation to the rest of the world, their acceptance will be even more wonderful. It will be life for those who were dead! </a:t>
            </a:r>
            <a:r>
              <a:rPr lang="en-US" sz="1200" b="1" i="0" kern="1200" baseline="30000" dirty="0">
                <a:solidFill>
                  <a:schemeClr val="tx1"/>
                </a:solidFill>
                <a:effectLst/>
                <a:latin typeface="+mn-lt"/>
                <a:ea typeface="+mn-ea"/>
                <a:cs typeface="+mn-cs"/>
              </a:rPr>
              <a:t>16 </a:t>
            </a:r>
            <a:r>
              <a:rPr lang="en-US" sz="1200" b="0" i="0" kern="1200" dirty="0">
                <a:solidFill>
                  <a:schemeClr val="tx1"/>
                </a:solidFill>
                <a:effectLst/>
                <a:latin typeface="+mn-lt"/>
                <a:ea typeface="+mn-ea"/>
                <a:cs typeface="+mn-cs"/>
              </a:rPr>
              <a:t>And since Abraham and the other patriarchs were holy, their descendants will also be holy—just as the entire batch of dough is holy because the portion given as an offering is holy. For if the roots of the tree are holy, the branches will be, too.</a:t>
            </a:r>
          </a:p>
          <a:p>
            <a:r>
              <a:rPr lang="en-US" sz="1200" b="1" i="0" kern="1200" baseline="30000" dirty="0">
                <a:solidFill>
                  <a:schemeClr val="tx1"/>
                </a:solidFill>
                <a:effectLst/>
                <a:latin typeface="+mn-lt"/>
                <a:ea typeface="+mn-ea"/>
                <a:cs typeface="+mn-cs"/>
              </a:rPr>
              <a:t>17 </a:t>
            </a:r>
            <a:r>
              <a:rPr lang="en-US" sz="1200" b="0" i="0" kern="1200" dirty="0">
                <a:solidFill>
                  <a:schemeClr val="tx1"/>
                </a:solidFill>
                <a:effectLst/>
                <a:latin typeface="+mn-lt"/>
                <a:ea typeface="+mn-ea"/>
                <a:cs typeface="+mn-cs"/>
              </a:rPr>
              <a:t>But some of these branches from Abraham’s tree—some of the people of Israel—have been broken off. And you Gentiles, who were branches from a wild olive tree, have been grafted in. So now you also receive the blessing God has promised Abraham and his children, sharing in the rich nourishment from the root of God’s special olive tree. </a:t>
            </a:r>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But you must not brag about being grafted in to replace the branches that were broken off. You are just a branch, not the root.</a:t>
            </a:r>
          </a:p>
          <a:p>
            <a:r>
              <a:rPr lang="en-US" sz="1200" b="1" i="0" kern="1200" baseline="30000" dirty="0">
                <a:solidFill>
                  <a:schemeClr val="tx1"/>
                </a:solidFill>
                <a:effectLst/>
                <a:latin typeface="+mn-lt"/>
                <a:ea typeface="+mn-ea"/>
                <a:cs typeface="+mn-cs"/>
              </a:rPr>
              <a:t>19 </a:t>
            </a:r>
            <a:r>
              <a:rPr lang="en-US" sz="1200" b="0" i="0" kern="1200" dirty="0">
                <a:solidFill>
                  <a:schemeClr val="tx1"/>
                </a:solidFill>
                <a:effectLst/>
                <a:latin typeface="+mn-lt"/>
                <a:ea typeface="+mn-ea"/>
                <a:cs typeface="+mn-cs"/>
              </a:rPr>
              <a:t>“Well,” you may say, “those branches were broken off to make room for me.” </a:t>
            </a:r>
            <a:r>
              <a:rPr lang="en-US" sz="1200" b="1" i="0" kern="1200" baseline="30000" dirty="0">
                <a:solidFill>
                  <a:schemeClr val="tx1"/>
                </a:solidFill>
                <a:effectLst/>
                <a:latin typeface="+mn-lt"/>
                <a:ea typeface="+mn-ea"/>
                <a:cs typeface="+mn-cs"/>
              </a:rPr>
              <a:t>20 </a:t>
            </a:r>
            <a:r>
              <a:rPr lang="en-US" sz="1200" b="0" i="0" kern="1200" dirty="0">
                <a:solidFill>
                  <a:schemeClr val="tx1"/>
                </a:solidFill>
                <a:effectLst/>
                <a:latin typeface="+mn-lt"/>
                <a:ea typeface="+mn-ea"/>
                <a:cs typeface="+mn-cs"/>
              </a:rPr>
              <a:t>Yes, but remember—those branches were broken off because they didn’t believe in Christ, and you are there because you do believe. So don’t think highly of yourself, but fear what could happen. </a:t>
            </a:r>
            <a:r>
              <a:rPr lang="en-US" sz="1200" b="1" i="0" kern="1200" baseline="30000" dirty="0">
                <a:solidFill>
                  <a:schemeClr val="tx1"/>
                </a:solidFill>
                <a:effectLst/>
                <a:latin typeface="+mn-lt"/>
                <a:ea typeface="+mn-ea"/>
                <a:cs typeface="+mn-cs"/>
              </a:rPr>
              <a:t>21 </a:t>
            </a:r>
            <a:r>
              <a:rPr lang="en-US" sz="1200" b="0" i="0" kern="1200" dirty="0">
                <a:solidFill>
                  <a:schemeClr val="tx1"/>
                </a:solidFill>
                <a:effectLst/>
                <a:latin typeface="+mn-lt"/>
                <a:ea typeface="+mn-ea"/>
                <a:cs typeface="+mn-cs"/>
              </a:rPr>
              <a:t>For if God did not spare the original branches, he won’t spare you either.</a:t>
            </a:r>
          </a:p>
          <a:p>
            <a:r>
              <a:rPr lang="en-US" sz="1200" b="1" i="0" kern="1200" baseline="30000" dirty="0">
                <a:solidFill>
                  <a:schemeClr val="tx1"/>
                </a:solidFill>
                <a:effectLst/>
                <a:latin typeface="+mn-lt"/>
                <a:ea typeface="+mn-ea"/>
                <a:cs typeface="+mn-cs"/>
              </a:rPr>
              <a:t>22 </a:t>
            </a:r>
            <a:r>
              <a:rPr lang="en-US" sz="1200" b="0" i="0" kern="1200" dirty="0">
                <a:solidFill>
                  <a:schemeClr val="tx1"/>
                </a:solidFill>
                <a:effectLst/>
                <a:latin typeface="+mn-lt"/>
                <a:ea typeface="+mn-ea"/>
                <a:cs typeface="+mn-cs"/>
              </a:rPr>
              <a:t>Notice how God is both kind and severe. He is severe toward those who disobeyed, but kind to you if you continue to trust in his kindness. But if you stop trusting, you also will be cut off. </a:t>
            </a:r>
            <a:r>
              <a:rPr lang="en-US" sz="1200" b="1" i="0" kern="1200" baseline="30000" dirty="0">
                <a:solidFill>
                  <a:schemeClr val="tx1"/>
                </a:solidFill>
                <a:effectLst/>
                <a:latin typeface="+mn-lt"/>
                <a:ea typeface="+mn-ea"/>
                <a:cs typeface="+mn-cs"/>
              </a:rPr>
              <a:t>23 </a:t>
            </a:r>
            <a:r>
              <a:rPr lang="en-US" sz="1200" b="0" i="0" kern="1200" dirty="0">
                <a:solidFill>
                  <a:schemeClr val="tx1"/>
                </a:solidFill>
                <a:effectLst/>
                <a:latin typeface="+mn-lt"/>
                <a:ea typeface="+mn-ea"/>
                <a:cs typeface="+mn-cs"/>
              </a:rPr>
              <a:t>And if the people of Israel turn from their unbelief, they will be grafted in again, for God has the power to graft them back into the tree. </a:t>
            </a:r>
            <a:r>
              <a:rPr lang="en-US" sz="1200" b="1" i="0" kern="1200" baseline="30000" dirty="0">
                <a:solidFill>
                  <a:schemeClr val="tx1"/>
                </a:solidFill>
                <a:effectLst/>
                <a:latin typeface="+mn-lt"/>
                <a:ea typeface="+mn-ea"/>
                <a:cs typeface="+mn-cs"/>
              </a:rPr>
              <a:t>24 </a:t>
            </a:r>
            <a:r>
              <a:rPr lang="en-US" sz="1200" b="0" i="0" kern="1200" dirty="0">
                <a:solidFill>
                  <a:schemeClr val="tx1"/>
                </a:solidFill>
                <a:effectLst/>
                <a:latin typeface="+mn-lt"/>
                <a:ea typeface="+mn-ea"/>
                <a:cs typeface="+mn-cs"/>
              </a:rPr>
              <a:t>You, by nature, were a branch cut from a wild olive tree. So if God was willing to do something contrary to nature by grafting you into his cultivated tree, he will be far more eager to graft the original branches back into the tree where they belong.</a:t>
            </a:r>
          </a:p>
          <a:p>
            <a:r>
              <a:rPr lang="en-US" sz="1200" b="1" i="0" kern="1200" baseline="30000" dirty="0">
                <a:solidFill>
                  <a:schemeClr val="tx1"/>
                </a:solidFill>
                <a:effectLst/>
                <a:latin typeface="+mn-lt"/>
                <a:ea typeface="+mn-ea"/>
                <a:cs typeface="+mn-cs"/>
              </a:rPr>
              <a:t>25 </a:t>
            </a:r>
            <a:r>
              <a:rPr lang="en-US" sz="1200" b="0" i="0" kern="1200" dirty="0">
                <a:solidFill>
                  <a:schemeClr val="tx1"/>
                </a:solidFill>
                <a:effectLst/>
                <a:latin typeface="+mn-lt"/>
                <a:ea typeface="+mn-ea"/>
                <a:cs typeface="+mn-cs"/>
              </a:rPr>
              <a:t>I want you to understand this mystery, dear brothers and sisters, so that you will not feel proud about yourselves. Some of the people of Israel have hard hearts, but this will last only until the full number of Gentiles comes to Christ.</a:t>
            </a:r>
          </a:p>
          <a:p>
            <a:pPr algn="l">
              <a:buNone/>
            </a:pPr>
            <a:endParaRPr lang="en-US" dirty="0"/>
          </a:p>
          <a:p>
            <a:r>
              <a:rPr lang="en-US" b="1" dirty="0">
                <a:effectLst/>
              </a:rPr>
              <a:t>King James Version</a:t>
            </a:r>
          </a:p>
          <a:p>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I say then, Have they stumbled that they should fall? God forbid: but rather through their fall salvation is come unto the Gentiles, for to provoke them to jealousy.</a:t>
            </a:r>
          </a:p>
          <a:p>
            <a:r>
              <a:rPr lang="en-US" sz="1200" b="1" i="0" kern="1200" baseline="30000" dirty="0">
                <a:solidFill>
                  <a:schemeClr val="tx1"/>
                </a:solidFill>
                <a:effectLst/>
                <a:latin typeface="+mn-lt"/>
                <a:ea typeface="+mn-ea"/>
                <a:cs typeface="+mn-cs"/>
              </a:rPr>
              <a:t>12 </a:t>
            </a:r>
            <a:r>
              <a:rPr lang="en-US" sz="1200" b="0" i="0" kern="1200" dirty="0">
                <a:solidFill>
                  <a:schemeClr val="tx1"/>
                </a:solidFill>
                <a:effectLst/>
                <a:latin typeface="+mn-lt"/>
                <a:ea typeface="+mn-ea"/>
                <a:cs typeface="+mn-cs"/>
              </a:rPr>
              <a:t>Now if the fall of them be the riches of the world, and the diminishing of them the riches of the Gentiles; how much more their fulness?</a:t>
            </a:r>
          </a:p>
          <a:p>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For I speak to you Gentiles, inasmuch as I am the apostle of the Gentiles, I magnify mine office:</a:t>
            </a:r>
          </a:p>
          <a:p>
            <a:r>
              <a:rPr lang="en-US" sz="1200" b="1" i="0" kern="1200" baseline="30000" dirty="0">
                <a:solidFill>
                  <a:schemeClr val="tx1"/>
                </a:solidFill>
                <a:effectLst/>
                <a:latin typeface="+mn-lt"/>
                <a:ea typeface="+mn-ea"/>
                <a:cs typeface="+mn-cs"/>
              </a:rPr>
              <a:t>14 </a:t>
            </a:r>
            <a:r>
              <a:rPr lang="en-US" sz="1200" b="0" i="0" kern="1200" dirty="0">
                <a:solidFill>
                  <a:schemeClr val="tx1"/>
                </a:solidFill>
                <a:effectLst/>
                <a:latin typeface="+mn-lt"/>
                <a:ea typeface="+mn-ea"/>
                <a:cs typeface="+mn-cs"/>
              </a:rPr>
              <a:t>If by any means I may provoke to emulation them which are my flesh, and might save some of them.</a:t>
            </a:r>
          </a:p>
          <a:p>
            <a:r>
              <a:rPr lang="en-US" sz="1200" b="1" i="0" kern="1200" baseline="30000" dirty="0">
                <a:solidFill>
                  <a:schemeClr val="tx1"/>
                </a:solidFill>
                <a:effectLst/>
                <a:latin typeface="+mn-lt"/>
                <a:ea typeface="+mn-ea"/>
                <a:cs typeface="+mn-cs"/>
              </a:rPr>
              <a:t>15 </a:t>
            </a:r>
            <a:r>
              <a:rPr lang="en-US" sz="1200" b="0" i="0" kern="1200" dirty="0">
                <a:solidFill>
                  <a:schemeClr val="tx1"/>
                </a:solidFill>
                <a:effectLst/>
                <a:latin typeface="+mn-lt"/>
                <a:ea typeface="+mn-ea"/>
                <a:cs typeface="+mn-cs"/>
              </a:rPr>
              <a:t>For if the casting away of them be the reconciling of the world, what shall the receiving of them be, but life from the dead?</a:t>
            </a:r>
          </a:p>
          <a:p>
            <a:r>
              <a:rPr lang="en-US" sz="1200" b="1" i="0" kern="1200" baseline="30000" dirty="0">
                <a:solidFill>
                  <a:schemeClr val="tx1"/>
                </a:solidFill>
                <a:effectLst/>
                <a:latin typeface="+mn-lt"/>
                <a:ea typeface="+mn-ea"/>
                <a:cs typeface="+mn-cs"/>
              </a:rPr>
              <a:t>16 </a:t>
            </a:r>
            <a:r>
              <a:rPr lang="en-US" sz="1200" b="0" i="0" kern="1200" dirty="0">
                <a:solidFill>
                  <a:schemeClr val="tx1"/>
                </a:solidFill>
                <a:effectLst/>
                <a:latin typeface="+mn-lt"/>
                <a:ea typeface="+mn-ea"/>
                <a:cs typeface="+mn-cs"/>
              </a:rPr>
              <a:t>For if the </a:t>
            </a:r>
            <a:r>
              <a:rPr lang="en-US" sz="1200" b="0" i="0" kern="1200" dirty="0" err="1">
                <a:solidFill>
                  <a:schemeClr val="tx1"/>
                </a:solidFill>
                <a:effectLst/>
                <a:latin typeface="+mn-lt"/>
                <a:ea typeface="+mn-ea"/>
                <a:cs typeface="+mn-cs"/>
              </a:rPr>
              <a:t>firstfruit</a:t>
            </a:r>
            <a:r>
              <a:rPr lang="en-US" sz="1200" b="0" i="0" kern="1200" dirty="0">
                <a:solidFill>
                  <a:schemeClr val="tx1"/>
                </a:solidFill>
                <a:effectLst/>
                <a:latin typeface="+mn-lt"/>
                <a:ea typeface="+mn-ea"/>
                <a:cs typeface="+mn-cs"/>
              </a:rPr>
              <a:t> be holy, the lump is also holy: and if the root be holy, so are the branches.</a:t>
            </a:r>
          </a:p>
          <a:p>
            <a:r>
              <a:rPr lang="en-US" sz="1200" b="1" i="0" kern="1200" baseline="30000" dirty="0">
                <a:solidFill>
                  <a:schemeClr val="tx1"/>
                </a:solidFill>
                <a:effectLst/>
                <a:latin typeface="+mn-lt"/>
                <a:ea typeface="+mn-ea"/>
                <a:cs typeface="+mn-cs"/>
              </a:rPr>
              <a:t>17 </a:t>
            </a:r>
            <a:r>
              <a:rPr lang="en-US" sz="1200" b="0" i="0" kern="1200" dirty="0">
                <a:solidFill>
                  <a:schemeClr val="tx1"/>
                </a:solidFill>
                <a:effectLst/>
                <a:latin typeface="+mn-lt"/>
                <a:ea typeface="+mn-ea"/>
                <a:cs typeface="+mn-cs"/>
              </a:rPr>
              <a:t>And if some of the branches be broken off, and thou, being a wild olive tree, wert grafted in among them, and with them </a:t>
            </a:r>
            <a:r>
              <a:rPr lang="en-US" sz="1200" b="0" i="0" kern="1200" dirty="0" err="1">
                <a:solidFill>
                  <a:schemeClr val="tx1"/>
                </a:solidFill>
                <a:effectLst/>
                <a:latin typeface="+mn-lt"/>
                <a:ea typeface="+mn-ea"/>
                <a:cs typeface="+mn-cs"/>
              </a:rPr>
              <a:t>partakest</a:t>
            </a:r>
            <a:r>
              <a:rPr lang="en-US" sz="1200" b="0" i="0" kern="1200" dirty="0">
                <a:solidFill>
                  <a:schemeClr val="tx1"/>
                </a:solidFill>
                <a:effectLst/>
                <a:latin typeface="+mn-lt"/>
                <a:ea typeface="+mn-ea"/>
                <a:cs typeface="+mn-cs"/>
              </a:rPr>
              <a:t> of the root and fatness of the olive tree;</a:t>
            </a:r>
          </a:p>
          <a:p>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Boast not against the branches. But if thou boast, thou </a:t>
            </a:r>
            <a:r>
              <a:rPr lang="en-US" sz="1200" b="0" i="0" kern="1200" dirty="0" err="1">
                <a:solidFill>
                  <a:schemeClr val="tx1"/>
                </a:solidFill>
                <a:effectLst/>
                <a:latin typeface="+mn-lt"/>
                <a:ea typeface="+mn-ea"/>
                <a:cs typeface="+mn-cs"/>
              </a:rPr>
              <a:t>bearest</a:t>
            </a:r>
            <a:r>
              <a:rPr lang="en-US" sz="1200" b="0" i="0" kern="1200" dirty="0">
                <a:solidFill>
                  <a:schemeClr val="tx1"/>
                </a:solidFill>
                <a:effectLst/>
                <a:latin typeface="+mn-lt"/>
                <a:ea typeface="+mn-ea"/>
                <a:cs typeface="+mn-cs"/>
              </a:rPr>
              <a:t> not the root, but the root thee.</a:t>
            </a:r>
          </a:p>
          <a:p>
            <a:r>
              <a:rPr lang="en-US" sz="1200" b="1" i="0" kern="1200" baseline="30000" dirty="0">
                <a:solidFill>
                  <a:schemeClr val="tx1"/>
                </a:solidFill>
                <a:effectLst/>
                <a:latin typeface="+mn-lt"/>
                <a:ea typeface="+mn-ea"/>
                <a:cs typeface="+mn-cs"/>
              </a:rPr>
              <a:t>19 </a:t>
            </a:r>
            <a:r>
              <a:rPr lang="en-US" sz="1200" b="0" i="0" kern="1200" dirty="0">
                <a:solidFill>
                  <a:schemeClr val="tx1"/>
                </a:solidFill>
                <a:effectLst/>
                <a:latin typeface="+mn-lt"/>
                <a:ea typeface="+mn-ea"/>
                <a:cs typeface="+mn-cs"/>
              </a:rPr>
              <a:t>Thou wilt say then, The branches were broken off, that I might be grafted in.</a:t>
            </a:r>
          </a:p>
          <a:p>
            <a:r>
              <a:rPr lang="en-US" sz="1200" b="1" i="0" kern="1200" baseline="30000" dirty="0">
                <a:solidFill>
                  <a:schemeClr val="tx1"/>
                </a:solidFill>
                <a:effectLst/>
                <a:latin typeface="+mn-lt"/>
                <a:ea typeface="+mn-ea"/>
                <a:cs typeface="+mn-cs"/>
              </a:rPr>
              <a:t>20 </a:t>
            </a:r>
            <a:r>
              <a:rPr lang="en-US" sz="1200" b="0" i="0" kern="1200" dirty="0">
                <a:solidFill>
                  <a:schemeClr val="tx1"/>
                </a:solidFill>
                <a:effectLst/>
                <a:latin typeface="+mn-lt"/>
                <a:ea typeface="+mn-ea"/>
                <a:cs typeface="+mn-cs"/>
              </a:rPr>
              <a:t>Well; because of unbelief they were broken off, and thou </a:t>
            </a:r>
            <a:r>
              <a:rPr lang="en-US" sz="1200" b="0" i="0" kern="1200" dirty="0" err="1">
                <a:solidFill>
                  <a:schemeClr val="tx1"/>
                </a:solidFill>
                <a:effectLst/>
                <a:latin typeface="+mn-lt"/>
                <a:ea typeface="+mn-ea"/>
                <a:cs typeface="+mn-cs"/>
              </a:rPr>
              <a:t>standest</a:t>
            </a:r>
            <a:r>
              <a:rPr lang="en-US" sz="1200" b="0" i="0" kern="1200" dirty="0">
                <a:solidFill>
                  <a:schemeClr val="tx1"/>
                </a:solidFill>
                <a:effectLst/>
                <a:latin typeface="+mn-lt"/>
                <a:ea typeface="+mn-ea"/>
                <a:cs typeface="+mn-cs"/>
              </a:rPr>
              <a:t> by faith. Be not </a:t>
            </a:r>
            <a:r>
              <a:rPr lang="en-US" sz="1200" b="0" i="0" kern="1200" dirty="0" err="1">
                <a:solidFill>
                  <a:schemeClr val="tx1"/>
                </a:solidFill>
                <a:effectLst/>
                <a:latin typeface="+mn-lt"/>
                <a:ea typeface="+mn-ea"/>
                <a:cs typeface="+mn-cs"/>
              </a:rPr>
              <a:t>highminded</a:t>
            </a:r>
            <a:r>
              <a:rPr lang="en-US" sz="1200" b="0" i="0" kern="1200" dirty="0">
                <a:solidFill>
                  <a:schemeClr val="tx1"/>
                </a:solidFill>
                <a:effectLst/>
                <a:latin typeface="+mn-lt"/>
                <a:ea typeface="+mn-ea"/>
                <a:cs typeface="+mn-cs"/>
              </a:rPr>
              <a:t>, but fear:</a:t>
            </a:r>
          </a:p>
          <a:p>
            <a:r>
              <a:rPr lang="en-US" sz="1200" b="1" i="0" kern="1200" baseline="30000" dirty="0">
                <a:solidFill>
                  <a:schemeClr val="tx1"/>
                </a:solidFill>
                <a:effectLst/>
                <a:latin typeface="+mn-lt"/>
                <a:ea typeface="+mn-ea"/>
                <a:cs typeface="+mn-cs"/>
              </a:rPr>
              <a:t>21 </a:t>
            </a:r>
            <a:r>
              <a:rPr lang="en-US" sz="1200" b="0" i="0" kern="1200" dirty="0">
                <a:solidFill>
                  <a:schemeClr val="tx1"/>
                </a:solidFill>
                <a:effectLst/>
                <a:latin typeface="+mn-lt"/>
                <a:ea typeface="+mn-ea"/>
                <a:cs typeface="+mn-cs"/>
              </a:rPr>
              <a:t>For if God spared not the natural branches, take heed lest he also spare not thee.</a:t>
            </a:r>
          </a:p>
          <a:p>
            <a:r>
              <a:rPr lang="en-US" sz="1200" b="1" i="0" kern="1200" baseline="30000" dirty="0">
                <a:solidFill>
                  <a:schemeClr val="tx1"/>
                </a:solidFill>
                <a:effectLst/>
                <a:latin typeface="+mn-lt"/>
                <a:ea typeface="+mn-ea"/>
                <a:cs typeface="+mn-cs"/>
              </a:rPr>
              <a:t>22 </a:t>
            </a:r>
            <a:r>
              <a:rPr lang="en-US" sz="1200" b="0" i="0" kern="1200" dirty="0">
                <a:solidFill>
                  <a:schemeClr val="tx1"/>
                </a:solidFill>
                <a:effectLst/>
                <a:latin typeface="+mn-lt"/>
                <a:ea typeface="+mn-ea"/>
                <a:cs typeface="+mn-cs"/>
              </a:rPr>
              <a:t>Behold therefore the goodness and severity of God: on them which fell, severity; but toward thee, goodness, if thou continue in his goodness: otherwise thou also shalt be cut off.</a:t>
            </a:r>
          </a:p>
          <a:p>
            <a:r>
              <a:rPr lang="en-US" sz="1200" b="1" i="0" kern="1200" baseline="30000" dirty="0">
                <a:solidFill>
                  <a:schemeClr val="tx1"/>
                </a:solidFill>
                <a:effectLst/>
                <a:latin typeface="+mn-lt"/>
                <a:ea typeface="+mn-ea"/>
                <a:cs typeface="+mn-cs"/>
              </a:rPr>
              <a:t>23 </a:t>
            </a:r>
            <a:r>
              <a:rPr lang="en-US" sz="1200" b="0" i="0" kern="1200" dirty="0">
                <a:solidFill>
                  <a:schemeClr val="tx1"/>
                </a:solidFill>
                <a:effectLst/>
                <a:latin typeface="+mn-lt"/>
                <a:ea typeface="+mn-ea"/>
                <a:cs typeface="+mn-cs"/>
              </a:rPr>
              <a:t>And they also, if they abide not still in unbelief, shall be grafted in: for God is able to graft them in again.</a:t>
            </a:r>
          </a:p>
          <a:p>
            <a:r>
              <a:rPr lang="en-US" sz="1200" b="1" i="0" kern="1200" baseline="30000" dirty="0">
                <a:solidFill>
                  <a:schemeClr val="tx1"/>
                </a:solidFill>
                <a:effectLst/>
                <a:latin typeface="+mn-lt"/>
                <a:ea typeface="+mn-ea"/>
                <a:cs typeface="+mn-cs"/>
              </a:rPr>
              <a:t>24 </a:t>
            </a:r>
            <a:r>
              <a:rPr lang="en-US" sz="1200" b="0" i="0" kern="1200" dirty="0">
                <a:solidFill>
                  <a:schemeClr val="tx1"/>
                </a:solidFill>
                <a:effectLst/>
                <a:latin typeface="+mn-lt"/>
                <a:ea typeface="+mn-ea"/>
                <a:cs typeface="+mn-cs"/>
              </a:rPr>
              <a:t>For if thou wert cut out of the olive tree which is wild by nature, and wert grafted contrary to nature into a good olive tree: how much more shall these, which be the natural branches, be grafted into their own olive tree?</a:t>
            </a:r>
          </a:p>
          <a:p>
            <a:r>
              <a:rPr lang="en-US" sz="1200" b="1" i="0" kern="1200" baseline="30000" dirty="0">
                <a:solidFill>
                  <a:schemeClr val="tx1"/>
                </a:solidFill>
                <a:effectLst/>
                <a:latin typeface="+mn-lt"/>
                <a:ea typeface="+mn-ea"/>
                <a:cs typeface="+mn-cs"/>
              </a:rPr>
              <a:t>25 </a:t>
            </a:r>
            <a:r>
              <a:rPr lang="en-US" sz="1200" b="0" i="0" kern="1200" dirty="0">
                <a:solidFill>
                  <a:schemeClr val="tx1"/>
                </a:solidFill>
                <a:effectLst/>
                <a:latin typeface="+mn-lt"/>
                <a:ea typeface="+mn-ea"/>
                <a:cs typeface="+mn-cs"/>
              </a:rPr>
              <a:t>For I would not, brethren, that ye should be ignorant of this mystery, lest ye should be wise in your own conceits; that blindness in part is happened to Israel, until the fulness of the Gentiles be come in.</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3: The Olive Tree</a:t>
            </a:r>
          </a:p>
          <a:p>
            <a:r>
              <a:rPr lang="en-US" sz="1200" kern="1200" dirty="0">
                <a:solidFill>
                  <a:schemeClr val="tx1"/>
                </a:solidFill>
                <a:effectLst/>
                <a:latin typeface="+mn-lt"/>
                <a:ea typeface="+mn-ea"/>
                <a:cs typeface="+mn-cs"/>
              </a:rPr>
              <a:t>Students will read the passages where Jeremiah and Hosea use the olive tree illustration, noting how Paul’s use of the metaphor would be meaningful for both Jewish and Gentile readers.</a:t>
            </a:r>
          </a:p>
          <a:p>
            <a:pPr>
              <a:buNone/>
            </a:pPr>
            <a:endParaRPr lang="en-US" dirty="0">
              <a:solidFill>
                <a:srgbClr val="141413"/>
              </a:solidFill>
              <a:effectLst/>
              <a:latin typeface="Helvetica"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42389476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endParaRPr lang="en-US" b="1" dirty="0">
              <a:effectLst/>
            </a:endParaRPr>
          </a:p>
          <a:p>
            <a:r>
              <a:rPr lang="en-US" sz="1200" kern="1200" dirty="0">
                <a:solidFill>
                  <a:schemeClr val="tx1"/>
                </a:solidFill>
                <a:effectLst/>
                <a:latin typeface="+mn-lt"/>
                <a:ea typeface="+mn-ea"/>
                <a:cs typeface="+mn-cs"/>
              </a:rPr>
              <a:t>Time and again, Paul emphasizes that no one can boast when it comes to salvation. God’s grace alone saves us. And it’s available only through faith in Jesus, not human effort. Neither Jews nor Gentiles could brag about having greater status with God—and neither can we. Just as Paul looked for ways to bridge the gap between these two backgrounds and cultures, may we also work to share the gospel without favoritism. May the equality we find at the foot of the cross be manifested in every sphere of our lives!</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Resource Packet Item 4: Meditation on Romans 11:33–35</a:t>
            </a:r>
          </a:p>
          <a:p>
            <a:r>
              <a:rPr lang="en-US" sz="1200" kern="1200" dirty="0">
                <a:solidFill>
                  <a:schemeClr val="tx1"/>
                </a:solidFill>
                <a:effectLst/>
                <a:latin typeface="+mn-lt"/>
                <a:ea typeface="+mn-ea"/>
                <a:cs typeface="+mn-cs"/>
              </a:rPr>
              <a:t>Encourage students to set aside time to pray and meditate on this powerful passage.</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35507190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883658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Study Text: </a:t>
            </a:r>
            <a:r>
              <a:rPr lang="en-US" sz="1200" kern="1200" dirty="0">
                <a:solidFill>
                  <a:schemeClr val="tx1"/>
                </a:solidFill>
                <a:effectLst/>
                <a:latin typeface="+mn-lt"/>
                <a:ea typeface="+mn-ea"/>
                <a:cs typeface="+mn-cs"/>
              </a:rPr>
              <a:t>Romans 9:30 through 11:36</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r>
              <a:rPr lang="en-US" b="1" dirty="0"/>
              <a:t>Learning Objectives: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recognize God’s saving purpose in His dealings with humanity.</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appreciate God’s impartiality with respect to salvation.</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a:t>
            </a:r>
            <a:r>
              <a:rPr lang="en-US" sz="1200" kern="1200" dirty="0">
                <a:solidFill>
                  <a:schemeClr val="tx1"/>
                </a:solidFill>
                <a:effectLst/>
                <a:latin typeface="+mn-lt"/>
                <a:ea typeface="+mn-ea"/>
                <a:cs typeface="+mn-cs"/>
              </a:rPr>
              <a:t>will seek an opportunity to share the gospel with someone in their life.</a:t>
            </a:r>
            <a:endParaRPr lang="en-US" dirty="0"/>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21</a:t>
            </a:fld>
            <a:endParaRPr lang="en-US"/>
          </a:p>
        </p:txBody>
      </p:sp>
    </p:spTree>
    <p:extLst>
      <p:ext uri="{BB962C8B-B14F-4D97-AF65-F5344CB8AC3E}">
        <p14:creationId xmlns:p14="http://schemas.microsoft.com/office/powerpoint/2010/main" val="27620088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22</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Romans 9:30–33</a:t>
            </a:r>
          </a:p>
          <a:p>
            <a:endParaRPr lang="en-US" b="1" dirty="0">
              <a:effectLst/>
            </a:endParaRPr>
          </a:p>
          <a:p>
            <a:r>
              <a:rPr lang="en-US" b="1" i="0" dirty="0"/>
              <a:t>New Living Translation</a:t>
            </a:r>
            <a:endParaRPr lang="en-US" b="1" i="0" dirty="0">
              <a:effectLst/>
            </a:endParaRPr>
          </a:p>
          <a:p>
            <a:r>
              <a:rPr lang="en-US" sz="1200" b="1" i="0" kern="1200" baseline="30000" dirty="0">
                <a:solidFill>
                  <a:schemeClr val="tx1"/>
                </a:solidFill>
                <a:effectLst/>
                <a:latin typeface="+mn-lt"/>
                <a:ea typeface="+mn-ea"/>
                <a:cs typeface="+mn-cs"/>
              </a:rPr>
              <a:t>30 </a:t>
            </a:r>
            <a:r>
              <a:rPr lang="en-US" sz="1200" b="0" i="0" kern="1200" dirty="0">
                <a:solidFill>
                  <a:schemeClr val="tx1"/>
                </a:solidFill>
                <a:effectLst/>
                <a:latin typeface="+mn-lt"/>
                <a:ea typeface="+mn-ea"/>
                <a:cs typeface="+mn-cs"/>
              </a:rPr>
              <a:t>What does all this mean? Even though the Gentiles were not trying to follow God’s standards, they were made right with God. And it was by faith that this took place. </a:t>
            </a:r>
            <a:r>
              <a:rPr lang="en-US" sz="1200" b="1" i="0" kern="1200" baseline="30000" dirty="0">
                <a:solidFill>
                  <a:schemeClr val="tx1"/>
                </a:solidFill>
                <a:effectLst/>
                <a:latin typeface="+mn-lt"/>
                <a:ea typeface="+mn-ea"/>
                <a:cs typeface="+mn-cs"/>
              </a:rPr>
              <a:t>31 </a:t>
            </a:r>
            <a:r>
              <a:rPr lang="en-US" sz="1200" b="0" i="0" kern="1200" dirty="0">
                <a:solidFill>
                  <a:schemeClr val="tx1"/>
                </a:solidFill>
                <a:effectLst/>
                <a:latin typeface="+mn-lt"/>
                <a:ea typeface="+mn-ea"/>
                <a:cs typeface="+mn-cs"/>
              </a:rPr>
              <a:t>But the people of Israel, who tried so hard to get right with God by keeping the law, never succeeded. </a:t>
            </a:r>
            <a:r>
              <a:rPr lang="en-US" sz="1200" b="1" i="0" kern="1200" baseline="30000" dirty="0">
                <a:solidFill>
                  <a:schemeClr val="tx1"/>
                </a:solidFill>
                <a:effectLst/>
                <a:latin typeface="+mn-lt"/>
                <a:ea typeface="+mn-ea"/>
                <a:cs typeface="+mn-cs"/>
              </a:rPr>
              <a:t>32 </a:t>
            </a:r>
            <a:r>
              <a:rPr lang="en-US" sz="1200" b="0" i="0" kern="1200" dirty="0">
                <a:solidFill>
                  <a:schemeClr val="tx1"/>
                </a:solidFill>
                <a:effectLst/>
                <a:latin typeface="+mn-lt"/>
                <a:ea typeface="+mn-ea"/>
                <a:cs typeface="+mn-cs"/>
              </a:rPr>
              <a:t>Why not? Because they were trying to get right with God by keeping the law instead of by trusting in him. They stumbled over the great rock in their path. </a:t>
            </a:r>
            <a:r>
              <a:rPr lang="en-US" sz="1200" b="1" i="0" kern="1200" baseline="30000" dirty="0">
                <a:solidFill>
                  <a:schemeClr val="tx1"/>
                </a:solidFill>
                <a:effectLst/>
                <a:latin typeface="+mn-lt"/>
                <a:ea typeface="+mn-ea"/>
                <a:cs typeface="+mn-cs"/>
              </a:rPr>
              <a:t>33 </a:t>
            </a:r>
            <a:r>
              <a:rPr lang="en-US" sz="1200" b="0" i="0" kern="1200" dirty="0">
                <a:solidFill>
                  <a:schemeClr val="tx1"/>
                </a:solidFill>
                <a:effectLst/>
                <a:latin typeface="+mn-lt"/>
                <a:ea typeface="+mn-ea"/>
                <a:cs typeface="+mn-cs"/>
              </a:rPr>
              <a:t>God warned them of this in the Scriptures when he said,</a:t>
            </a:r>
          </a:p>
          <a:p>
            <a:r>
              <a:rPr lang="en-US" sz="1200" b="0" i="0" kern="1200" dirty="0">
                <a:solidFill>
                  <a:schemeClr val="tx1"/>
                </a:solidFill>
                <a:effectLst/>
                <a:latin typeface="+mn-lt"/>
                <a:ea typeface="+mn-ea"/>
                <a:cs typeface="+mn-cs"/>
              </a:rPr>
              <a:t>“I am placing a stone in Jerusalem that makes people stumble,</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    a rock that makes them fall.</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But anyone who trusts in him</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    will never be disgraced.”</a:t>
            </a:r>
          </a:p>
          <a:p>
            <a:pPr algn="l">
              <a:buNone/>
            </a:pPr>
            <a:endParaRPr lang="en-US" dirty="0">
              <a:effectLst/>
            </a:endParaRPr>
          </a:p>
          <a:p>
            <a:r>
              <a:rPr lang="en-US" b="1" dirty="0">
                <a:effectLst/>
              </a:rPr>
              <a:t>King James Version</a:t>
            </a:r>
          </a:p>
          <a:p>
            <a:r>
              <a:rPr lang="en-US" sz="1200" b="1" i="0" kern="1200" baseline="30000" dirty="0">
                <a:solidFill>
                  <a:schemeClr val="tx1"/>
                </a:solidFill>
                <a:effectLst/>
                <a:latin typeface="+mn-lt"/>
                <a:ea typeface="+mn-ea"/>
                <a:cs typeface="+mn-cs"/>
              </a:rPr>
              <a:t>30 </a:t>
            </a:r>
            <a:r>
              <a:rPr lang="en-US" sz="1200" b="0" i="0" kern="1200" dirty="0">
                <a:solidFill>
                  <a:schemeClr val="tx1"/>
                </a:solidFill>
                <a:effectLst/>
                <a:latin typeface="+mn-lt"/>
                <a:ea typeface="+mn-ea"/>
                <a:cs typeface="+mn-cs"/>
              </a:rPr>
              <a:t>What shall we say then? That the Gentiles, which followed not after righteousness, have attained to righteousness, even the righteousness which is of faith.</a:t>
            </a:r>
          </a:p>
          <a:p>
            <a:r>
              <a:rPr lang="en-US" sz="1200" b="1" i="0" kern="1200" baseline="30000" dirty="0">
                <a:solidFill>
                  <a:schemeClr val="tx1"/>
                </a:solidFill>
                <a:effectLst/>
                <a:latin typeface="+mn-lt"/>
                <a:ea typeface="+mn-ea"/>
                <a:cs typeface="+mn-cs"/>
              </a:rPr>
              <a:t>31 </a:t>
            </a:r>
            <a:r>
              <a:rPr lang="en-US" sz="1200" b="0" i="0" kern="1200" dirty="0">
                <a:solidFill>
                  <a:schemeClr val="tx1"/>
                </a:solidFill>
                <a:effectLst/>
                <a:latin typeface="+mn-lt"/>
                <a:ea typeface="+mn-ea"/>
                <a:cs typeface="+mn-cs"/>
              </a:rPr>
              <a:t>But Israel, which followed after the law of righteousness, hath not attained to the law of righteousness.</a:t>
            </a:r>
          </a:p>
          <a:p>
            <a:r>
              <a:rPr lang="en-US" sz="1200" b="1" i="0" kern="1200" baseline="30000" dirty="0">
                <a:solidFill>
                  <a:schemeClr val="tx1"/>
                </a:solidFill>
                <a:effectLst/>
                <a:latin typeface="+mn-lt"/>
                <a:ea typeface="+mn-ea"/>
                <a:cs typeface="+mn-cs"/>
              </a:rPr>
              <a:t>32 </a:t>
            </a:r>
            <a:r>
              <a:rPr lang="en-US" sz="1200" b="0" i="0" kern="1200" dirty="0">
                <a:solidFill>
                  <a:schemeClr val="tx1"/>
                </a:solidFill>
                <a:effectLst/>
                <a:latin typeface="+mn-lt"/>
                <a:ea typeface="+mn-ea"/>
                <a:cs typeface="+mn-cs"/>
              </a:rPr>
              <a:t>Wherefore? Because they sought it not by faith, but as it were by the works of the law. For they stumbled at that </a:t>
            </a:r>
            <a:r>
              <a:rPr lang="en-US" sz="1200" b="0" i="0" kern="1200" dirty="0" err="1">
                <a:solidFill>
                  <a:schemeClr val="tx1"/>
                </a:solidFill>
                <a:effectLst/>
                <a:latin typeface="+mn-lt"/>
                <a:ea typeface="+mn-ea"/>
                <a:cs typeface="+mn-cs"/>
              </a:rPr>
              <a:t>stumblingstone</a:t>
            </a:r>
            <a:r>
              <a:rPr lang="en-US" sz="1200" b="0" i="0" kern="1200" dirty="0">
                <a:solidFill>
                  <a:schemeClr val="tx1"/>
                </a:solidFill>
                <a:effectLst/>
                <a:latin typeface="+mn-lt"/>
                <a:ea typeface="+mn-ea"/>
                <a:cs typeface="+mn-cs"/>
              </a:rPr>
              <a:t>;</a:t>
            </a:r>
          </a:p>
          <a:p>
            <a:r>
              <a:rPr lang="en-US" sz="1200" b="1" i="0" kern="1200" baseline="30000" dirty="0">
                <a:solidFill>
                  <a:schemeClr val="tx1"/>
                </a:solidFill>
                <a:effectLst/>
                <a:latin typeface="+mn-lt"/>
                <a:ea typeface="+mn-ea"/>
                <a:cs typeface="+mn-cs"/>
              </a:rPr>
              <a:t>33 </a:t>
            </a:r>
            <a:r>
              <a:rPr lang="en-US" sz="1200" b="0" i="0" kern="1200" dirty="0">
                <a:solidFill>
                  <a:schemeClr val="tx1"/>
                </a:solidFill>
                <a:effectLst/>
                <a:latin typeface="+mn-lt"/>
                <a:ea typeface="+mn-ea"/>
                <a:cs typeface="+mn-cs"/>
              </a:rPr>
              <a:t>As it is written, Behold, I lay in Sion a </a:t>
            </a:r>
            <a:r>
              <a:rPr lang="en-US" sz="1200" b="0" i="0" kern="1200" dirty="0" err="1">
                <a:solidFill>
                  <a:schemeClr val="tx1"/>
                </a:solidFill>
                <a:effectLst/>
                <a:latin typeface="+mn-lt"/>
                <a:ea typeface="+mn-ea"/>
                <a:cs typeface="+mn-cs"/>
              </a:rPr>
              <a:t>stumblingstone</a:t>
            </a:r>
            <a:r>
              <a:rPr lang="en-US" sz="1200" b="0" i="0" kern="1200" dirty="0">
                <a:solidFill>
                  <a:schemeClr val="tx1"/>
                </a:solidFill>
                <a:effectLst/>
                <a:latin typeface="+mn-lt"/>
                <a:ea typeface="+mn-ea"/>
                <a:cs typeface="+mn-cs"/>
              </a:rPr>
              <a:t> and rock of offence: and whosoever believeth on him shall not be ashamed.</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solidFill>
                <a:srgbClr val="141413"/>
              </a:solidFill>
              <a:effectLst/>
              <a:latin typeface="Helvetica" pitchFamily="2"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Romans 10:1–4</a:t>
            </a:r>
          </a:p>
          <a:p>
            <a:endParaRPr lang="en-US" b="1" dirty="0">
              <a:effectLst/>
            </a:endParaRPr>
          </a:p>
          <a:p>
            <a:r>
              <a:rPr lang="en-US" b="1" i="0" dirty="0"/>
              <a:t>New Living Translation</a:t>
            </a:r>
            <a:endParaRPr lang="en-US" b="1" i="0" dirty="0">
              <a:effectLst/>
            </a:endParaRPr>
          </a:p>
          <a:p>
            <a:pPr algn="l">
              <a:buNone/>
            </a:pPr>
            <a:r>
              <a:rPr lang="en-US" sz="1200" b="1" i="0" kern="1200" baseline="30000" dirty="0">
                <a:solidFill>
                  <a:schemeClr val="tx1"/>
                </a:solidFill>
                <a:effectLst/>
                <a:latin typeface="+mn-lt"/>
                <a:ea typeface="+mn-ea"/>
                <a:cs typeface="+mn-cs"/>
              </a:rPr>
              <a:t>1 </a:t>
            </a:r>
            <a:r>
              <a:rPr lang="en-US" sz="1200" b="0" i="0" kern="1200" dirty="0">
                <a:solidFill>
                  <a:schemeClr val="tx1"/>
                </a:solidFill>
                <a:effectLst/>
                <a:latin typeface="+mn-lt"/>
                <a:ea typeface="+mn-ea"/>
                <a:cs typeface="+mn-cs"/>
              </a:rPr>
              <a:t>Dear brothers and sisters, the longing of my heart and my prayer to God is for the people of Israel to be saved. </a:t>
            </a:r>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I know what enthusiasm they have for God, but it is misdirected zeal. </a:t>
            </a:r>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For they don’t understand God’s way of making people right with himself. Refusing to accept God’s way, they cling to their own way of getting right with God by trying to keep the law. </a:t>
            </a:r>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For Christ has already accomplished the purpose for which the law was given. As a result, all who believe in him are made right with God.</a:t>
            </a:r>
          </a:p>
          <a:p>
            <a:pPr algn="l">
              <a:buNone/>
            </a:pPr>
            <a:endParaRPr lang="en-US" dirty="0"/>
          </a:p>
          <a:p>
            <a:r>
              <a:rPr lang="en-US" b="1" dirty="0">
                <a:effectLst/>
              </a:rPr>
              <a:t>King James Version </a:t>
            </a:r>
          </a:p>
          <a:p>
            <a:r>
              <a:rPr lang="en-US" b="1" i="0" baseline="30000" dirty="0">
                <a:solidFill>
                  <a:srgbClr val="000000"/>
                </a:solidFill>
                <a:effectLst/>
                <a:latin typeface="system-ui"/>
              </a:rPr>
              <a:t>1</a:t>
            </a:r>
            <a:r>
              <a:rPr lang="en-US" b="0" i="0" dirty="0">
                <a:solidFill>
                  <a:srgbClr val="000000"/>
                </a:solidFill>
                <a:effectLst/>
                <a:latin typeface="system-ui"/>
              </a:rPr>
              <a:t> </a:t>
            </a:r>
            <a:r>
              <a:rPr lang="en-US" sz="1200" b="0" i="0" kern="1200" dirty="0">
                <a:solidFill>
                  <a:schemeClr val="tx1"/>
                </a:solidFill>
                <a:effectLst/>
                <a:latin typeface="+mn-lt"/>
                <a:ea typeface="+mn-ea"/>
                <a:cs typeface="+mn-cs"/>
              </a:rPr>
              <a:t>Brethren, my heart's desire and prayer to God for Israel is, that they might be saved.</a:t>
            </a:r>
          </a:p>
          <a:p>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For I bear them record that they have a zeal of God, but not according to knowledge.</a:t>
            </a:r>
          </a:p>
          <a:p>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For they being ignorant of God's righteousness, and going about to establish their own righteousness, have not submitted themselves unto the righteousness of God.</a:t>
            </a:r>
          </a:p>
          <a:p>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For Christ is the end of the law for righteousness to every one that believeth.</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Resource Packet Item 1: On the Road to Damascus</a:t>
            </a:r>
          </a:p>
          <a:p>
            <a:r>
              <a:rPr lang="en-US" sz="1200" i="0" kern="1200" dirty="0">
                <a:solidFill>
                  <a:schemeClr val="tx1"/>
                </a:solidFill>
                <a:effectLst/>
                <a:latin typeface="+mn-lt"/>
                <a:ea typeface="+mn-ea"/>
                <a:cs typeface="+mn-cs"/>
              </a:rPr>
              <a:t>Students will read the salvation account of Paul (also called Saul) and reflect on</a:t>
            </a:r>
          </a:p>
          <a:p>
            <a:r>
              <a:rPr lang="en-US" sz="1200" i="0" kern="1200" dirty="0">
                <a:solidFill>
                  <a:schemeClr val="tx1"/>
                </a:solidFill>
                <a:effectLst/>
                <a:latin typeface="+mn-lt"/>
                <a:ea typeface="+mn-ea"/>
                <a:cs typeface="+mn-cs"/>
              </a:rPr>
              <a:t>their own conversion.</a:t>
            </a:r>
          </a:p>
          <a:p>
            <a:endParaRPr lang="en-US" b="1" dirty="0">
              <a:solidFill>
                <a:srgbClr val="141413"/>
              </a:solidFill>
              <a:effectLst/>
              <a:latin typeface="Helvetica" pitchFamily="2"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rgbClr val="FF0000"/>
                </a:solidFill>
                <a:effectLst/>
                <a:highlight>
                  <a:srgbClr val="FFFF00"/>
                </a:highlight>
              </a:rPr>
              <a:t>Romans 10:5–10</a:t>
            </a:r>
          </a:p>
          <a:p>
            <a:endParaRPr lang="en-US" b="1" dirty="0">
              <a:solidFill>
                <a:srgbClr val="FF0000"/>
              </a:solidFill>
              <a:effectLst/>
              <a:highlight>
                <a:srgbClr val="FFFF00"/>
              </a:highlight>
            </a:endParaRPr>
          </a:p>
          <a:p>
            <a:r>
              <a:rPr lang="en-US" b="1" i="0" dirty="0">
                <a:solidFill>
                  <a:srgbClr val="FF0000"/>
                </a:solidFill>
                <a:highlight>
                  <a:srgbClr val="FFFF00"/>
                </a:highlight>
              </a:rPr>
              <a:t>New Living Translation</a:t>
            </a:r>
            <a:endParaRPr lang="en-US" b="1" i="0" dirty="0">
              <a:solidFill>
                <a:srgbClr val="FF0000"/>
              </a:solidFill>
              <a:effectLst/>
              <a:highlight>
                <a:srgbClr val="FFFF00"/>
              </a:highlight>
            </a:endParaRPr>
          </a:p>
          <a:p>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For Moses writes that the law’s way of making a person right with God requires obedience to all of its commands. </a:t>
            </a:r>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But faith’s way of getting right with God says, “Don’t say in your heart, ‘Who will go up to heaven?’ (to bring Christ down to earth). </a:t>
            </a:r>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And don’t say, ‘Who will go down to the place of the dead?’ (to bring Christ back to life again).” </a:t>
            </a:r>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In fact, it says,</a:t>
            </a:r>
          </a:p>
          <a:p>
            <a:r>
              <a:rPr lang="en-US" sz="1200" b="0" i="0" kern="1200" dirty="0">
                <a:solidFill>
                  <a:schemeClr val="tx1"/>
                </a:solidFill>
                <a:effectLst/>
                <a:latin typeface="+mn-lt"/>
                <a:ea typeface="+mn-ea"/>
                <a:cs typeface="+mn-cs"/>
              </a:rPr>
              <a:t>“The message is very close at hand;</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    it is on your lips and in your heart.”</a:t>
            </a:r>
          </a:p>
          <a:p>
            <a:r>
              <a:rPr lang="en-US" sz="1200" b="0" i="0" kern="1200" dirty="0">
                <a:solidFill>
                  <a:schemeClr val="tx1"/>
                </a:solidFill>
                <a:effectLst/>
                <a:latin typeface="+mn-lt"/>
                <a:ea typeface="+mn-ea"/>
                <a:cs typeface="+mn-cs"/>
              </a:rPr>
              <a:t>And that message is the very message about faith that we preach: </a:t>
            </a:r>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If you openly declare that Jesus is Lord and believe in your heart that God raised him from the dead, you will be saved. </a:t>
            </a:r>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For it is by believing in your heart that you are made right with God, and it is by openly declaring your faith that you are saved.</a:t>
            </a:r>
          </a:p>
          <a:p>
            <a:endParaRPr lang="en-US" b="1" i="0" dirty="0">
              <a:solidFill>
                <a:srgbClr val="FF0000"/>
              </a:solidFill>
              <a:effectLst/>
              <a:highlight>
                <a:srgbClr val="FFFF00"/>
              </a:highlight>
            </a:endParaRPr>
          </a:p>
          <a:p>
            <a:r>
              <a:rPr lang="en-US" b="1" i="0" dirty="0">
                <a:solidFill>
                  <a:srgbClr val="FF0000"/>
                </a:solidFill>
                <a:effectLst/>
                <a:highlight>
                  <a:srgbClr val="FFFF00"/>
                </a:highlight>
              </a:rPr>
              <a:t>King James Version</a:t>
            </a:r>
          </a:p>
          <a:p>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For Moses </a:t>
            </a:r>
            <a:r>
              <a:rPr lang="en-US" sz="1200" b="0" i="0" kern="1200" dirty="0" err="1">
                <a:solidFill>
                  <a:schemeClr val="tx1"/>
                </a:solidFill>
                <a:effectLst/>
                <a:latin typeface="+mn-lt"/>
                <a:ea typeface="+mn-ea"/>
                <a:cs typeface="+mn-cs"/>
              </a:rPr>
              <a:t>describeth</a:t>
            </a:r>
            <a:r>
              <a:rPr lang="en-US" sz="1200" b="0" i="0" kern="1200" dirty="0">
                <a:solidFill>
                  <a:schemeClr val="tx1"/>
                </a:solidFill>
                <a:effectLst/>
                <a:latin typeface="+mn-lt"/>
                <a:ea typeface="+mn-ea"/>
                <a:cs typeface="+mn-cs"/>
              </a:rPr>
              <a:t> the righteousness which is of the law, That the man which doeth those things shall live by them.</a:t>
            </a:r>
          </a:p>
          <a:p>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But the righteousness which is of faith </a:t>
            </a:r>
            <a:r>
              <a:rPr lang="en-US" sz="1200" b="0" i="0" kern="1200" dirty="0" err="1">
                <a:solidFill>
                  <a:schemeClr val="tx1"/>
                </a:solidFill>
                <a:effectLst/>
                <a:latin typeface="+mn-lt"/>
                <a:ea typeface="+mn-ea"/>
                <a:cs typeface="+mn-cs"/>
              </a:rPr>
              <a:t>speaketh</a:t>
            </a:r>
            <a:r>
              <a:rPr lang="en-US" sz="1200" b="0" i="0" kern="1200" dirty="0">
                <a:solidFill>
                  <a:schemeClr val="tx1"/>
                </a:solidFill>
                <a:effectLst/>
                <a:latin typeface="+mn-lt"/>
                <a:ea typeface="+mn-ea"/>
                <a:cs typeface="+mn-cs"/>
              </a:rPr>
              <a:t> on this wise, Say not in thine heart, Who shall ascend into heaven? (that is, to bring Christ down from above:)</a:t>
            </a:r>
          </a:p>
          <a:p>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Or, Who shall descend into the deep? (that is, to bring up Christ again from the dead.)</a:t>
            </a:r>
          </a:p>
          <a:p>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But what saith it? The word is nigh thee, even in thy mouth, and in thy heart: that is, the word of faith, which we preach;</a:t>
            </a:r>
          </a:p>
          <a:p>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That if thou shalt confess with thy mouth the Lord Jesus, and shalt believe in thine heart that God hath raised him from the dead, thou shalt be saved.</a:t>
            </a:r>
          </a:p>
          <a:p>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For with the heart man believeth unto righteousness; and with the mouth confession is made unto salvation.</a:t>
            </a: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8.sv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FB494E2-A615-6AE9-8619-E536E32A0540}"/>
              </a:ext>
            </a:extLst>
          </p:cNvPr>
          <p:cNvPicPr>
            <a:picLocks noChangeAspect="1"/>
          </p:cNvPicPr>
          <p:nvPr userDrawn="1"/>
        </p:nvPicPr>
        <p:blipFill>
          <a:blip r:embed="rId2">
            <a:extLst>
              <a:ext uri="{28A0092B-C50C-407E-A947-70E740481C1C}">
                <a14:useLocalDpi xmlns:a14="http://schemas.microsoft.com/office/drawing/2010/main" val="0"/>
              </a:ext>
            </a:extLst>
          </a:blip>
          <a:srcRect t="6056" b="6056"/>
          <a:stretch/>
        </p:blipFill>
        <p:spPr>
          <a:xfrm>
            <a:off x="914400" y="1056357"/>
            <a:ext cx="16466409" cy="4969556"/>
          </a:xfrm>
          <a:prstGeom prst="rect">
            <a:avLst/>
          </a:prstGeom>
        </p:spPr>
      </p:pic>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txBody>
          <a:bodyPr/>
          <a:lstStyle/>
          <a:p>
            <a:endParaRPr lang="en-US"/>
          </a:p>
        </p:txBody>
      </p:sp>
      <p:sp>
        <p:nvSpPr>
          <p:cNvPr id="25" name="AutoShape 3">
            <a:extLst>
              <a:ext uri="{FF2B5EF4-FFF2-40B4-BE49-F238E27FC236}">
                <a16:creationId xmlns:a16="http://schemas.microsoft.com/office/drawing/2014/main" id="{50BD88EE-D5CF-B090-CE5C-F677E3785791}"/>
              </a:ext>
            </a:extLst>
          </p:cNvPr>
          <p:cNvSpPr/>
          <p:nvPr userDrawn="1"/>
        </p:nvSpPr>
        <p:spPr>
          <a:xfrm>
            <a:off x="910796" y="6025913"/>
            <a:ext cx="6227572" cy="3204730"/>
          </a:xfrm>
          <a:prstGeom prst="rect">
            <a:avLst/>
          </a:prstGeom>
          <a:solidFill>
            <a:srgbClr val="83454D"/>
          </a:solidFill>
        </p:spPr>
        <p:txBody>
          <a:bodyPr/>
          <a:lstStyle/>
          <a:p>
            <a:endParaRPr lang="en-US" dirty="0"/>
          </a:p>
        </p:txBody>
      </p:sp>
      <p:sp>
        <p:nvSpPr>
          <p:cNvPr id="26" name="AutoShape 4">
            <a:extLst>
              <a:ext uri="{FF2B5EF4-FFF2-40B4-BE49-F238E27FC236}">
                <a16:creationId xmlns:a16="http://schemas.microsoft.com/office/drawing/2014/main" id="{01E1A838-AF9A-AF89-FEBA-BBFDCD7D9C37}"/>
              </a:ext>
            </a:extLst>
          </p:cNvPr>
          <p:cNvSpPr/>
          <p:nvPr userDrawn="1"/>
        </p:nvSpPr>
        <p:spPr>
          <a:xfrm>
            <a:off x="7138368" y="6025913"/>
            <a:ext cx="10238836" cy="3204730"/>
          </a:xfrm>
          <a:prstGeom prst="rect">
            <a:avLst/>
          </a:prstGeom>
          <a:solidFill>
            <a:srgbClr val="83454D">
              <a:alpha val="35000"/>
            </a:srgbClr>
          </a:solidFill>
        </p:spPr>
        <p:txBody>
          <a:bodyPr/>
          <a:lstStyle/>
          <a:p>
            <a:endParaRPr lang="en-US"/>
          </a:p>
        </p:txBody>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FALL 2026—UNIT 2</a:t>
            </a:r>
          </a:p>
        </p:txBody>
      </p:sp>
      <p:sp>
        <p:nvSpPr>
          <p:cNvPr id="28" name="TextBox 6">
            <a:extLst>
              <a:ext uri="{FF2B5EF4-FFF2-40B4-BE49-F238E27FC236}">
                <a16:creationId xmlns:a16="http://schemas.microsoft.com/office/drawing/2014/main" id="{1331D084-E92B-4FFC-53E0-E01C57234024}"/>
              </a:ext>
            </a:extLst>
          </p:cNvPr>
          <p:cNvSpPr txBox="1"/>
          <p:nvPr userDrawn="1"/>
        </p:nvSpPr>
        <p:spPr>
          <a:xfrm>
            <a:off x="1258233" y="6432995"/>
            <a:ext cx="5873046" cy="2446888"/>
          </a:xfrm>
          <a:prstGeom prst="rect">
            <a:avLst/>
          </a:prstGeom>
        </p:spPr>
        <p:txBody>
          <a:bodyPr wrap="square" lIns="0" tIns="0" rIns="0" bIns="0" rtlCol="0" anchor="t">
            <a:spAutoFit/>
          </a:bodyPr>
          <a:lstStyle/>
          <a:p>
            <a:pPr>
              <a:lnSpc>
                <a:spcPts val="5880"/>
              </a:lnSpc>
            </a:pPr>
            <a:r>
              <a:rPr lang="en-US" sz="44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PAUL’S LETTERS     TO THE</a:t>
            </a:r>
          </a:p>
          <a:p>
            <a:pPr>
              <a:lnSpc>
                <a:spcPts val="5880"/>
              </a:lnSpc>
              <a:spcBef>
                <a:spcPts val="1200"/>
              </a:spcBef>
              <a:spcAft>
                <a:spcPts val="600"/>
              </a:spcAft>
            </a:pPr>
            <a:r>
              <a:rPr lang="en-US" sz="72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ROMANS</a:t>
            </a:r>
            <a:r>
              <a:rPr lang="en-US" sz="54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 </a:t>
            </a:r>
          </a:p>
        </p:txBody>
      </p:sp>
      <p:sp>
        <p:nvSpPr>
          <p:cNvPr id="2" name="TextBox 7">
            <a:extLst>
              <a:ext uri="{FF2B5EF4-FFF2-40B4-BE49-F238E27FC236}">
                <a16:creationId xmlns:a16="http://schemas.microsoft.com/office/drawing/2014/main" id="{FDCB5107-39E6-108A-D409-4B0970E4DB0D}"/>
              </a:ext>
            </a:extLst>
          </p:cNvPr>
          <p:cNvSpPr txBox="1"/>
          <p:nvPr userDrawn="1"/>
        </p:nvSpPr>
        <p:spPr>
          <a:xfrm>
            <a:off x="7369266" y="6120173"/>
            <a:ext cx="9777039" cy="3016210"/>
          </a:xfrm>
          <a:prstGeom prst="rect">
            <a:avLst/>
          </a:prstGeom>
        </p:spPr>
        <p:txBody>
          <a:bodyPr wrap="square" lIns="0" tIns="0" rIns="0" bIns="0" rtlCol="0" anchor="t">
            <a:spAutoFit/>
          </a:bodyPr>
          <a:lstStyle/>
          <a:p>
            <a:pPr algn="just">
              <a:buNone/>
            </a:pPr>
            <a:r>
              <a:rPr lang="en-US" sz="2800" i="1" kern="1200" spc="169" dirty="0">
                <a:solidFill>
                  <a:srgbClr val="1C2327"/>
                </a:solidFill>
                <a:latin typeface="Corbel" panose="020B0503020204020204" pitchFamily="34" charset="0"/>
                <a:ea typeface="+mn-ea"/>
                <a:cs typeface="+mn-cs"/>
              </a:rPr>
              <a:t>Romans is perhaps the most influential letter ever written, contributing to the conversion experience of major figures in church history and shaping the theology of major Christian denominations and fellowships. Romans presents us with a challenging study, and we can expect God’s Spirit to join us on the journey, continually transforming us by the power of His word.</a:t>
            </a:r>
            <a:endParaRPr lang="en-US" sz="2800" b="0" i="0" dirty="0">
              <a:effectLst/>
              <a:latin typeface="Franklin Gothic Medium" panose="020B06030201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3454D"/>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83454D">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83454D">
                <a:alpha val="81961"/>
              </a:srgbClr>
            </a:solidFill>
          </p:spPr>
          <p:txBody>
            <a:bodyPr/>
            <a:lstStyle/>
            <a:p>
              <a:endParaRPr lang="en-US"/>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p:blipFill>
          <p:spPr>
            <a:xfrm>
              <a:off x="1010257" y="2386559"/>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145415" y="4131982"/>
              <a:ext cx="3653717" cy="1111672"/>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algn="ctr">
                <a:lnSpc>
                  <a:spcPts val="3359"/>
                </a:lnSpc>
              </a:pPr>
              <a:r>
                <a:rPr lang="en-US" sz="2400" dirty="0">
                  <a:solidFill>
                    <a:srgbClr val="FFFFFF"/>
                  </a:solidFill>
                  <a:latin typeface="Franklin Gothic Medium" panose="020B0603020102020204" pitchFamily="34" charset="0"/>
                </a:rPr>
                <a:t>ROMANS 10:13</a:t>
              </a:r>
            </a:p>
          </p:txBody>
        </p:sp>
      </p:gr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7104" r="17104"/>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3454D"/>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470945"/>
            <a:ext cx="8839200" cy="769441"/>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ISRAEL’S IGNORANCE</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38963" t="-276" r="9923" b="276"/>
          <a:stretch>
            <a:fillRect/>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30492" y="2875977"/>
            <a:ext cx="10434181" cy="1897820"/>
          </a:xfrm>
          <a:prstGeom prst="rect">
            <a:avLst/>
          </a:prstGeom>
          <a:solidFill>
            <a:srgbClr val="83454D"/>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39237" y="3440167"/>
            <a:ext cx="8686800" cy="769441"/>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GOD’S GOOD NEWS</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9773" r="19773"/>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83454D"/>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036968"/>
            <a:ext cx="8691565" cy="1538883"/>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GRAFTED INTO GOD’S FAMILY</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5953449-0DB5-C71B-F773-A45BAFE5EA5A}"/>
              </a:ext>
            </a:extLst>
          </p:cNvPr>
          <p:cNvPicPr>
            <a:picLocks noChangeAspect="1"/>
          </p:cNvPicPr>
          <p:nvPr userDrawn="1"/>
        </p:nvPicPr>
        <p:blipFill>
          <a:blip r:embed="rId2">
            <a:extLst>
              <a:ext uri="{28A0092B-C50C-407E-A947-70E740481C1C}">
                <a14:useLocalDpi xmlns:a14="http://schemas.microsoft.com/office/drawing/2010/main" val="0"/>
              </a:ext>
            </a:extLst>
          </a:blip>
          <a:srcRect l="18021" r="18021"/>
          <a:stretch/>
        </p:blipFill>
        <p:spPr>
          <a:xfrm>
            <a:off x="9113367" y="0"/>
            <a:ext cx="9174633"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83454D"/>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29673" y="1563901"/>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1243331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a:p>
          </p:txBody>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83454D"/>
            </a:solidFill>
          </p:spPr>
          <p:txBody>
            <a:bodyPr/>
            <a:lstStyle/>
            <a:p>
              <a:endParaRPr lang="en-US"/>
            </a:p>
          </p:txBody>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3454D"/>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83454D"/>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83454D"/>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12—GOD’S SALVATION PLAN</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 id="2147483675"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619500"/>
            <a:ext cx="8763000" cy="5032147"/>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300" dirty="0">
                <a:solidFill>
                  <a:schemeClr val="bg1">
                    <a:lumMod val="95000"/>
                  </a:schemeClr>
                </a:solidFill>
                <a:latin typeface="Corbel" panose="020B0503020204020204" pitchFamily="34" charset="0"/>
                <a:ea typeface="Palatino" pitchFamily="2" charset="77"/>
                <a:cs typeface="Calibri" panose="020F0502020204030204" pitchFamily="34" charset="0"/>
              </a:rPr>
              <a:t>What does it mean that the message of Jesus is “close at hand” (Rom 10:8)? In what ways do you experience this in your life?</a:t>
            </a:r>
          </a:p>
          <a:p>
            <a:pPr marL="834390" indent="-560070">
              <a:spcAft>
                <a:spcPts val="1800"/>
              </a:spcAft>
              <a:buFont typeface="Arial" panose="020B0604020202020204" pitchFamily="34" charset="0"/>
              <a:buChar char="•"/>
            </a:pPr>
            <a:r>
              <a:rPr lang="en-US" sz="3300" dirty="0">
                <a:solidFill>
                  <a:schemeClr val="bg1">
                    <a:lumMod val="95000"/>
                  </a:schemeClr>
                </a:solidFill>
                <a:latin typeface="Corbel" panose="020B0503020204020204" pitchFamily="34" charset="0"/>
                <a:ea typeface="Palatino" pitchFamily="2" charset="77"/>
                <a:cs typeface="Calibri" panose="020F0502020204030204" pitchFamily="34" charset="0"/>
              </a:rPr>
              <a:t>One description of how to be saved says it’s as easy as A-B-C (ask, believe, confess). If </a:t>
            </a:r>
            <a:r>
              <a:rPr lang="en-US" sz="3300" i="1" dirty="0">
                <a:solidFill>
                  <a:schemeClr val="bg1">
                    <a:lumMod val="95000"/>
                  </a:schemeClr>
                </a:solidFill>
                <a:latin typeface="Corbel" panose="020B0503020204020204" pitchFamily="34" charset="0"/>
                <a:ea typeface="Palatino" pitchFamily="2" charset="77"/>
                <a:cs typeface="Calibri" panose="020F0502020204030204" pitchFamily="34" charset="0"/>
              </a:rPr>
              <a:t>asking</a:t>
            </a:r>
            <a:r>
              <a:rPr lang="en-US" sz="3300" dirty="0">
                <a:solidFill>
                  <a:schemeClr val="bg1">
                    <a:lumMod val="95000"/>
                  </a:schemeClr>
                </a:solidFill>
                <a:latin typeface="Corbel" panose="020B0503020204020204" pitchFamily="34" charset="0"/>
                <a:ea typeface="Palatino" pitchFamily="2" charset="77"/>
                <a:cs typeface="Calibri" panose="020F0502020204030204" pitchFamily="34" charset="0"/>
              </a:rPr>
              <a:t> represents our willingness to come to God, what are the important elements to </a:t>
            </a:r>
            <a:r>
              <a:rPr lang="en-US" sz="3300" i="1" dirty="0">
                <a:solidFill>
                  <a:schemeClr val="bg1">
                    <a:lumMod val="95000"/>
                  </a:schemeClr>
                </a:solidFill>
                <a:latin typeface="Corbel" panose="020B0503020204020204" pitchFamily="34" charset="0"/>
                <a:ea typeface="Palatino" pitchFamily="2" charset="77"/>
                <a:cs typeface="Calibri" panose="020F0502020204030204" pitchFamily="34" charset="0"/>
              </a:rPr>
              <a:t>believe</a:t>
            </a:r>
            <a:r>
              <a:rPr lang="en-US" sz="3300" dirty="0">
                <a:solidFill>
                  <a:schemeClr val="bg1">
                    <a:lumMod val="95000"/>
                  </a:schemeClr>
                </a:solidFill>
                <a:latin typeface="Corbel" panose="020B0503020204020204" pitchFamily="34" charset="0"/>
                <a:ea typeface="Palatino" pitchFamily="2" charset="77"/>
                <a:cs typeface="Calibri" panose="020F0502020204030204" pitchFamily="34" charset="0"/>
              </a:rPr>
              <a:t> and </a:t>
            </a:r>
            <a:r>
              <a:rPr lang="en-US" sz="3300" i="1" dirty="0">
                <a:solidFill>
                  <a:schemeClr val="bg1">
                    <a:lumMod val="95000"/>
                  </a:schemeClr>
                </a:solidFill>
                <a:latin typeface="Corbel" panose="020B0503020204020204" pitchFamily="34" charset="0"/>
                <a:ea typeface="Palatino" pitchFamily="2" charset="77"/>
                <a:cs typeface="Calibri" panose="020F0502020204030204" pitchFamily="34" charset="0"/>
              </a:rPr>
              <a:t>confess</a:t>
            </a:r>
            <a:r>
              <a:rPr lang="en-US" sz="3300" dirty="0">
                <a:solidFill>
                  <a:schemeClr val="bg1">
                    <a:lumMod val="95000"/>
                  </a:schemeClr>
                </a:solidFill>
                <a:latin typeface="Corbel" panose="020B0503020204020204" pitchFamily="34" charset="0"/>
                <a:ea typeface="Palatino" pitchFamily="2" charset="77"/>
                <a:cs typeface="Calibri" panose="020F0502020204030204" pitchFamily="34" charset="0"/>
              </a:rPr>
              <a:t>?</a:t>
            </a:r>
          </a:p>
          <a:p>
            <a:pPr marL="834390" indent="-560070">
              <a:spcAft>
                <a:spcPts val="1800"/>
              </a:spcAft>
              <a:buFont typeface="Arial" panose="020B0604020202020204" pitchFamily="34" charset="0"/>
              <a:buChar char="•"/>
            </a:pPr>
            <a:endParaRPr lang="en-US" sz="33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1853337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53100"/>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Romans 10:5–10</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4258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BELIEVE IT!</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15982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Romans 10:11–15</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43700"/>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BRING IT!</a:t>
            </a:r>
          </a:p>
        </p:txBody>
      </p:sp>
    </p:spTree>
    <p:extLst>
      <p:ext uri="{BB962C8B-B14F-4D97-AF65-F5344CB8AC3E}">
        <p14:creationId xmlns:p14="http://schemas.microsoft.com/office/powerpoint/2010/main" val="3663860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990600" y="3695700"/>
            <a:ext cx="8763000" cy="3370153"/>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How do Christians sometimes play favorites with who they think will respond to the gospel? How can we adopt God’s point of view instead?</a:t>
            </a:r>
          </a:p>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How can you contribute to the Great Commission (locally, nationally, or globally)?</a:t>
            </a:r>
          </a:p>
        </p:txBody>
      </p:sp>
    </p:spTree>
    <p:extLst>
      <p:ext uri="{BB962C8B-B14F-4D97-AF65-F5344CB8AC3E}">
        <p14:creationId xmlns:p14="http://schemas.microsoft.com/office/powerpoint/2010/main" val="4637179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Romans 11:1–7</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81878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REMNANT</a:t>
            </a:r>
          </a:p>
        </p:txBody>
      </p:sp>
    </p:spTree>
    <p:extLst>
      <p:ext uri="{BB962C8B-B14F-4D97-AF65-F5344CB8AC3E}">
        <p14:creationId xmlns:p14="http://schemas.microsoft.com/office/powerpoint/2010/main" val="2340130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838200" y="3695700"/>
            <a:ext cx="8839200" cy="221599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God always preserves a remnant of faithful followers. How does this truth give you hope, even when the church goes through difficult times?</a:t>
            </a:r>
          </a:p>
        </p:txBody>
      </p:sp>
    </p:spTree>
    <p:extLst>
      <p:ext uri="{BB962C8B-B14F-4D97-AF65-F5344CB8AC3E}">
        <p14:creationId xmlns:p14="http://schemas.microsoft.com/office/powerpoint/2010/main" val="843645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Romans 11:1–7</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80354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REMNANT</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Romans 11:11–25</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GENTILES</a:t>
            </a:r>
          </a:p>
        </p:txBody>
      </p:sp>
    </p:spTree>
    <p:extLst>
      <p:ext uri="{BB962C8B-B14F-4D97-AF65-F5344CB8AC3E}">
        <p14:creationId xmlns:p14="http://schemas.microsoft.com/office/powerpoint/2010/main" val="2515943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90600" y="3619500"/>
            <a:ext cx="8610600" cy="3185487"/>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200" dirty="0">
                <a:solidFill>
                  <a:schemeClr val="bg1">
                    <a:lumMod val="95000"/>
                  </a:schemeClr>
                </a:solidFill>
                <a:latin typeface="Corbel" panose="020B0503020204020204" pitchFamily="34" charset="0"/>
                <a:ea typeface="Palatino" pitchFamily="2" charset="77"/>
                <a:cs typeface="Calibri" panose="020F0502020204030204" pitchFamily="34" charset="0"/>
              </a:rPr>
              <a:t>How does Paul’s olive tree illustration show how God works for the salvation of all people?</a:t>
            </a:r>
          </a:p>
          <a:p>
            <a:pPr marL="834390" indent="-560070">
              <a:spcAft>
                <a:spcPts val="1800"/>
              </a:spcAft>
              <a:buFont typeface="Arial" panose="020B0604020202020204" pitchFamily="34" charset="0"/>
              <a:buChar char="•"/>
            </a:pPr>
            <a:r>
              <a:rPr lang="en-US" sz="3200" dirty="0">
                <a:solidFill>
                  <a:schemeClr val="bg1">
                    <a:lumMod val="95000"/>
                  </a:schemeClr>
                </a:solidFill>
                <a:latin typeface="Corbel" panose="020B0503020204020204" pitchFamily="34" charset="0"/>
                <a:ea typeface="Palatino" pitchFamily="2" charset="77"/>
                <a:cs typeface="Calibri" panose="020F0502020204030204" pitchFamily="34" charset="0"/>
              </a:rPr>
              <a:t>Do you think Paul would issue a warning against arrogance to any segments of the church if he were writing a new letter today? Why or why not?</a:t>
            </a:r>
          </a:p>
        </p:txBody>
      </p:sp>
    </p:spTree>
    <p:extLst>
      <p:ext uri="{BB962C8B-B14F-4D97-AF65-F5344CB8AC3E}">
        <p14:creationId xmlns:p14="http://schemas.microsoft.com/office/powerpoint/2010/main" val="584861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524000" y="3162300"/>
            <a:ext cx="7315200" cy="6524863"/>
          </a:xfrm>
          <a:prstGeom prst="rect">
            <a:avLst/>
          </a:prstGeom>
        </p:spPr>
        <p:txBody>
          <a:bodyPr wrap="square" lIns="0" tIns="0" rIns="0" bIns="0" rtlCol="0" anchor="t">
            <a:spAutoFit/>
          </a:bodyPr>
          <a:lstStyle/>
          <a:p>
            <a:pPr marL="571500" indent="-571500">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Repent of any arrogance in your heart, and ask God to give you His perspective.</a:t>
            </a:r>
          </a:p>
          <a:p>
            <a:pPr marL="571500" indent="-571500">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Identify a fellow Christian who may feel marginalized or inferior, and make a special effort to include and encourage them.</a:t>
            </a:r>
          </a:p>
          <a:p>
            <a:pPr marL="571500" indent="-571500">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Pray expectantly for an open door to share the gospel. Then when God opens the door, walk through it.</a:t>
            </a:r>
          </a:p>
          <a:p>
            <a:pPr marL="571500" indent="-571500">
              <a:buFont typeface="Arial" panose="020B0604020202020204" pitchFamily="34" charset="0"/>
              <a:buChar char="•"/>
            </a:pPr>
            <a:endParaRPr lang="en-US" sz="3200" dirty="0">
              <a:solidFill>
                <a:schemeClr val="bg1"/>
              </a:solidFill>
              <a:latin typeface="Corbel" panose="020B0503020204020204" pitchFamily="34" charset="0"/>
              <a:ea typeface="Palatino" pitchFamily="2" charset="77"/>
              <a:cs typeface="Calibri" panose="020F0502020204030204" pitchFamily="34" charset="0"/>
            </a:endParaRPr>
          </a:p>
          <a:p>
            <a:pPr marL="571500" indent="-571500">
              <a:buFont typeface="Arial" panose="020B0604020202020204" pitchFamily="34" charset="0"/>
              <a:buChar char="•"/>
            </a:pPr>
            <a:endParaRPr lang="en-US" sz="3200" dirty="0">
              <a:solidFill>
                <a:schemeClr val="bg1"/>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41593531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02445" y="5981700"/>
            <a:ext cx="7290155" cy="2046714"/>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Christians are accountable to God for their actions.</a:t>
            </a:r>
          </a:p>
          <a:p>
            <a:pPr>
              <a:spcAft>
                <a:spcPts val="3000"/>
              </a:spcAft>
            </a:pPr>
            <a:endParaRPr lang="en-US" sz="3600" i="1" dirty="0">
              <a:solidFill>
                <a:schemeClr val="bg1">
                  <a:lumMod val="95000"/>
                </a:schemeClr>
              </a:solidFill>
              <a:latin typeface="Corbel" panose="020B0503020204020204" pitchFamily="34" charset="0"/>
            </a:endParaRPr>
          </a:p>
        </p:txBody>
      </p:sp>
      <p:sp>
        <p:nvSpPr>
          <p:cNvPr id="3" name="TextBox 2">
            <a:extLst>
              <a:ext uri="{FF2B5EF4-FFF2-40B4-BE49-F238E27FC236}">
                <a16:creationId xmlns:a16="http://schemas.microsoft.com/office/drawing/2014/main" id="{0F76A27E-B194-9A4C-902F-1B6661D4C273}"/>
              </a:ext>
            </a:extLst>
          </p:cNvPr>
          <p:cNvSpPr txBox="1"/>
          <p:nvPr/>
        </p:nvSpPr>
        <p:spPr>
          <a:xfrm>
            <a:off x="9714477" y="3771900"/>
            <a:ext cx="7906385" cy="1600438"/>
          </a:xfrm>
          <a:prstGeom prst="rect">
            <a:avLst/>
          </a:prstGeom>
        </p:spPr>
        <p:txBody>
          <a:bodyPr wrap="square" lIns="0" tIns="0" rIns="0" bIns="0" rtlCol="0" anchor="t">
            <a:spAutoFit/>
          </a:bodyPr>
          <a:lstStyle/>
          <a:p>
            <a:r>
              <a:rPr lang="en-US" sz="6000" i="0" dirty="0">
                <a:solidFill>
                  <a:schemeClr val="bg1">
                    <a:lumMod val="95000"/>
                  </a:schemeClr>
                </a:solidFill>
                <a:latin typeface="Franklin Gothic Medium" panose="020B0603020102020204" pitchFamily="34" charset="0"/>
              </a:rPr>
              <a:t>LESSON 13</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PRACTICAL CHRISTIAN LIVING</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687205" y="5905500"/>
            <a:ext cx="8067395" cy="1661993"/>
          </a:xfrm>
          <a:prstGeom prst="rect">
            <a:avLst/>
          </a:prstGeom>
        </p:spPr>
        <p:txBody>
          <a:bodyPr wrap="square" lIns="0" tIns="0" rIns="0" bIns="0" rtlCol="0" anchor="ctr">
            <a:spAutoFit/>
          </a:bodyPr>
          <a:lstStyle/>
          <a:p>
            <a:pPr>
              <a:buNone/>
            </a:pPr>
            <a:r>
              <a:rPr lang="en-US" sz="3600" i="1" dirty="0">
                <a:solidFill>
                  <a:schemeClr val="bg1">
                    <a:lumMod val="95000"/>
                  </a:schemeClr>
                </a:solidFill>
                <a:latin typeface="Corbel" panose="020B0503020204020204" pitchFamily="34" charset="0"/>
              </a:rPr>
              <a:t>Jesus saves anyone who puts their trust in Him alone.</a:t>
            </a:r>
          </a:p>
          <a:p>
            <a:pPr>
              <a:spcAft>
                <a:spcPts val="3000"/>
              </a:spcAft>
            </a:pPr>
            <a:endParaRPr lang="en-US" sz="3600" i="1" dirty="0">
              <a:solidFill>
                <a:schemeClr val="bg1">
                  <a:lumMod val="95000"/>
                </a:schemeClr>
              </a:solidFill>
              <a:latin typeface="Corbel" panose="020B0503020204020204" pitchFamily="34" charset="0"/>
            </a:endParaRPr>
          </a:p>
        </p:txBody>
      </p:sp>
      <p:sp>
        <p:nvSpPr>
          <p:cNvPr id="4" name="TextBox 6">
            <a:extLst>
              <a:ext uri="{FF2B5EF4-FFF2-40B4-BE49-F238E27FC236}">
                <a16:creationId xmlns:a16="http://schemas.microsoft.com/office/drawing/2014/main" id="{E7D41ED7-86E6-A096-0235-1756E32ED234}"/>
              </a:ext>
            </a:extLst>
          </p:cNvPr>
          <p:cNvSpPr txBox="1"/>
          <p:nvPr/>
        </p:nvSpPr>
        <p:spPr>
          <a:xfrm>
            <a:off x="9687205" y="3924300"/>
            <a:ext cx="6543395" cy="1477328"/>
          </a:xfrm>
          <a:prstGeom prst="rect">
            <a:avLst/>
          </a:prstGeom>
        </p:spPr>
        <p:txBody>
          <a:bodyPr wrap="square" lIns="0" tIns="0" rIns="0" bIns="0" rtlCol="0" anchor="t">
            <a:spAutoFit/>
          </a:bodyPr>
          <a:lstStyle/>
          <a:p>
            <a:r>
              <a:rPr lang="en-US" sz="6000" i="0" dirty="0">
                <a:solidFill>
                  <a:schemeClr val="bg1">
                    <a:lumMod val="95000"/>
                  </a:schemeClr>
                </a:solidFill>
                <a:latin typeface="Franklin Gothic Medium" panose="020B0603020102020204" pitchFamily="34" charset="0"/>
              </a:rPr>
              <a:t>LESSON 12</a:t>
            </a:r>
            <a:br>
              <a:rPr lang="en-US" sz="4400" i="0" dirty="0">
                <a:solidFill>
                  <a:schemeClr val="bg1">
                    <a:lumMod val="95000"/>
                  </a:schemeClr>
                </a:solidFill>
                <a:latin typeface="Franklin Gothic Medium" panose="020B0603020102020204" pitchFamily="34" charset="0"/>
              </a:rPr>
            </a:br>
            <a:r>
              <a:rPr lang="en-US" sz="3600" dirty="0">
                <a:solidFill>
                  <a:schemeClr val="bg1">
                    <a:lumMod val="95000"/>
                  </a:schemeClr>
                </a:solidFill>
                <a:latin typeface="Franklin Gothic Medium" panose="020B0603020102020204" pitchFamily="34" charset="0"/>
              </a:rPr>
              <a:t>GOD’S SALVATION PLAN</a:t>
            </a:r>
            <a:endParaRPr lang="en-US" sz="36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8632E05-B26C-1460-FAAE-074F6DCF22A6}"/>
              </a:ext>
            </a:extLst>
          </p:cNvPr>
          <p:cNvSpPr txBox="1"/>
          <p:nvPr/>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ADD HEADER HERE</a:t>
            </a:r>
            <a:endParaRPr lang="en-US" sz="5500" dirty="0">
              <a:solidFill>
                <a:schemeClr val="bg1">
                  <a:lumMod val="95000"/>
                </a:schemeClr>
              </a:solidFill>
            </a:endParaRPr>
          </a:p>
        </p:txBody>
      </p:sp>
      <p:sp>
        <p:nvSpPr>
          <p:cNvPr id="4" name="TextBox 3">
            <a:extLst>
              <a:ext uri="{FF2B5EF4-FFF2-40B4-BE49-F238E27FC236}">
                <a16:creationId xmlns:a16="http://schemas.microsoft.com/office/drawing/2014/main" id="{CD3B70DB-FBBE-F7AD-5AD1-E60EE6EA3737}"/>
              </a:ext>
            </a:extLst>
          </p:cNvPr>
          <p:cNvSpPr txBox="1"/>
          <p:nvPr/>
        </p:nvSpPr>
        <p:spPr>
          <a:xfrm>
            <a:off x="987552" y="3922776"/>
            <a:ext cx="8918448" cy="212365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38459543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81D6B7D1-02C6-702E-340A-4F9B3FD00D09}"/>
              </a:ext>
            </a:extLst>
          </p:cNvPr>
          <p:cNvSpPr txBox="1"/>
          <p:nvPr/>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spc="300" dirty="0">
                <a:solidFill>
                  <a:srgbClr val="FFFFFF"/>
                </a:solidFill>
                <a:latin typeface="Franklin Gothic Medium" panose="020B0603020102020204" pitchFamily="34" charset="0"/>
              </a:rPr>
              <a:t>ADD HEADER HERE</a:t>
            </a:r>
            <a:endParaRPr lang="en-US" sz="5499" b="0" i="0" spc="300" dirty="0">
              <a:solidFill>
                <a:srgbClr val="FFFFFF"/>
              </a:solidFill>
              <a:latin typeface="Franklin Gothic Medium" panose="020B0603020102020204" pitchFamily="34" charset="0"/>
            </a:endParaRPr>
          </a:p>
        </p:txBody>
      </p:sp>
      <p:sp>
        <p:nvSpPr>
          <p:cNvPr id="3" name="TextBox 3">
            <a:extLst>
              <a:ext uri="{FF2B5EF4-FFF2-40B4-BE49-F238E27FC236}">
                <a16:creationId xmlns:a16="http://schemas.microsoft.com/office/drawing/2014/main" id="{0CC97A47-BC57-C53E-81BA-EB1851AF660D}"/>
              </a:ext>
            </a:extLst>
          </p:cNvPr>
          <p:cNvSpPr txBox="1"/>
          <p:nvPr/>
        </p:nvSpPr>
        <p:spPr>
          <a:xfrm>
            <a:off x="10515601" y="3390900"/>
            <a:ext cx="7239000" cy="553998"/>
          </a:xfrm>
          <a:prstGeom prst="rect">
            <a:avLst/>
          </a:prstGeom>
        </p:spPr>
        <p:txBody>
          <a:bodyPr wrap="square" lIns="0" tIns="0" rIns="0" bIns="0" rtlCol="0" anchor="t">
            <a:spAutoFit/>
          </a:bodyPr>
          <a:lstStyle/>
          <a:p>
            <a:pPr algn="r">
              <a:spcAft>
                <a:spcPts val="1800"/>
              </a:spcAft>
            </a:pPr>
            <a:r>
              <a:rPr lang="en-US" sz="3600" dirty="0">
                <a:solidFill>
                  <a:schemeClr val="bg1"/>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23927336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477000" y="3602111"/>
            <a:ext cx="8305800" cy="2496837"/>
          </a:xfrm>
          <a:prstGeom prst="rect">
            <a:avLst/>
          </a:prstGeom>
        </p:spPr>
        <p:txBody>
          <a:bodyPr wrap="square" lIns="0" tIns="0" rIns="0" bIns="0" rtlCol="0" anchor="ctr">
            <a:spAutoFit/>
          </a:bodyPr>
          <a:lstStyle/>
          <a:p>
            <a:pPr>
              <a:lnSpc>
                <a:spcPts val="6599"/>
              </a:lnSpc>
            </a:pPr>
            <a:r>
              <a:rPr lang="en-US" sz="5000" dirty="0">
                <a:solidFill>
                  <a:srgbClr val="FFFFFF"/>
                </a:solidFill>
                <a:latin typeface="Corbel" panose="020B0503020204020204" pitchFamily="34" charset="0"/>
              </a:rPr>
              <a:t>Whosoever shall call upon the name of the Lord shall be saved. (</a:t>
            </a:r>
            <a:r>
              <a:rPr lang="en-US" sz="5000" cap="small" dirty="0" err="1">
                <a:solidFill>
                  <a:srgbClr val="FFFFFF"/>
                </a:solidFill>
                <a:latin typeface="Corbel" panose="020B0503020204020204" pitchFamily="34" charset="0"/>
              </a:rPr>
              <a:t>kjv</a:t>
            </a:r>
            <a:r>
              <a:rPr lang="en-US" sz="5000" dirty="0">
                <a:solidFill>
                  <a:srgbClr val="FFFFFF"/>
                </a:solidFill>
                <a:latin typeface="Corbel" panose="020B0503020204020204" pitchFamily="34" charset="0"/>
              </a:rPr>
              <a:t>)</a:t>
            </a:r>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3944321"/>
            <a:ext cx="8382000" cy="1643655"/>
          </a:xfrm>
          <a:prstGeom prst="rect">
            <a:avLst/>
          </a:prstGeom>
        </p:spPr>
        <p:txBody>
          <a:bodyPr wrap="square" lIns="0" tIns="0" rIns="0" bIns="0" rtlCol="0" anchor="ctr">
            <a:spAutoFit/>
          </a:bodyPr>
          <a:lstStyle/>
          <a:p>
            <a:pPr>
              <a:lnSpc>
                <a:spcPts val="6599"/>
              </a:lnSpc>
            </a:pPr>
            <a:r>
              <a:rPr lang="en-US" sz="4800" dirty="0">
                <a:solidFill>
                  <a:srgbClr val="FFFFFF"/>
                </a:solidFill>
                <a:latin typeface="Corbel" panose="020B0503020204020204" pitchFamily="34" charset="0"/>
              </a:rPr>
              <a:t>“Everyone who calls on the name</a:t>
            </a:r>
          </a:p>
          <a:p>
            <a:pPr>
              <a:lnSpc>
                <a:spcPts val="6599"/>
              </a:lnSpc>
            </a:pPr>
            <a:r>
              <a:rPr lang="en-US" sz="4800" dirty="0">
                <a:solidFill>
                  <a:srgbClr val="FFFFFF"/>
                </a:solidFill>
                <a:latin typeface="Corbel" panose="020B0503020204020204" pitchFamily="34" charset="0"/>
              </a:rPr>
              <a:t>of the L</a:t>
            </a:r>
            <a:r>
              <a:rPr lang="en-US" sz="4800" cap="small" dirty="0">
                <a:solidFill>
                  <a:srgbClr val="FFFFFF"/>
                </a:solidFill>
                <a:latin typeface="Corbel" panose="020B0503020204020204" pitchFamily="34" charset="0"/>
              </a:rPr>
              <a:t>ord</a:t>
            </a:r>
            <a:r>
              <a:rPr lang="en-US" sz="4800" dirty="0">
                <a:solidFill>
                  <a:srgbClr val="FFFFFF"/>
                </a:solidFill>
                <a:latin typeface="Corbel" panose="020B0503020204020204" pitchFamily="34" charset="0"/>
              </a:rPr>
              <a:t> will be saved.” (</a:t>
            </a:r>
            <a:r>
              <a:rPr lang="en-US" sz="4800" cap="small" dirty="0" err="1">
                <a:solidFill>
                  <a:srgbClr val="FFFFFF"/>
                </a:solidFill>
                <a:latin typeface="Corbel" panose="020B0503020204020204" pitchFamily="34" charset="0"/>
              </a:rPr>
              <a:t>nlt</a:t>
            </a:r>
            <a:r>
              <a:rPr lang="en-US" sz="4800" dirty="0">
                <a:solidFill>
                  <a:srgbClr val="FFFFFF"/>
                </a:solidFill>
                <a:latin typeface="Corbel" panose="020B0503020204020204" pitchFamily="34" charset="0"/>
              </a:rPr>
              <a:t>)</a:t>
            </a:r>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9144000"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STUMBLING ON THE STONE</a:t>
            </a:r>
          </a:p>
          <a:p>
            <a:pPr>
              <a:lnSpc>
                <a:spcPts val="3840"/>
              </a:lnSpc>
            </a:pPr>
            <a:r>
              <a:rPr lang="en-US" sz="3200" spc="160" dirty="0">
                <a:solidFill>
                  <a:srgbClr val="FFFFFF"/>
                </a:solidFill>
                <a:latin typeface="Franklin Gothic Medium" panose="020B0603020102020204" pitchFamily="34" charset="0"/>
              </a:rPr>
              <a:t>Romans 9:30–33</a:t>
            </a:r>
            <a:endParaRPr lang="en-US" sz="3600" spc="160" dirty="0">
              <a:solidFill>
                <a:srgbClr val="FFFFFF"/>
              </a:solidFill>
              <a:latin typeface="Franklin Gothic Medium" panose="020B0603020102020204" pitchFamily="34" charset="0"/>
            </a:endParaRP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838200" y="3794403"/>
            <a:ext cx="9296400" cy="244682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aspects of Jesus’ life, death, and resurrection offended His fellow Jews?</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do you think Gentiles were typically more receptive to the gospel message?</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8568895"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STUMBLING ON THE STONE</a:t>
            </a:r>
          </a:p>
          <a:p>
            <a:pPr>
              <a:lnSpc>
                <a:spcPts val="3840"/>
              </a:lnSpc>
            </a:pPr>
            <a:r>
              <a:rPr lang="en-US" sz="3200" spc="160" dirty="0">
                <a:solidFill>
                  <a:srgbClr val="FFFFFF"/>
                </a:solidFill>
                <a:latin typeface="Franklin Gothic Medium" panose="020B0603020102020204" pitchFamily="34" charset="0"/>
              </a:rPr>
              <a:t>Romans 9:30–33</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31013"/>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Romans 10:1–4</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43700"/>
            <a:ext cx="7844995"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NEEDING GOD’S RIGHTEOUSNESS</a:t>
            </a: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990600" y="3695700"/>
            <a:ext cx="8839200" cy="3554819"/>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Imagine you were writing Romans 10:1, and fill in the blank: “The longing of my heart and my prayer to God is for _______ to be saved.”</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In what ways is Jesus the “end” or “purpose” of God’s law?</a:t>
            </a: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53100"/>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Romans 10:5–10</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4258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BELIEVE IT!</a:t>
            </a:r>
          </a:p>
        </p:txBody>
      </p:sp>
    </p:spTree>
    <p:extLst>
      <p:ext uri="{BB962C8B-B14F-4D97-AF65-F5344CB8AC3E}">
        <p14:creationId xmlns:p14="http://schemas.microsoft.com/office/powerpoint/2010/main" val="1294655604"/>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3B3CD306-933D-5B4C-BCF8-8A29A3594094}"/>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8A428081-4802-D84F-90D9-801F7DB52A3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Basic</Template>
  <TotalTime>8989</TotalTime>
  <Words>3750</Words>
  <Application>Microsoft Macintosh PowerPoint</Application>
  <PresentationFormat>Custom</PresentationFormat>
  <Paragraphs>191</Paragraphs>
  <Slides>22</Slides>
  <Notes>21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22</vt:i4>
      </vt:variant>
    </vt:vector>
  </HeadingPairs>
  <TitlesOfParts>
    <vt:vector size="30" baseType="lpstr">
      <vt:lpstr>Franklin Gothic Medium</vt:lpstr>
      <vt:lpstr>system-ui</vt:lpstr>
      <vt:lpstr>Arial</vt:lpstr>
      <vt:lpstr>Corbel</vt:lpstr>
      <vt:lpstr>Calibri</vt:lpstr>
      <vt:lpstr>Helvetica</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Lee, Whitney</dc:creator>
  <cp:lastModifiedBy>Campbell, Japheth</cp:lastModifiedBy>
  <cp:revision>7</cp:revision>
  <dcterms:created xsi:type="dcterms:W3CDTF">2025-03-27T13:22:57Z</dcterms:created>
  <dcterms:modified xsi:type="dcterms:W3CDTF">2026-07-09T18:36:25Z</dcterms:modified>
  <dc:identifier>DAEvRMTdTXk</dc:identifier>
</cp:coreProperties>
</file>