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Medium" panose="020B0603020102020204" pitchFamily="3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536635-72DE-AA4E-80AD-2CE92D3B0334}" v="408" dt="2026-06-29T20:34:26.3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025" autoAdjust="0"/>
    <p:restoredTop sz="43562" autoAdjust="0"/>
  </p:normalViewPr>
  <p:slideViewPr>
    <p:cSldViewPr>
      <p:cViewPr varScale="1">
        <p:scale>
          <a:sx n="34" d="100"/>
          <a:sy n="34" d="100"/>
        </p:scale>
        <p:origin x="2672" y="192"/>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F167F5ED-DCA5-5162-BE16-4D5FC5DAEAB9}"/>
    <pc:docChg chg="undo custSel modSld modMainMaster">
      <pc:chgData name="Lee, Whitney" userId="42c304cf-7bf0-4354-97f1-ba8873b86299" providerId="ADAL" clId="{F167F5ED-DCA5-5162-BE16-4D5FC5DAEAB9}" dt="2026-06-29T20:35:24.009" v="2113" actId="20577"/>
      <pc:docMkLst>
        <pc:docMk/>
      </pc:docMkLst>
      <pc:sldChg chg="modNotesTx">
        <pc:chgData name="Lee, Whitney" userId="42c304cf-7bf0-4354-97f1-ba8873b86299" providerId="ADAL" clId="{F167F5ED-DCA5-5162-BE16-4D5FC5DAEAB9}" dt="2026-06-29T18:09:09.354" v="547" actId="20577"/>
        <pc:sldMkLst>
          <pc:docMk/>
          <pc:sldMk cId="336364739" sldId="264"/>
        </pc:sldMkLst>
      </pc:sldChg>
      <pc:sldChg chg="modSp mod">
        <pc:chgData name="Lee, Whitney" userId="42c304cf-7bf0-4354-97f1-ba8873b86299" providerId="ADAL" clId="{F167F5ED-DCA5-5162-BE16-4D5FC5DAEAB9}" dt="2026-06-29T18:24:05.590" v="821" actId="20577"/>
        <pc:sldMkLst>
          <pc:docMk/>
          <pc:sldMk cId="1472856482" sldId="265"/>
        </pc:sldMkLst>
        <pc:spChg chg="mod">
          <ac:chgData name="Lee, Whitney" userId="42c304cf-7bf0-4354-97f1-ba8873b86299" providerId="ADAL" clId="{F167F5ED-DCA5-5162-BE16-4D5FC5DAEAB9}" dt="2026-06-29T18:24:05.590" v="821" actId="20577"/>
          <ac:spMkLst>
            <pc:docMk/>
            <pc:sldMk cId="1472856482" sldId="265"/>
            <ac:spMk id="2" creationId="{27514B45-0AA4-A677-8B7C-AB74AABC06F4}"/>
          </ac:spMkLst>
        </pc:spChg>
      </pc:sldChg>
      <pc:sldChg chg="modSp mod">
        <pc:chgData name="Lee, Whitney" userId="42c304cf-7bf0-4354-97f1-ba8873b86299" providerId="ADAL" clId="{F167F5ED-DCA5-5162-BE16-4D5FC5DAEAB9}" dt="2026-06-29T20:09:30.217" v="835" actId="20577"/>
        <pc:sldMkLst>
          <pc:docMk/>
          <pc:sldMk cId="4250189459" sldId="266"/>
        </pc:sldMkLst>
        <pc:spChg chg="mod">
          <ac:chgData name="Lee, Whitney" userId="42c304cf-7bf0-4354-97f1-ba8873b86299" providerId="ADAL" clId="{F167F5ED-DCA5-5162-BE16-4D5FC5DAEAB9}" dt="2026-06-29T20:09:30.217" v="835" actId="20577"/>
          <ac:spMkLst>
            <pc:docMk/>
            <pc:sldMk cId="4250189459" sldId="266"/>
            <ac:spMk id="3" creationId="{52E75411-0B3F-EF43-C5EA-751068CFF745}"/>
          </ac:spMkLst>
        </pc:spChg>
      </pc:sldChg>
      <pc:sldChg chg="modSp mod modNotesTx">
        <pc:chgData name="Lee, Whitney" userId="42c304cf-7bf0-4354-97f1-ba8873b86299" providerId="ADAL" clId="{F167F5ED-DCA5-5162-BE16-4D5FC5DAEAB9}" dt="2026-06-29T20:11:59.328" v="884" actId="20577"/>
        <pc:sldMkLst>
          <pc:docMk/>
          <pc:sldMk cId="2940124673" sldId="267"/>
        </pc:sldMkLst>
        <pc:spChg chg="mod">
          <ac:chgData name="Lee, Whitney" userId="42c304cf-7bf0-4354-97f1-ba8873b86299" providerId="ADAL" clId="{F167F5ED-DCA5-5162-BE16-4D5FC5DAEAB9}" dt="2026-06-29T20:10:56.728" v="867" actId="20577"/>
          <ac:spMkLst>
            <pc:docMk/>
            <pc:sldMk cId="2940124673" sldId="267"/>
            <ac:spMk id="5" creationId="{FB67BC36-FF11-8150-B054-E3F014E098FD}"/>
          </ac:spMkLst>
        </pc:spChg>
      </pc:sldChg>
      <pc:sldChg chg="modSp mod modNotesTx">
        <pc:chgData name="Lee, Whitney" userId="42c304cf-7bf0-4354-97f1-ba8873b86299" providerId="ADAL" clId="{F167F5ED-DCA5-5162-BE16-4D5FC5DAEAB9}" dt="2026-06-29T20:19:23.660" v="1127" actId="20577"/>
        <pc:sldMkLst>
          <pc:docMk/>
          <pc:sldMk cId="3734570181" sldId="268"/>
        </pc:sldMkLst>
        <pc:spChg chg="mod">
          <ac:chgData name="Lee, Whitney" userId="42c304cf-7bf0-4354-97f1-ba8873b86299" providerId="ADAL" clId="{F167F5ED-DCA5-5162-BE16-4D5FC5DAEAB9}" dt="2026-06-29T20:17:12.097" v="1063" actId="20577"/>
          <ac:spMkLst>
            <pc:docMk/>
            <pc:sldMk cId="3734570181" sldId="268"/>
            <ac:spMk id="5" creationId="{FB67BC36-FF11-8150-B054-E3F014E098FD}"/>
          </ac:spMkLst>
        </pc:spChg>
        <pc:spChg chg="mod">
          <ac:chgData name="Lee, Whitney" userId="42c304cf-7bf0-4354-97f1-ba8873b86299" providerId="ADAL" clId="{F167F5ED-DCA5-5162-BE16-4D5FC5DAEAB9}" dt="2026-06-29T20:17:37.653" v="1105" actId="20577"/>
          <ac:spMkLst>
            <pc:docMk/>
            <pc:sldMk cId="3734570181" sldId="268"/>
            <ac:spMk id="6" creationId="{F0007A59-C0AE-7C55-2754-C92195DFE286}"/>
          </ac:spMkLst>
        </pc:spChg>
        <pc:spChg chg="mod">
          <ac:chgData name="Lee, Whitney" userId="42c304cf-7bf0-4354-97f1-ba8873b86299" providerId="ADAL" clId="{F167F5ED-DCA5-5162-BE16-4D5FC5DAEAB9}" dt="2026-06-29T20:17:28.717" v="1090" actId="20577"/>
          <ac:spMkLst>
            <pc:docMk/>
            <pc:sldMk cId="3734570181" sldId="268"/>
            <ac:spMk id="7" creationId="{1CFCE852-AEAB-9DE9-6936-21CAFE062AD6}"/>
          </ac:spMkLst>
        </pc:spChg>
      </pc:sldChg>
      <pc:sldChg chg="modSp mod modNotesTx">
        <pc:chgData name="Lee, Whitney" userId="42c304cf-7bf0-4354-97f1-ba8873b86299" providerId="ADAL" clId="{F167F5ED-DCA5-5162-BE16-4D5FC5DAEAB9}" dt="2026-06-29T20:22:43.854" v="1304" actId="20577"/>
        <pc:sldMkLst>
          <pc:docMk/>
          <pc:sldMk cId="1294655604" sldId="269"/>
        </pc:sldMkLst>
        <pc:spChg chg="mod">
          <ac:chgData name="Lee, Whitney" userId="42c304cf-7bf0-4354-97f1-ba8873b86299" providerId="ADAL" clId="{F167F5ED-DCA5-5162-BE16-4D5FC5DAEAB9}" dt="2026-06-29T20:22:24.833" v="1272" actId="20577"/>
          <ac:spMkLst>
            <pc:docMk/>
            <pc:sldMk cId="1294655604" sldId="269"/>
            <ac:spMk id="4" creationId="{89677ECE-FE3D-A8A6-03A9-2F04A0A9F2DE}"/>
          </ac:spMkLst>
        </pc:spChg>
        <pc:spChg chg="mod">
          <ac:chgData name="Lee, Whitney" userId="42c304cf-7bf0-4354-97f1-ba8873b86299" providerId="ADAL" clId="{F167F5ED-DCA5-5162-BE16-4D5FC5DAEAB9}" dt="2026-06-29T20:21:51.625" v="1258" actId="20577"/>
          <ac:spMkLst>
            <pc:docMk/>
            <pc:sldMk cId="1294655604" sldId="269"/>
            <ac:spMk id="5" creationId="{FB67BC36-FF11-8150-B054-E3F014E098FD}"/>
          </ac:spMkLst>
        </pc:spChg>
      </pc:sldChg>
      <pc:sldChg chg="modSp mod modNotesTx">
        <pc:chgData name="Lee, Whitney" userId="42c304cf-7bf0-4354-97f1-ba8873b86299" providerId="ADAL" clId="{F167F5ED-DCA5-5162-BE16-4D5FC5DAEAB9}" dt="2026-06-29T20:25:44.970" v="1394" actId="20577"/>
        <pc:sldMkLst>
          <pc:docMk/>
          <pc:sldMk cId="3663860457" sldId="270"/>
        </pc:sldMkLst>
        <pc:spChg chg="mod">
          <ac:chgData name="Lee, Whitney" userId="42c304cf-7bf0-4354-97f1-ba8873b86299" providerId="ADAL" clId="{F167F5ED-DCA5-5162-BE16-4D5FC5DAEAB9}" dt="2026-06-29T20:24:19.472" v="1327"/>
          <ac:spMkLst>
            <pc:docMk/>
            <pc:sldMk cId="3663860457" sldId="270"/>
            <ac:spMk id="4" creationId="{89677ECE-FE3D-A8A6-03A9-2F04A0A9F2DE}"/>
          </ac:spMkLst>
        </pc:spChg>
        <pc:spChg chg="mod">
          <ac:chgData name="Lee, Whitney" userId="42c304cf-7bf0-4354-97f1-ba8873b86299" providerId="ADAL" clId="{F167F5ED-DCA5-5162-BE16-4D5FC5DAEAB9}" dt="2026-06-29T20:24:22.696" v="1342" actId="20577"/>
          <ac:spMkLst>
            <pc:docMk/>
            <pc:sldMk cId="3663860457" sldId="270"/>
            <ac:spMk id="5" creationId="{FB67BC36-FF11-8150-B054-E3F014E098FD}"/>
          </ac:spMkLst>
        </pc:spChg>
        <pc:spChg chg="mod">
          <ac:chgData name="Lee, Whitney" userId="42c304cf-7bf0-4354-97f1-ba8873b86299" providerId="ADAL" clId="{F167F5ED-DCA5-5162-BE16-4D5FC5DAEAB9}" dt="2026-06-29T20:24:39.030" v="1369" actId="20577"/>
          <ac:spMkLst>
            <pc:docMk/>
            <pc:sldMk cId="3663860457" sldId="270"/>
            <ac:spMk id="6" creationId="{F0007A59-C0AE-7C55-2754-C92195DFE286}"/>
          </ac:spMkLst>
        </pc:spChg>
        <pc:spChg chg="mod">
          <ac:chgData name="Lee, Whitney" userId="42c304cf-7bf0-4354-97f1-ba8873b86299" providerId="ADAL" clId="{F167F5ED-DCA5-5162-BE16-4D5FC5DAEAB9}" dt="2026-06-29T20:24:31.075" v="1355" actId="20577"/>
          <ac:spMkLst>
            <pc:docMk/>
            <pc:sldMk cId="3663860457" sldId="270"/>
            <ac:spMk id="7" creationId="{1CFCE852-AEAB-9DE9-6936-21CAFE062AD6}"/>
          </ac:spMkLst>
        </pc:spChg>
      </pc:sldChg>
      <pc:sldChg chg="modSp mod modNotesTx">
        <pc:chgData name="Lee, Whitney" userId="42c304cf-7bf0-4354-97f1-ba8873b86299" providerId="ADAL" clId="{F167F5ED-DCA5-5162-BE16-4D5FC5DAEAB9}" dt="2026-06-29T20:27:45.464" v="1454" actId="20577"/>
        <pc:sldMkLst>
          <pc:docMk/>
          <pc:sldMk cId="2340130936" sldId="271"/>
        </pc:sldMkLst>
        <pc:spChg chg="mod">
          <ac:chgData name="Lee, Whitney" userId="42c304cf-7bf0-4354-97f1-ba8873b86299" providerId="ADAL" clId="{F167F5ED-DCA5-5162-BE16-4D5FC5DAEAB9}" dt="2026-06-29T20:27:38.867" v="1442" actId="20577"/>
          <ac:spMkLst>
            <pc:docMk/>
            <pc:sldMk cId="2340130936" sldId="271"/>
            <ac:spMk id="4" creationId="{89677ECE-FE3D-A8A6-03A9-2F04A0A9F2DE}"/>
          </ac:spMkLst>
        </pc:spChg>
        <pc:spChg chg="mod">
          <ac:chgData name="Lee, Whitney" userId="42c304cf-7bf0-4354-97f1-ba8873b86299" providerId="ADAL" clId="{F167F5ED-DCA5-5162-BE16-4D5FC5DAEAB9}" dt="2026-06-29T20:27:27.542" v="1430" actId="20577"/>
          <ac:spMkLst>
            <pc:docMk/>
            <pc:sldMk cId="2340130936" sldId="271"/>
            <ac:spMk id="5" creationId="{FB67BC36-FF11-8150-B054-E3F014E098FD}"/>
          </ac:spMkLst>
        </pc:spChg>
      </pc:sldChg>
      <pc:sldChg chg="modSp mod modNotesTx">
        <pc:chgData name="Lee, Whitney" userId="42c304cf-7bf0-4354-97f1-ba8873b86299" providerId="ADAL" clId="{F167F5ED-DCA5-5162-BE16-4D5FC5DAEAB9}" dt="2026-06-29T20:30:54.802" v="1764" actId="20577"/>
        <pc:sldMkLst>
          <pc:docMk/>
          <pc:sldMk cId="2515943933" sldId="272"/>
        </pc:sldMkLst>
        <pc:spChg chg="mod">
          <ac:chgData name="Lee, Whitney" userId="42c304cf-7bf0-4354-97f1-ba8873b86299" providerId="ADAL" clId="{F167F5ED-DCA5-5162-BE16-4D5FC5DAEAB9}" dt="2026-06-29T20:29:45.265" v="1712"/>
          <ac:spMkLst>
            <pc:docMk/>
            <pc:sldMk cId="2515943933" sldId="272"/>
            <ac:spMk id="4" creationId="{89677ECE-FE3D-A8A6-03A9-2F04A0A9F2DE}"/>
          </ac:spMkLst>
        </pc:spChg>
        <pc:spChg chg="mod">
          <ac:chgData name="Lee, Whitney" userId="42c304cf-7bf0-4354-97f1-ba8873b86299" providerId="ADAL" clId="{F167F5ED-DCA5-5162-BE16-4D5FC5DAEAB9}" dt="2026-06-29T20:29:42.826" v="1711" actId="20577"/>
          <ac:spMkLst>
            <pc:docMk/>
            <pc:sldMk cId="2515943933" sldId="272"/>
            <ac:spMk id="5" creationId="{FB67BC36-FF11-8150-B054-E3F014E098FD}"/>
          </ac:spMkLst>
        </pc:spChg>
        <pc:spChg chg="mod">
          <ac:chgData name="Lee, Whitney" userId="42c304cf-7bf0-4354-97f1-ba8873b86299" providerId="ADAL" clId="{F167F5ED-DCA5-5162-BE16-4D5FC5DAEAB9}" dt="2026-06-29T20:30:03.107" v="1744" actId="20577"/>
          <ac:spMkLst>
            <pc:docMk/>
            <pc:sldMk cId="2515943933" sldId="272"/>
            <ac:spMk id="6" creationId="{F0007A59-C0AE-7C55-2754-C92195DFE286}"/>
          </ac:spMkLst>
        </pc:spChg>
        <pc:spChg chg="mod">
          <ac:chgData name="Lee, Whitney" userId="42c304cf-7bf0-4354-97f1-ba8873b86299" providerId="ADAL" clId="{F167F5ED-DCA5-5162-BE16-4D5FC5DAEAB9}" dt="2026-06-29T20:29:55.503" v="1728" actId="20577"/>
          <ac:spMkLst>
            <pc:docMk/>
            <pc:sldMk cId="2515943933" sldId="272"/>
            <ac:spMk id="7" creationId="{1CFCE852-AEAB-9DE9-6936-21CAFE062AD6}"/>
          </ac:spMkLst>
        </pc:spChg>
      </pc:sldChg>
      <pc:sldChg chg="modSp mod modNotesTx">
        <pc:chgData name="Lee, Whitney" userId="42c304cf-7bf0-4354-97f1-ba8873b86299" providerId="ADAL" clId="{F167F5ED-DCA5-5162-BE16-4D5FC5DAEAB9}" dt="2026-06-29T20:34:41.591" v="2017" actId="14100"/>
        <pc:sldMkLst>
          <pc:docMk/>
          <pc:sldMk cId="4159353120" sldId="273"/>
        </pc:sldMkLst>
        <pc:spChg chg="mod">
          <ac:chgData name="Lee, Whitney" userId="42c304cf-7bf0-4354-97f1-ba8873b86299" providerId="ADAL" clId="{F167F5ED-DCA5-5162-BE16-4D5FC5DAEAB9}" dt="2026-06-29T20:34:41.591" v="2017" actId="14100"/>
          <ac:spMkLst>
            <pc:docMk/>
            <pc:sldMk cId="4159353120" sldId="273"/>
            <ac:spMk id="2" creationId="{B19A42F2-53C9-3143-2F80-8C7D3D5FFE3C}"/>
          </ac:spMkLst>
        </pc:spChg>
      </pc:sldChg>
      <pc:sldChg chg="addSp delSp modSp mod modNotesTx">
        <pc:chgData name="Lee, Whitney" userId="42c304cf-7bf0-4354-97f1-ba8873b86299" providerId="ADAL" clId="{F167F5ED-DCA5-5162-BE16-4D5FC5DAEAB9}" dt="2026-06-29T20:16:22.381" v="1046" actId="1076"/>
        <pc:sldMkLst>
          <pc:docMk/>
          <pc:sldMk cId="593240637" sldId="276"/>
        </pc:sldMkLst>
        <pc:spChg chg="mod">
          <ac:chgData name="Lee, Whitney" userId="42c304cf-7bf0-4354-97f1-ba8873b86299" providerId="ADAL" clId="{F167F5ED-DCA5-5162-BE16-4D5FC5DAEAB9}" dt="2026-06-29T20:16:22.381" v="1046" actId="1076"/>
          <ac:spMkLst>
            <pc:docMk/>
            <pc:sldMk cId="593240637" sldId="276"/>
            <ac:spMk id="4" creationId="{ECC82F32-4CA5-5ACC-C7E4-CE13521B95DE}"/>
          </ac:spMkLst>
        </pc:spChg>
        <pc:spChg chg="add del">
          <ac:chgData name="Lee, Whitney" userId="42c304cf-7bf0-4354-97f1-ba8873b86299" providerId="ADAL" clId="{F167F5ED-DCA5-5162-BE16-4D5FC5DAEAB9}" dt="2026-06-29T20:12:26.123" v="886" actId="22"/>
          <ac:spMkLst>
            <pc:docMk/>
            <pc:sldMk cId="593240637" sldId="276"/>
            <ac:spMk id="5" creationId="{72DE4CF8-B351-8F25-C414-945B6D2EACFD}"/>
          </ac:spMkLst>
        </pc:spChg>
      </pc:sldChg>
      <pc:sldChg chg="modSp mod modNotesTx">
        <pc:chgData name="Lee, Whitney" userId="42c304cf-7bf0-4354-97f1-ba8873b86299" providerId="ADAL" clId="{F167F5ED-DCA5-5162-BE16-4D5FC5DAEAB9}" dt="2026-06-29T20:21:19.181" v="1243" actId="20577"/>
        <pc:sldMkLst>
          <pc:docMk/>
          <pc:sldMk cId="3031513542" sldId="277"/>
        </pc:sldMkLst>
        <pc:spChg chg="mod">
          <ac:chgData name="Lee, Whitney" userId="42c304cf-7bf0-4354-97f1-ba8873b86299" providerId="ADAL" clId="{F167F5ED-DCA5-5162-BE16-4D5FC5DAEAB9}" dt="2026-06-29T20:21:19.181" v="1243" actId="20577"/>
          <ac:spMkLst>
            <pc:docMk/>
            <pc:sldMk cId="3031513542" sldId="277"/>
            <ac:spMk id="2" creationId="{5901AE7E-0EA7-0335-10CC-7D4247FBC080}"/>
          </ac:spMkLst>
        </pc:spChg>
      </pc:sldChg>
      <pc:sldChg chg="modSp mod">
        <pc:chgData name="Lee, Whitney" userId="42c304cf-7bf0-4354-97f1-ba8873b86299" providerId="ADAL" clId="{F167F5ED-DCA5-5162-BE16-4D5FC5DAEAB9}" dt="2026-06-29T20:24:04.467" v="1326" actId="1076"/>
        <pc:sldMkLst>
          <pc:docMk/>
          <pc:sldMk cId="1853337807" sldId="278"/>
        </pc:sldMkLst>
        <pc:spChg chg="mod">
          <ac:chgData name="Lee, Whitney" userId="42c304cf-7bf0-4354-97f1-ba8873b86299" providerId="ADAL" clId="{F167F5ED-DCA5-5162-BE16-4D5FC5DAEAB9}" dt="2026-06-29T20:24:04.467" v="1326" actId="1076"/>
          <ac:spMkLst>
            <pc:docMk/>
            <pc:sldMk cId="1853337807" sldId="278"/>
            <ac:spMk id="3" creationId="{DBFC6CAD-4787-D29C-9066-E19B93CFC3EC}"/>
          </ac:spMkLst>
        </pc:spChg>
      </pc:sldChg>
      <pc:sldChg chg="modSp mod">
        <pc:chgData name="Lee, Whitney" userId="42c304cf-7bf0-4354-97f1-ba8873b86299" providerId="ADAL" clId="{F167F5ED-DCA5-5162-BE16-4D5FC5DAEAB9}" dt="2026-06-29T20:27:05.298" v="1409" actId="20577"/>
        <pc:sldMkLst>
          <pc:docMk/>
          <pc:sldMk cId="463717971" sldId="279"/>
        </pc:sldMkLst>
        <pc:spChg chg="mod">
          <ac:chgData name="Lee, Whitney" userId="42c304cf-7bf0-4354-97f1-ba8873b86299" providerId="ADAL" clId="{F167F5ED-DCA5-5162-BE16-4D5FC5DAEAB9}" dt="2026-06-29T20:27:05.298" v="1409" actId="20577"/>
          <ac:spMkLst>
            <pc:docMk/>
            <pc:sldMk cId="463717971" sldId="279"/>
            <ac:spMk id="2" creationId="{01A54E2C-C814-73DF-E414-610880B284E1}"/>
          </ac:spMkLst>
        </pc:spChg>
      </pc:sldChg>
      <pc:sldChg chg="modSp mod">
        <pc:chgData name="Lee, Whitney" userId="42c304cf-7bf0-4354-97f1-ba8873b86299" providerId="ADAL" clId="{F167F5ED-DCA5-5162-BE16-4D5FC5DAEAB9}" dt="2026-06-29T20:29:08.640" v="1684" actId="20577"/>
        <pc:sldMkLst>
          <pc:docMk/>
          <pc:sldMk cId="843645801" sldId="280"/>
        </pc:sldMkLst>
        <pc:spChg chg="mod">
          <ac:chgData name="Lee, Whitney" userId="42c304cf-7bf0-4354-97f1-ba8873b86299" providerId="ADAL" clId="{F167F5ED-DCA5-5162-BE16-4D5FC5DAEAB9}" dt="2026-06-29T20:29:08.640" v="1684" actId="20577"/>
          <ac:spMkLst>
            <pc:docMk/>
            <pc:sldMk cId="843645801" sldId="280"/>
            <ac:spMk id="2" creationId="{77A00FE0-84CA-CA79-4B3C-49D299CD952E}"/>
          </ac:spMkLst>
        </pc:spChg>
      </pc:sldChg>
      <pc:sldChg chg="modSp mod modNotesTx">
        <pc:chgData name="Lee, Whitney" userId="42c304cf-7bf0-4354-97f1-ba8873b86299" providerId="ADAL" clId="{F167F5ED-DCA5-5162-BE16-4D5FC5DAEAB9}" dt="2026-06-29T18:23:00.628" v="792" actId="20577"/>
        <pc:sldMkLst>
          <pc:docMk/>
          <pc:sldMk cId="4294521893" sldId="282"/>
        </pc:sldMkLst>
        <pc:spChg chg="mod">
          <ac:chgData name="Lee, Whitney" userId="42c304cf-7bf0-4354-97f1-ba8873b86299" providerId="ADAL" clId="{F167F5ED-DCA5-5162-BE16-4D5FC5DAEAB9}" dt="2026-06-29T18:17:53.899" v="607" actId="20577"/>
          <ac:spMkLst>
            <pc:docMk/>
            <pc:sldMk cId="4294521893" sldId="282"/>
            <ac:spMk id="3" creationId="{05E30743-A9B7-4FA5-2AAA-8384488C2CB8}"/>
          </ac:spMkLst>
        </pc:spChg>
        <pc:spChg chg="mod">
          <ac:chgData name="Lee, Whitney" userId="42c304cf-7bf0-4354-97f1-ba8873b86299" providerId="ADAL" clId="{F167F5ED-DCA5-5162-BE16-4D5FC5DAEAB9}" dt="2026-06-24T15:17:58.668" v="132" actId="20577"/>
          <ac:spMkLst>
            <pc:docMk/>
            <pc:sldMk cId="4294521893" sldId="282"/>
            <ac:spMk id="4" creationId="{E7D41ED7-86E6-A096-0235-1756E32ED234}"/>
          </ac:spMkLst>
        </pc:spChg>
      </pc:sldChg>
      <pc:sldChg chg="modSp mod">
        <pc:chgData name="Lee, Whitney" userId="42c304cf-7bf0-4354-97f1-ba8873b86299" providerId="ADAL" clId="{F167F5ED-DCA5-5162-BE16-4D5FC5DAEAB9}" dt="2026-06-29T20:35:24.009" v="2113" actId="20577"/>
        <pc:sldMkLst>
          <pc:docMk/>
          <pc:sldMk cId="2091008181" sldId="284"/>
        </pc:sldMkLst>
        <pc:spChg chg="mod">
          <ac:chgData name="Lee, Whitney" userId="42c304cf-7bf0-4354-97f1-ba8873b86299" providerId="ADAL" clId="{F167F5ED-DCA5-5162-BE16-4D5FC5DAEAB9}" dt="2026-06-29T20:35:24.009" v="2113" actId="20577"/>
          <ac:spMkLst>
            <pc:docMk/>
            <pc:sldMk cId="2091008181" sldId="284"/>
            <ac:spMk id="2" creationId="{CB0310C8-E13E-49A6-E8B7-87D9E7A3C0EA}"/>
          </ac:spMkLst>
        </pc:spChg>
        <pc:spChg chg="mod">
          <ac:chgData name="Lee, Whitney" userId="42c304cf-7bf0-4354-97f1-ba8873b86299" providerId="ADAL" clId="{F167F5ED-DCA5-5162-BE16-4D5FC5DAEAB9}" dt="2026-06-29T20:35:06.265" v="2053" actId="1076"/>
          <ac:spMkLst>
            <pc:docMk/>
            <pc:sldMk cId="2091008181" sldId="284"/>
            <ac:spMk id="3" creationId="{0F76A27E-B194-9A4C-902F-1B6661D4C273}"/>
          </ac:spMkLst>
        </pc:spChg>
      </pc:sldChg>
      <pc:sldChg chg="modSp mod modNotesTx">
        <pc:chgData name="Lee, Whitney" userId="42c304cf-7bf0-4354-97f1-ba8873b86299" providerId="ADAL" clId="{F167F5ED-DCA5-5162-BE16-4D5FC5DAEAB9}" dt="2026-06-29T20:32:57.251" v="1959" actId="20577"/>
        <pc:sldMkLst>
          <pc:docMk/>
          <pc:sldMk cId="58486150" sldId="289"/>
        </pc:sldMkLst>
        <pc:spChg chg="mod">
          <ac:chgData name="Lee, Whitney" userId="42c304cf-7bf0-4354-97f1-ba8873b86299" providerId="ADAL" clId="{F167F5ED-DCA5-5162-BE16-4D5FC5DAEAB9}" dt="2026-06-29T20:32:57.251" v="1959" actId="20577"/>
          <ac:spMkLst>
            <pc:docMk/>
            <pc:sldMk cId="58486150" sldId="289"/>
            <ac:spMk id="2" creationId="{77A00FE0-84CA-CA79-4B3C-49D299CD952E}"/>
          </ac:spMkLst>
        </pc:spChg>
      </pc:sldChg>
      <pc:sldMasterChg chg="modSldLayout">
        <pc:chgData name="Lee, Whitney" userId="42c304cf-7bf0-4354-97f1-ba8873b86299" providerId="ADAL" clId="{F167F5ED-DCA5-5162-BE16-4D5FC5DAEAB9}" dt="2026-06-29T18:08:42.281" v="515"/>
        <pc:sldMasterMkLst>
          <pc:docMk/>
          <pc:sldMasterMk cId="0" sldId="2147483648"/>
        </pc:sldMasterMkLst>
        <pc:sldLayoutChg chg="addSp delSp modSp mod">
          <pc:chgData name="Lee, Whitney" userId="42c304cf-7bf0-4354-97f1-ba8873b86299" providerId="ADAL" clId="{F167F5ED-DCA5-5162-BE16-4D5FC5DAEAB9}" dt="2026-06-29T18:08:42.281" v="515"/>
          <pc:sldLayoutMkLst>
            <pc:docMk/>
            <pc:sldMasterMk cId="0" sldId="2147483648"/>
            <pc:sldLayoutMk cId="0" sldId="2147483655"/>
          </pc:sldLayoutMkLst>
          <pc:spChg chg="add mod">
            <ac:chgData name="Lee, Whitney" userId="42c304cf-7bf0-4354-97f1-ba8873b86299" providerId="ADAL" clId="{F167F5ED-DCA5-5162-BE16-4D5FC5DAEAB9}" dt="2026-06-29T18:08:27.298" v="514"/>
            <ac:spMkLst>
              <pc:docMk/>
              <pc:sldMasterMk cId="0" sldId="2147483648"/>
              <pc:sldLayoutMk cId="0" sldId="2147483655"/>
              <ac:spMk id="2" creationId="{B41251F7-7081-08CA-7989-3EA5DCCA3335}"/>
            </ac:spMkLst>
          </pc:spChg>
          <pc:spChg chg="add mod">
            <ac:chgData name="Lee, Whitney" userId="42c304cf-7bf0-4354-97f1-ba8873b86299" providerId="ADAL" clId="{F167F5ED-DCA5-5162-BE16-4D5FC5DAEAB9}" dt="2026-06-29T18:08:42.281" v="515"/>
            <ac:spMkLst>
              <pc:docMk/>
              <pc:sldMasterMk cId="0" sldId="2147483648"/>
              <pc:sldLayoutMk cId="0" sldId="2147483655"/>
              <ac:spMk id="4" creationId="{2ACB86D3-5FA6-658A-66F3-7B234D9AAF5F}"/>
            </ac:spMkLst>
          </pc:spChg>
          <pc:spChg chg="mod">
            <ac:chgData name="Lee, Whitney" userId="42c304cf-7bf0-4354-97f1-ba8873b86299" providerId="ADAL" clId="{F167F5ED-DCA5-5162-BE16-4D5FC5DAEAB9}" dt="2026-06-24T15:18:14.509" v="133" actId="207"/>
            <ac:spMkLst>
              <pc:docMk/>
              <pc:sldMasterMk cId="0" sldId="2147483648"/>
              <pc:sldLayoutMk cId="0" sldId="2147483655"/>
              <ac:spMk id="25" creationId="{50BD88EE-D5CF-B090-CE5C-F677E3785791}"/>
            </ac:spMkLst>
          </pc:spChg>
          <pc:spChg chg="mod">
            <ac:chgData name="Lee, Whitney" userId="42c304cf-7bf0-4354-97f1-ba8873b86299" providerId="ADAL" clId="{F167F5ED-DCA5-5162-BE16-4D5FC5DAEAB9}" dt="2026-06-24T15:18:18.270" v="134" actId="207"/>
            <ac:spMkLst>
              <pc:docMk/>
              <pc:sldMasterMk cId="0" sldId="2147483648"/>
              <pc:sldLayoutMk cId="0" sldId="2147483655"/>
              <ac:spMk id="26" creationId="{01E1A838-AF9A-AF89-FEBA-BBFDCD7D9C37}"/>
            </ac:spMkLst>
          </pc:spChg>
          <pc:spChg chg="mod">
            <ac:chgData name="Lee, Whitney" userId="42c304cf-7bf0-4354-97f1-ba8873b86299" providerId="ADAL" clId="{F167F5ED-DCA5-5162-BE16-4D5FC5DAEAB9}" dt="2026-06-24T15:16:12.738" v="40" actId="20577"/>
            <ac:spMkLst>
              <pc:docMk/>
              <pc:sldMasterMk cId="0" sldId="2147483648"/>
              <pc:sldLayoutMk cId="0" sldId="2147483655"/>
              <ac:spMk id="28" creationId="{1331D084-E92B-4FFC-53E0-E01C57234024}"/>
            </ac:spMkLst>
          </pc:spChg>
          <pc:spChg chg="add del">
            <ac:chgData name="Lee, Whitney" userId="42c304cf-7bf0-4354-97f1-ba8873b86299" providerId="ADAL" clId="{F167F5ED-DCA5-5162-BE16-4D5FC5DAEAB9}" dt="2026-06-29T18:08:25.013" v="513" actId="478"/>
            <ac:spMkLst>
              <pc:docMk/>
              <pc:sldMasterMk cId="0" sldId="2147483648"/>
              <pc:sldLayoutMk cId="0" sldId="2147483655"/>
              <ac:spMk id="29" creationId="{6A1C884D-2AD7-44F9-2BEF-3C43F4733792}"/>
            </ac:spMkLst>
          </pc:spChg>
          <pc:spChg chg="mod">
            <ac:chgData name="Lee, Whitney" userId="42c304cf-7bf0-4354-97f1-ba8873b86299" providerId="ADAL" clId="{F167F5ED-DCA5-5162-BE16-4D5FC5DAEAB9}" dt="2026-06-24T15:15:23.371" v="9" actId="20577"/>
            <ac:spMkLst>
              <pc:docMk/>
              <pc:sldMasterMk cId="0" sldId="2147483648"/>
              <pc:sldLayoutMk cId="0" sldId="2147483655"/>
              <ac:spMk id="30" creationId="{C5CB4FDB-18EC-C6B5-6626-2046052DF8E0}"/>
            </ac:spMkLst>
          </pc:spChg>
          <pc:picChg chg="add mod">
            <ac:chgData name="Lee, Whitney" userId="42c304cf-7bf0-4354-97f1-ba8873b86299" providerId="ADAL" clId="{F167F5ED-DCA5-5162-BE16-4D5FC5DAEAB9}" dt="2026-06-24T15:11:38.762" v="1" actId="167"/>
            <ac:picMkLst>
              <pc:docMk/>
              <pc:sldMasterMk cId="0" sldId="2147483648"/>
              <pc:sldLayoutMk cId="0" sldId="2147483655"/>
              <ac:picMk id="3" creationId="{D9EDF1AA-A87C-95F5-027C-4954C2B21652}"/>
            </ac:picMkLst>
          </pc:picChg>
        </pc:sldLayoutChg>
        <pc:sldLayoutChg chg="modSp mod">
          <pc:chgData name="Lee, Whitney" userId="42c304cf-7bf0-4354-97f1-ba8873b86299" providerId="ADAL" clId="{F167F5ED-DCA5-5162-BE16-4D5FC5DAEAB9}" dt="2026-06-24T15:18:28.263" v="136" actId="207"/>
          <pc:sldLayoutMkLst>
            <pc:docMk/>
            <pc:sldMasterMk cId="0" sldId="2147483648"/>
            <pc:sldLayoutMk cId="3993272336" sldId="2147483659"/>
          </pc:sldLayoutMkLst>
          <pc:spChg chg="mod">
            <ac:chgData name="Lee, Whitney" userId="42c304cf-7bf0-4354-97f1-ba8873b86299" providerId="ADAL" clId="{F167F5ED-DCA5-5162-BE16-4D5FC5DAEAB9}" dt="2026-06-24T15:18:28.263" v="136" actId="207"/>
            <ac:spMkLst>
              <pc:docMk/>
              <pc:sldMasterMk cId="0" sldId="2147483648"/>
              <pc:sldLayoutMk cId="3993272336" sldId="2147483659"/>
              <ac:spMk id="8" creationId="{3F610FF4-2B60-ABC1-FB94-125F76CF7806}"/>
            </ac:spMkLst>
          </pc:spChg>
          <pc:picChg chg="mod">
            <ac:chgData name="Lee, Whitney" userId="42c304cf-7bf0-4354-97f1-ba8873b86299" providerId="ADAL" clId="{F167F5ED-DCA5-5162-BE16-4D5FC5DAEAB9}" dt="2026-06-24T15:18:24.626" v="135"/>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F167F5ED-DCA5-5162-BE16-4D5FC5DAEAB9}" dt="2026-06-24T15:18:47.634" v="140" actId="207"/>
          <pc:sldLayoutMkLst>
            <pc:docMk/>
            <pc:sldMasterMk cId="0" sldId="2147483648"/>
            <pc:sldLayoutMk cId="1379526535" sldId="2147483670"/>
          </pc:sldLayoutMkLst>
          <pc:spChg chg="mod">
            <ac:chgData name="Lee, Whitney" userId="42c304cf-7bf0-4354-97f1-ba8873b86299" providerId="ADAL" clId="{F167F5ED-DCA5-5162-BE16-4D5FC5DAEAB9}" dt="2026-06-24T15:16:23.371" v="42"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F167F5ED-DCA5-5162-BE16-4D5FC5DAEAB9}" dt="2026-06-24T15:18:47.634" v="140" actId="207"/>
            <ac:spMkLst>
              <pc:docMk/>
              <pc:sldMasterMk cId="0" sldId="2147483648"/>
              <pc:sldLayoutMk cId="1379526535" sldId="2147483670"/>
              <ac:spMk id="8" creationId="{3F610FF4-2B60-ABC1-FB94-125F76CF7806}"/>
            </ac:spMkLst>
          </pc:spChg>
          <pc:picChg chg="mod">
            <ac:chgData name="Lee, Whitney" userId="42c304cf-7bf0-4354-97f1-ba8873b86299" providerId="ADAL" clId="{F167F5ED-DCA5-5162-BE16-4D5FC5DAEAB9}" dt="2026-06-24T15:18:43.624" v="139"/>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F167F5ED-DCA5-5162-BE16-4D5FC5DAEAB9}" dt="2026-06-24T15:19:02.645" v="143" actId="207"/>
          <pc:sldLayoutMkLst>
            <pc:docMk/>
            <pc:sldMasterMk cId="0" sldId="2147483648"/>
            <pc:sldLayoutMk cId="3117666292" sldId="2147483671"/>
          </pc:sldLayoutMkLst>
          <pc:spChg chg="mod">
            <ac:chgData name="Lee, Whitney" userId="42c304cf-7bf0-4354-97f1-ba8873b86299" providerId="ADAL" clId="{F167F5ED-DCA5-5162-BE16-4D5FC5DAEAB9}" dt="2026-06-24T15:19:02.645" v="143" actId="207"/>
            <ac:spMkLst>
              <pc:docMk/>
              <pc:sldMasterMk cId="0" sldId="2147483648"/>
              <pc:sldLayoutMk cId="3117666292" sldId="2147483671"/>
              <ac:spMk id="2" creationId="{30871E02-E8F8-41F3-D680-70C207A5A57D}"/>
            </ac:spMkLst>
          </pc:spChg>
          <pc:spChg chg="mod">
            <ac:chgData name="Lee, Whitney" userId="42c304cf-7bf0-4354-97f1-ba8873b86299" providerId="ADAL" clId="{F167F5ED-DCA5-5162-BE16-4D5FC5DAEAB9}" dt="2026-06-24T15:19:00.199" v="142" actId="207"/>
            <ac:spMkLst>
              <pc:docMk/>
              <pc:sldMasterMk cId="0" sldId="2147483648"/>
              <pc:sldLayoutMk cId="3117666292" sldId="2147483671"/>
              <ac:spMk id="4" creationId="{1716F096-317B-FE5B-CA00-165FA955B9A2}"/>
            </ac:spMkLst>
          </pc:spChg>
          <pc:picChg chg="mod">
            <ac:chgData name="Lee, Whitney" userId="42c304cf-7bf0-4354-97f1-ba8873b86299" providerId="ADAL" clId="{F167F5ED-DCA5-5162-BE16-4D5FC5DAEAB9}" dt="2026-06-24T15:18:56.948" v="141"/>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F167F5ED-DCA5-5162-BE16-4D5FC5DAEAB9}" dt="2026-06-24T15:18:37.551" v="138"/>
          <pc:sldLayoutMkLst>
            <pc:docMk/>
            <pc:sldMasterMk cId="0" sldId="2147483648"/>
            <pc:sldLayoutMk cId="2105013169" sldId="2147483672"/>
          </pc:sldLayoutMkLst>
          <pc:spChg chg="mod">
            <ac:chgData name="Lee, Whitney" userId="42c304cf-7bf0-4354-97f1-ba8873b86299" providerId="ADAL" clId="{F167F5ED-DCA5-5162-BE16-4D5FC5DAEAB9}" dt="2026-06-24T15:18:32.508" v="137" actId="207"/>
            <ac:spMkLst>
              <pc:docMk/>
              <pc:sldMasterMk cId="0" sldId="2147483648"/>
              <pc:sldLayoutMk cId="2105013169" sldId="2147483672"/>
              <ac:spMk id="8" creationId="{3F610FF4-2B60-ABC1-FB94-125F76CF7806}"/>
            </ac:spMkLst>
          </pc:spChg>
          <pc:picChg chg="mod">
            <ac:chgData name="Lee, Whitney" userId="42c304cf-7bf0-4354-97f1-ba8873b86299" providerId="ADAL" clId="{F167F5ED-DCA5-5162-BE16-4D5FC5DAEAB9}" dt="2026-06-24T15:18:37.551" v="138"/>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F167F5ED-DCA5-5162-BE16-4D5FC5DAEAB9}" dt="2026-06-24T15:19:18.732" v="145" actId="207"/>
          <pc:sldLayoutMkLst>
            <pc:docMk/>
            <pc:sldMasterMk cId="0" sldId="2147483648"/>
            <pc:sldLayoutMk cId="2411421136" sldId="2147483673"/>
          </pc:sldLayoutMkLst>
          <pc:spChg chg="mod">
            <ac:chgData name="Lee, Whitney" userId="42c304cf-7bf0-4354-97f1-ba8873b86299" providerId="ADAL" clId="{F167F5ED-DCA5-5162-BE16-4D5FC5DAEAB9}" dt="2026-06-24T15:19:18.732" v="145" actId="207"/>
            <ac:spMkLst>
              <pc:docMk/>
              <pc:sldMasterMk cId="0" sldId="2147483648"/>
              <pc:sldLayoutMk cId="2411421136" sldId="2147483673"/>
              <ac:spMk id="8" creationId="{3F610FF4-2B60-ABC1-FB94-125F76CF7806}"/>
            </ac:spMkLst>
          </pc:spChg>
          <pc:picChg chg="mod">
            <ac:chgData name="Lee, Whitney" userId="42c304cf-7bf0-4354-97f1-ba8873b86299" providerId="ADAL" clId="{F167F5ED-DCA5-5162-BE16-4D5FC5DAEAB9}" dt="2026-06-24T15:19:14.606" v="144"/>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F167F5ED-DCA5-5162-BE16-4D5FC5DAEAB9}" dt="2026-06-24T15:19:30.852" v="147"/>
          <pc:sldLayoutMkLst>
            <pc:docMk/>
            <pc:sldMasterMk cId="0" sldId="2147483648"/>
            <pc:sldLayoutMk cId="1652537508" sldId="2147483674"/>
          </pc:sldLayoutMkLst>
          <pc:spChg chg="mod">
            <ac:chgData name="Lee, Whitney" userId="42c304cf-7bf0-4354-97f1-ba8873b86299" providerId="ADAL" clId="{F167F5ED-DCA5-5162-BE16-4D5FC5DAEAB9}" dt="2026-06-24T15:19:25.521" v="146" actId="207"/>
            <ac:spMkLst>
              <pc:docMk/>
              <pc:sldMasterMk cId="0" sldId="2147483648"/>
              <pc:sldLayoutMk cId="1652537508" sldId="2147483674"/>
              <ac:spMk id="4" creationId="{1716F096-317B-FE5B-CA00-165FA955B9A2}"/>
            </ac:spMkLst>
          </pc:spChg>
          <pc:picChg chg="mod">
            <ac:chgData name="Lee, Whitney" userId="42c304cf-7bf0-4354-97f1-ba8873b86299" providerId="ADAL" clId="{F167F5ED-DCA5-5162-BE16-4D5FC5DAEAB9}" dt="2026-06-24T15:19:30.852" v="147"/>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F167F5ED-DCA5-5162-BE16-4D5FC5DAEAB9}" dt="2026-06-29T18:23:34.094" v="810" actId="20577"/>
        <pc:sldMasterMkLst>
          <pc:docMk/>
          <pc:sldMasterMk cId="2113399045" sldId="2147483660"/>
        </pc:sldMasterMkLst>
        <pc:spChg chg="mod">
          <ac:chgData name="Lee, Whitney" userId="42c304cf-7bf0-4354-97f1-ba8873b86299" providerId="ADAL" clId="{F167F5ED-DCA5-5162-BE16-4D5FC5DAEAB9}" dt="2026-06-24T15:19:36.095" v="148" actId="207"/>
          <ac:spMkLst>
            <pc:docMk/>
            <pc:sldMasterMk cId="2113399045" sldId="2147483660"/>
            <ac:spMk id="2" creationId="{5D072836-95B9-C12B-588A-DCB348C5FD2E}"/>
          </ac:spMkLst>
        </pc:spChg>
        <pc:spChg chg="mod">
          <ac:chgData name="Lee, Whitney" userId="42c304cf-7bf0-4354-97f1-ba8873b86299" providerId="ADAL" clId="{F167F5ED-DCA5-5162-BE16-4D5FC5DAEAB9}" dt="2026-06-24T15:19:38.525" v="149" actId="207"/>
          <ac:spMkLst>
            <pc:docMk/>
            <pc:sldMasterMk cId="2113399045" sldId="2147483660"/>
            <ac:spMk id="3" creationId="{D702BAF9-6071-A275-BF21-8ABEC3F128DE}"/>
          </ac:spMkLst>
        </pc:spChg>
        <pc:sldLayoutChg chg="modSp mod">
          <pc:chgData name="Lee, Whitney" userId="42c304cf-7bf0-4354-97f1-ba8873b86299" providerId="ADAL" clId="{F167F5ED-DCA5-5162-BE16-4D5FC5DAEAB9}" dt="2026-06-29T18:23:34.094" v="810" actId="20577"/>
          <pc:sldLayoutMkLst>
            <pc:docMk/>
            <pc:sldMasterMk cId="2113399045" sldId="2147483660"/>
            <pc:sldLayoutMk cId="2923927821" sldId="2147483662"/>
          </pc:sldLayoutMkLst>
          <pc:spChg chg="mod">
            <ac:chgData name="Lee, Whitney" userId="42c304cf-7bf0-4354-97f1-ba8873b86299" providerId="ADAL" clId="{F167F5ED-DCA5-5162-BE16-4D5FC5DAEAB9}" dt="2026-06-24T15:19:43.866" v="150"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F167F5ED-DCA5-5162-BE16-4D5FC5DAEAB9}" dt="2026-06-29T18:23:34.094" v="810"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F167F5ED-DCA5-5162-BE16-4D5FC5DAEAB9}" dt="2026-06-24T15:19:49.466" v="151"/>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F167F5ED-DCA5-5162-BE16-4D5FC5DAEAB9}" dt="2026-06-24T17:45:15.172" v="510"/>
          <pc:sldLayoutMkLst>
            <pc:docMk/>
            <pc:sldMasterMk cId="2113399045" sldId="2147483660"/>
            <pc:sldLayoutMk cId="3347925749" sldId="2147483663"/>
          </pc:sldLayoutMkLst>
          <pc:spChg chg="mod">
            <ac:chgData name="Lee, Whitney" userId="42c304cf-7bf0-4354-97f1-ba8873b86299" providerId="ADAL" clId="{F167F5ED-DCA5-5162-BE16-4D5FC5DAEAB9}" dt="2026-06-24T15:17:10.743" v="78"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F167F5ED-DCA5-5162-BE16-4D5FC5DAEAB9}" dt="2026-06-24T15:19:54.366" v="152" actId="207"/>
            <ac:spMkLst>
              <pc:docMk/>
              <pc:sldMasterMk cId="2113399045" sldId="2147483660"/>
              <pc:sldLayoutMk cId="3347925749" sldId="2147483663"/>
              <ac:spMk id="4" creationId="{0D0F253A-4A72-0DF3-0607-465164E042D8}"/>
            </ac:spMkLst>
          </pc:spChg>
          <pc:picChg chg="mod modCrop">
            <ac:chgData name="Lee, Whitney" userId="42c304cf-7bf0-4354-97f1-ba8873b86299" providerId="ADAL" clId="{F167F5ED-DCA5-5162-BE16-4D5FC5DAEAB9}" dt="2026-06-24T17:45:15.172" v="510"/>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F167F5ED-DCA5-5162-BE16-4D5FC5DAEAB9}" dt="2026-06-24T15:20:06.816" v="155" actId="207"/>
          <pc:sldLayoutMkLst>
            <pc:docMk/>
            <pc:sldMasterMk cId="2113399045" sldId="2147483660"/>
            <pc:sldLayoutMk cId="126326423" sldId="2147483664"/>
          </pc:sldLayoutMkLst>
          <pc:spChg chg="mod">
            <ac:chgData name="Lee, Whitney" userId="42c304cf-7bf0-4354-97f1-ba8873b86299" providerId="ADAL" clId="{F167F5ED-DCA5-5162-BE16-4D5FC5DAEAB9}" dt="2026-06-24T15:20:06.816" v="155" actId="207"/>
            <ac:spMkLst>
              <pc:docMk/>
              <pc:sldMasterMk cId="2113399045" sldId="2147483660"/>
              <pc:sldLayoutMk cId="126326423" sldId="2147483664"/>
              <ac:spMk id="4" creationId="{1716F096-317B-FE5B-CA00-165FA955B9A2}"/>
            </ac:spMkLst>
          </pc:spChg>
          <pc:picChg chg="add mod">
            <ac:chgData name="Lee, Whitney" userId="42c304cf-7bf0-4354-97f1-ba8873b86299" providerId="ADAL" clId="{F167F5ED-DCA5-5162-BE16-4D5FC5DAEAB9}" dt="2026-06-24T15:12:33.089" v="6" actId="167"/>
            <ac:picMkLst>
              <pc:docMk/>
              <pc:sldMasterMk cId="2113399045" sldId="2147483660"/>
              <pc:sldLayoutMk cId="126326423" sldId="2147483664"/>
              <ac:picMk id="3" creationId="{3C09E745-8CBC-5A8A-0A42-97621C98876B}"/>
            </ac:picMkLst>
          </pc:picChg>
        </pc:sldLayoutChg>
        <pc:sldLayoutChg chg="modSp mod">
          <pc:chgData name="Lee, Whitney" userId="42c304cf-7bf0-4354-97f1-ba8873b86299" providerId="ADAL" clId="{F167F5ED-DCA5-5162-BE16-4D5FC5DAEAB9}" dt="2026-06-24T15:47:17.828" v="168" actId="18131"/>
          <pc:sldLayoutMkLst>
            <pc:docMk/>
            <pc:sldMasterMk cId="2113399045" sldId="2147483660"/>
            <pc:sldLayoutMk cId="2291955193" sldId="2147483668"/>
          </pc:sldLayoutMkLst>
          <pc:spChg chg="mod">
            <ac:chgData name="Lee, Whitney" userId="42c304cf-7bf0-4354-97f1-ba8873b86299" providerId="ADAL" clId="{F167F5ED-DCA5-5162-BE16-4D5FC5DAEAB9}" dt="2026-06-24T15:17:20.298" v="93" actId="20577"/>
            <ac:spMkLst>
              <pc:docMk/>
              <pc:sldMasterMk cId="2113399045" sldId="2147483660"/>
              <pc:sldLayoutMk cId="2291955193" sldId="2147483668"/>
              <ac:spMk id="2" creationId="{3A31D424-BB70-4637-4E55-1FDED185A759}"/>
            </ac:spMkLst>
          </pc:spChg>
          <pc:spChg chg="mod">
            <ac:chgData name="Lee, Whitney" userId="42c304cf-7bf0-4354-97f1-ba8873b86299" providerId="ADAL" clId="{F167F5ED-DCA5-5162-BE16-4D5FC5DAEAB9}" dt="2026-06-24T15:19:59.420" v="153"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F167F5ED-DCA5-5162-BE16-4D5FC5DAEAB9}" dt="2026-06-24T15:47:17.828" v="168"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F167F5ED-DCA5-5162-BE16-4D5FC5DAEAB9}" dt="2026-06-24T17:44:46.985" v="169" actId="14826"/>
          <pc:sldLayoutMkLst>
            <pc:docMk/>
            <pc:sldMasterMk cId="2113399045" sldId="2147483660"/>
            <pc:sldLayoutMk cId="3645915490" sldId="2147483669"/>
          </pc:sldLayoutMkLst>
          <pc:spChg chg="mod">
            <ac:chgData name="Lee, Whitney" userId="42c304cf-7bf0-4354-97f1-ba8873b86299" providerId="ADAL" clId="{F167F5ED-DCA5-5162-BE16-4D5FC5DAEAB9}" dt="2026-06-24T15:20:03.156" v="154"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F167F5ED-DCA5-5162-BE16-4D5FC5DAEAB9}" dt="2026-06-24T15:17:37.175" v="114" actId="20577"/>
            <ac:spMkLst>
              <pc:docMk/>
              <pc:sldMasterMk cId="2113399045" sldId="2147483660"/>
              <pc:sldLayoutMk cId="3645915490" sldId="2147483669"/>
              <ac:spMk id="5" creationId="{A6EAD622-361E-E05A-7C09-F7BE95C7625C}"/>
            </ac:spMkLst>
          </pc:spChg>
          <pc:picChg chg="mod">
            <ac:chgData name="Lee, Whitney" userId="42c304cf-7bf0-4354-97f1-ba8873b86299" providerId="ADAL" clId="{F167F5ED-DCA5-5162-BE16-4D5FC5DAEAB9}" dt="2026-06-24T17:44:46.985" v="169" actId="14826"/>
            <ac:picMkLst>
              <pc:docMk/>
              <pc:sldMasterMk cId="2113399045" sldId="2147483660"/>
              <pc:sldLayoutMk cId="3645915490" sldId="2147483669"/>
              <ac:picMk id="3" creationId="{F82A4142-97E0-C575-3355-153C03D1A191}"/>
            </ac:picMkLst>
          </pc:picChg>
        </pc:sldLayoutChg>
        <pc:sldLayoutChg chg="modSp mod">
          <pc:chgData name="Lee, Whitney" userId="42c304cf-7bf0-4354-97f1-ba8873b86299" providerId="ADAL" clId="{F167F5ED-DCA5-5162-BE16-4D5FC5DAEAB9}" dt="2026-06-24T15:20:17.192" v="157"/>
          <pc:sldLayoutMkLst>
            <pc:docMk/>
            <pc:sldMasterMk cId="2113399045" sldId="2147483660"/>
            <pc:sldLayoutMk cId="1243331843" sldId="2147483675"/>
          </pc:sldLayoutMkLst>
          <pc:spChg chg="mod">
            <ac:chgData name="Lee, Whitney" userId="42c304cf-7bf0-4354-97f1-ba8873b86299" providerId="ADAL" clId="{F167F5ED-DCA5-5162-BE16-4D5FC5DAEAB9}" dt="2026-06-24T15:20:11.375" v="156" actId="207"/>
            <ac:spMkLst>
              <pc:docMk/>
              <pc:sldMasterMk cId="2113399045" sldId="2147483660"/>
              <pc:sldLayoutMk cId="1243331843" sldId="2147483675"/>
              <ac:spMk id="8" creationId="{3F610FF4-2B60-ABC1-FB94-125F76CF7806}"/>
            </ac:spMkLst>
          </pc:spChg>
          <pc:picChg chg="mod">
            <ac:chgData name="Lee, Whitney" userId="42c304cf-7bf0-4354-97f1-ba8873b86299" providerId="ADAL" clId="{F167F5ED-DCA5-5162-BE16-4D5FC5DAEAB9}" dt="2026-06-24T15:20:17.192" v="157"/>
            <ac:picMkLst>
              <pc:docMk/>
              <pc:sldMasterMk cId="2113399045" sldId="2147483660"/>
              <pc:sldLayoutMk cId="1243331843" sldId="2147483675"/>
              <ac:picMk id="3" creationId="{A0BDA4DC-1B83-6A00-C0BD-058CC744263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7/9/26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7/9/26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Have you ever experienced temptation? Silly question, right? Of course you have! Everyone battles temptation. In Romans 6 and 7, Paul explores the relationship between temptation and sin before describing God’s solution. </a:t>
            </a:r>
          </a:p>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Starter—Don’t Even Think About It</a:t>
            </a:r>
          </a:p>
          <a:p>
            <a:r>
              <a:rPr lang="en-US" sz="1200" i="1" kern="1200" dirty="0">
                <a:solidFill>
                  <a:schemeClr val="tx1"/>
                </a:solidFill>
                <a:effectLst/>
                <a:latin typeface="+mn-lt"/>
                <a:ea typeface="+mn-ea"/>
                <a:cs typeface="+mn-cs"/>
              </a:rPr>
              <a:t>Tell your students to sit quietly for a few moments and </a:t>
            </a:r>
            <a:r>
              <a:rPr lang="en-US" sz="1200" kern="1200" dirty="0">
                <a:solidFill>
                  <a:schemeClr val="tx1"/>
                </a:solidFill>
                <a:effectLst/>
                <a:latin typeface="+mn-lt"/>
                <a:ea typeface="+mn-ea"/>
                <a:cs typeface="+mn-cs"/>
              </a:rPr>
              <a:t>not </a:t>
            </a:r>
            <a:r>
              <a:rPr lang="en-US" sz="1200" i="1" kern="1200" dirty="0">
                <a:solidFill>
                  <a:schemeClr val="tx1"/>
                </a:solidFill>
                <a:effectLst/>
                <a:latin typeface="+mn-lt"/>
                <a:ea typeface="+mn-ea"/>
                <a:cs typeface="+mn-cs"/>
              </a:rPr>
              <a:t>think about a white bear. After a few moments, ask how many were successful at not thinking about a white bear. Explain that scholars conducted a real experiment like this that provided evidence for something called Ironic Process Theory, which is the idea that trying to suppress a thought actually makes it more prevalent in one’s mind. </a:t>
            </a:r>
            <a:endParaRPr lang="en-US" sz="1200" kern="1200" dirty="0">
              <a:solidFill>
                <a:schemeClr val="tx1"/>
              </a:solidFill>
              <a:effectLst/>
              <a:latin typeface="+mn-lt"/>
              <a:ea typeface="+mn-ea"/>
              <a:cs typeface="+mn-cs"/>
            </a:endParaRPr>
          </a:p>
          <a:p>
            <a:pPr>
              <a:buNone/>
            </a:pPr>
            <a:endParaRPr lang="en-US" dirty="0">
              <a:solidFill>
                <a:srgbClr val="141413"/>
              </a:solidFill>
              <a:effectLst/>
              <a:latin typeface="Helvetica" pitchFamily="2" charset="0"/>
            </a:endParaRPr>
          </a:p>
          <a:p>
            <a:r>
              <a:rPr lang="en-US" sz="1200" kern="1200" dirty="0">
                <a:solidFill>
                  <a:schemeClr val="tx1"/>
                </a:solidFill>
                <a:effectLst/>
                <a:latin typeface="+mn-lt"/>
                <a:ea typeface="+mn-ea"/>
                <a:cs typeface="+mn-cs"/>
              </a:rPr>
              <a:t>In Romans 7:7–8, Paul makes an argument in alignment with Ironic Process Theory. He observes that, by telling us not to covet, the Law caused us to covet even more. This wasn’t the Law’s fault; this was sin taking advantage of the Law. </a:t>
            </a:r>
          </a:p>
          <a:p>
            <a:pPr>
              <a:buNone/>
            </a:pPr>
            <a:endParaRPr lang="en-US" dirty="0">
              <a:solidFill>
                <a:srgbClr val="141413"/>
              </a:solidFill>
              <a:effectLst/>
              <a:latin typeface="Helvetica" pitchFamily="2" charset="0"/>
            </a:endParaRPr>
          </a:p>
          <a:p>
            <a:r>
              <a:rPr lang="en-US" sz="1200" kern="1200" dirty="0">
                <a:solidFill>
                  <a:schemeClr val="tx1"/>
                </a:solidFill>
                <a:effectLst/>
                <a:latin typeface="+mn-lt"/>
                <a:ea typeface="+mn-ea"/>
                <a:cs typeface="+mn-cs"/>
              </a:rPr>
              <a:t>Romans 7 and 8 present their own bad-news/good-news contrast. In chapter 7, Paul describes the bad news of our universal struggle against temptation. No amount of willpower is enough to overcome sin on our own. Then in chapter 8, Paul presents the good news of salvation. Through the sacrifice of Jesus and the sanctifying power of the Holy Spirit, we can be freed from the power of sin that leads to death (v. 2).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8:1–4</a:t>
            </a:r>
          </a:p>
          <a:p>
            <a:endParaRPr lang="en-US" b="1" dirty="0">
              <a:effectLst/>
            </a:endParaRPr>
          </a:p>
          <a:p>
            <a:r>
              <a:rPr lang="en-US" b="1" i="0" dirty="0"/>
              <a:t>New Living Translation</a:t>
            </a:r>
            <a:endParaRPr lang="en-US" b="1" i="0" dirty="0">
              <a:effectLst/>
            </a:endParaRPr>
          </a:p>
          <a:p>
            <a:r>
              <a:rPr lang="en-US" b="1" i="0" baseline="30000" dirty="0">
                <a:solidFill>
                  <a:srgbClr val="000000"/>
                </a:solidFill>
                <a:effectLst/>
                <a:latin typeface="system-ui"/>
              </a:rPr>
              <a:t>1 </a:t>
            </a:r>
            <a:r>
              <a:rPr lang="en-US" sz="1200" b="0" i="0" kern="1200" dirty="0">
                <a:solidFill>
                  <a:schemeClr val="tx1"/>
                </a:solidFill>
                <a:effectLst/>
                <a:latin typeface="+mn-lt"/>
                <a:ea typeface="+mn-ea"/>
                <a:cs typeface="+mn-cs"/>
              </a:rPr>
              <a:t>So now there is no condemnation for those who belong to Christ Jesus.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because you belong to him, the power of the life-giving Spirit has freed you from the power of sin that leads to death.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The law of Moses was unable to save us because of the weakness of our sinful nature. So God did what the law could not do. He sent his own Son in a body like the bodies we sinners have. And in that body God declared an end to sin’s control over us by giving his Son as a sacrifice for our sins.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He did this so that the just requirement of the law would be fully satisfied for us, who no longer follow our sinful nature but instead follow the Spirit.</a:t>
            </a:r>
          </a:p>
          <a:p>
            <a:endParaRPr lang="en-US" dirty="0"/>
          </a:p>
          <a:p>
            <a:r>
              <a:rPr lang="en-US" b="1" dirty="0">
                <a:effectLst/>
              </a:rPr>
              <a:t>King James Version</a:t>
            </a:r>
          </a:p>
          <a:p>
            <a:r>
              <a:rPr lang="en-US" b="1" i="0" baseline="30000" dirty="0">
                <a:solidFill>
                  <a:srgbClr val="000000"/>
                </a:solidFill>
                <a:effectLst/>
                <a:latin typeface="system-ui"/>
              </a:rPr>
              <a:t>1</a:t>
            </a:r>
            <a:r>
              <a:rPr lang="en-US" b="0" i="0" baseline="30000" dirty="0">
                <a:solidFill>
                  <a:srgbClr val="000000"/>
                </a:solidFill>
                <a:effectLst/>
                <a:latin typeface="system-ui"/>
              </a:rPr>
              <a:t> </a:t>
            </a:r>
            <a:r>
              <a:rPr lang="en-US" sz="1200" b="0" i="0" kern="1200" dirty="0">
                <a:solidFill>
                  <a:schemeClr val="tx1"/>
                </a:solidFill>
                <a:effectLst/>
                <a:latin typeface="+mn-lt"/>
                <a:ea typeface="+mn-ea"/>
                <a:cs typeface="+mn-cs"/>
              </a:rPr>
              <a:t>There is therefore now no condemnation to them which are in Christ Jesus, who walk not after the flesh, but after the Spirit.</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For the law of the Spirit of life in Christ Jesus hath made me free from the law of sin and death.</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For what the law could not do, in that it was weak through the flesh, God sending his own Son in the likeness of sinful flesh, and for sin, condemned sin in the flesh:</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That the righteousness of the law might be fulfilled in us, who walk not after the flesh, but after the Spirit.</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8:5–9</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Those who are dominated by the sinful nature think about sinful things, but those who are controlled by the Holy Spirit think about things that please the Spirit.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So letting your sinful nature control your mind leads to death. But letting the Spirit control your mind leads to life and peace. </a:t>
            </a:r>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For the sinful nature is always hostile to God. It never did obey God’s laws, and it never will.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That’s why those who are still under the control of their sinful nature can never please God.</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But you are not controlled by your sinful nature. You are controlled by the Spirit if you have the Spirit of God living in you. (And remember that those who do not have the Spirit of Christ living in them do not belong to him at all.)</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For they that are after the flesh do mind the things of the flesh; but they that are after the Spirit the things of the Spirit.</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For to be carnally minded is death; but to be spiritually minded is life and peace.</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Because the carnal mind is enmity against God: for it is not subject to the law of God, neither indeed can be.</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So then they that are in the flesh cannot please God.</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But ye are not in the flesh, but in the Spirit, if so be that the Spirit of God dwell in you. Now if any man have not the Spirit of Christ, he is none of his.</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Romans 8:10–11</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And Christ lives within you, so even though your body will die because of sin, the Spirit gives you life because you have been made right with God.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The Spirit of God, who raised Jesus from the dead, lives in you. And just as God raised Christ Jesus from the dead, he will give life to your mortal bodies by this same Spirit living within you.</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And if Christ be in you, the body is dead because of sin; but the Spirit is life because of righteousness.</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But if the Spirit of him that raised up Jesus from the dead dwell in you, he that raised up Christ from the dead shall also quicken your mortal bodies by his Spirit that dwelleth in you.</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3: Already and Not Yet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ffectLst/>
                <a:latin typeface="Franklin Gothic Medium" panose="020B0603020102020204" pitchFamily="34" charset="0"/>
              </a:rPr>
              <a:t>Students will read an article explaining the concept of “already but not yet” with an illustration from World War II.</a:t>
            </a:r>
          </a:p>
          <a:p>
            <a:pPr>
              <a:buNone/>
            </a:pPr>
            <a:endParaRPr lang="en-US" dirty="0">
              <a:solidFill>
                <a:srgbClr val="141413"/>
              </a:solidFill>
              <a:effectLst/>
              <a:latin typeface="Helvetica" pitchFamily="2" charset="0"/>
            </a:endParaRPr>
          </a:p>
          <a:p>
            <a:pPr>
              <a:buNone/>
            </a:pPr>
            <a:endParaRPr lang="en-US" dirty="0">
              <a:solidFill>
                <a:srgbClr val="141413"/>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i="0" kern="1200" dirty="0">
                <a:solidFill>
                  <a:schemeClr val="tx1"/>
                </a:solidFill>
                <a:effectLst/>
                <a:latin typeface="+mn-lt"/>
                <a:ea typeface="+mn-ea"/>
                <a:cs typeface="+mn-cs"/>
              </a:rPr>
              <a:t>Some of us may be in a season of struggling to resist temptation. However strong or weak we may be feeling, Jesus invites all of us to give up our futile striving to keep His law and rely instead on His transforming gift of righteousness. Be assured that if you have put your trust in Jesus, the Holy Spirit is within you. Keep on being filled with God’s Spirit. Seek daily to let Him control your mind and body. Offer every part of yourself as an instrument for His glory.</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dirty="0">
                <a:solidFill>
                  <a:srgbClr val="141413"/>
                </a:solidFill>
                <a:effectLst/>
                <a:latin typeface="Helvetica" pitchFamily="2" charset="0"/>
              </a:rPr>
              <a:t>Romans 7:1 through 8:11 </a:t>
            </a: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recognize the holiness, purpose, and limitation of the Law.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acknowledge that humans are unable to meet God’s righteous standards by keeping the Law.</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depend on the Spirit to accomplish God’s work in them.</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7:14–16</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So the trouble is not with the law, for it is spiritual and good. The trouble is with me, for I am all too human, a slave to sin. </a:t>
            </a: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I don’t really understand myself, for I want to do what is right, but I don’t do it. Instead, I do what I hate. </a:t>
            </a:r>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But if I know that what I am doing is wrong, this shows that I agree that the law is good.</a:t>
            </a:r>
          </a:p>
          <a:p>
            <a:pPr algn="l">
              <a:buNone/>
            </a:pPr>
            <a:endParaRPr lang="en-US" dirty="0">
              <a:effectLst/>
            </a:endParaRPr>
          </a:p>
          <a:p>
            <a:r>
              <a:rPr lang="en-US" b="1" dirty="0">
                <a:effectLst/>
              </a:rPr>
              <a:t>King James Version</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For we know that the law is spiritual: but I am carnal, sold under sin.</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For that which I do I allow not: for what I would, that do I not; but what I hate, that do I.</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If then I do that which I would not, I consent unto the law that it is good.</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141413"/>
                </a:solidFill>
                <a:effectLst/>
                <a:latin typeface="Helvetica" pitchFamily="2" charset="0"/>
              </a:rPr>
              <a:t>Resource Packet Item 1: Who Is the “I” in Romans 7?</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141413"/>
                </a:solidFill>
                <a:effectLst/>
                <a:latin typeface="Helvetica" pitchFamily="2" charset="0"/>
              </a:rPr>
              <a:t>Students will compare details from Romans 7 with Paul’s other teachings in Romans to better understand his message about overcoming sin.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Romans 7:17–23</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So I am not the one doing wrong; it is sin living in me that does it.</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And I know that nothing good lives in me, that is, in my sinful nature. I want to do what is right, but I can’t. </a:t>
            </a:r>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I want to do what is good, but I don’t. I don’t want to do what is wrong, but I do it anyway. </a:t>
            </a:r>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But if I do what I don’t want to do, I am not really the one doing wrong; it is sin living in me that does it.</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I have discovered this principle of life—that when I want to do what is right, I inevitably do what is wrong. </a:t>
            </a:r>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I love God’s law with all my heart. </a:t>
            </a:r>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But there is another power within me that is at war with my mind. This power makes me a slave to the sin that is still within me.</a:t>
            </a:r>
          </a:p>
          <a:p>
            <a:pPr algn="l">
              <a:buNone/>
            </a:pPr>
            <a:endParaRPr lang="en-US" dirty="0"/>
          </a:p>
          <a:p>
            <a:r>
              <a:rPr lang="en-US" b="1" dirty="0">
                <a:effectLst/>
              </a:rPr>
              <a:t>King James Version </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Now then it is no more I that do it, but sin that dwelleth in me.</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For I know that in me (that is, in my flesh,) dwelleth no good thing: for to will is present with me; but how to perform that which is good I find not.</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For the good that I would I do not: but the evil which I would not, that I do.</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Now if I do that I would not, it is no more I that do it, but sin that dwelleth in me.</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I find then a law, that, when I would do good, evil is present with me.</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For I delight in the law of God after the inward man:</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But I see another law in my members, warring against the law of my mind, and bringing me into captivity to the law of sin which is in my members.</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Resource Packet Item 2: Help for Addictive Behaviors</a:t>
            </a:r>
          </a:p>
          <a:p>
            <a:r>
              <a:rPr lang="en-US" sz="1200" i="0" kern="1200" dirty="0">
                <a:solidFill>
                  <a:schemeClr val="tx1"/>
                </a:solidFill>
                <a:effectLst/>
                <a:latin typeface="+mn-lt"/>
                <a:ea typeface="+mn-ea"/>
                <a:cs typeface="+mn-cs"/>
              </a:rPr>
              <a:t>Use this worksheet to lead a group discussion about helping people in your church and community who are struggling with addictive behaviors.</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effectLst/>
                <a:highlight>
                  <a:srgbClr val="FFFF00"/>
                </a:highlight>
              </a:rPr>
              <a:t>Romans 7:24–25</a:t>
            </a:r>
          </a:p>
          <a:p>
            <a:endParaRPr lang="en-US" b="1" dirty="0">
              <a:solidFill>
                <a:srgbClr val="FF0000"/>
              </a:solidFill>
              <a:effectLst/>
              <a:highlight>
                <a:srgbClr val="FFFF00"/>
              </a:highlight>
            </a:endParaRPr>
          </a:p>
          <a:p>
            <a:r>
              <a:rPr lang="en-US" b="1" i="0" dirty="0">
                <a:solidFill>
                  <a:srgbClr val="FF0000"/>
                </a:solidFill>
                <a:highlight>
                  <a:srgbClr val="FFFF00"/>
                </a:highlight>
              </a:rPr>
              <a:t>New Living Translation</a:t>
            </a:r>
            <a:endParaRPr lang="en-US" b="1" i="0" dirty="0">
              <a:solidFill>
                <a:srgbClr val="FF0000"/>
              </a:solidFill>
              <a:effectLst/>
              <a:highlight>
                <a:srgbClr val="FFFF00"/>
              </a:highlight>
            </a:endParaRPr>
          </a:p>
          <a:p>
            <a:pPr algn="l">
              <a:buNone/>
            </a:pPr>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Oh, what a miserable person I am! Who will free me from this life that is dominated by sin and death? </a:t>
            </a:r>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Thank God! The answer is in Jesus Christ our Lord. So you see how it is: In my mind I really want to obey God’s law, but because of my sinful nature I am a slave to sin.</a:t>
            </a:r>
          </a:p>
          <a:p>
            <a:pPr algn="l">
              <a:buNone/>
            </a:pPr>
            <a:endParaRPr lang="en-US" sz="1200" b="0" i="0" kern="1200" dirty="0">
              <a:solidFill>
                <a:schemeClr val="tx1"/>
              </a:solidFill>
              <a:effectLst/>
              <a:highlight>
                <a:srgbClr val="FFFF00"/>
              </a:highlight>
              <a:latin typeface="+mn-lt"/>
              <a:ea typeface="+mn-ea"/>
              <a:cs typeface="+mn-cs"/>
            </a:endParaRPr>
          </a:p>
          <a:p>
            <a:pPr algn="l">
              <a:buNone/>
            </a:pPr>
            <a:r>
              <a:rPr lang="en-US" b="1" i="0" dirty="0">
                <a:solidFill>
                  <a:srgbClr val="FF0000"/>
                </a:solidFill>
                <a:effectLst/>
                <a:highlight>
                  <a:srgbClr val="FFFF00"/>
                </a:highlight>
              </a:rPr>
              <a:t>King James Version</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O wretched man that I am! who shall deliver me from the body of this death?</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I thank God through Jesus Christ our Lord. So then with the mind I myself serve the law of God; but with the flesh the law of sin.</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9EDF1AA-A87C-95F5-027C-4954C2B21652}"/>
              </a:ext>
            </a:extLst>
          </p:cNvPr>
          <p:cNvPicPr>
            <a:picLocks noChangeAspect="1"/>
          </p:cNvPicPr>
          <p:nvPr userDrawn="1"/>
        </p:nvPicPr>
        <p:blipFill>
          <a:blip r:embed="rId2">
            <a:extLst>
              <a:ext uri="{28A0092B-C50C-407E-A947-70E740481C1C}">
                <a14:useLocalDpi xmlns:a14="http://schemas.microsoft.com/office/drawing/2010/main" val="0"/>
              </a:ext>
            </a:extLst>
          </a:blip>
          <a:srcRect t="6056" b="6056"/>
          <a:stretch/>
        </p:blipFill>
        <p:spPr>
          <a:xfrm>
            <a:off x="914400"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FALL 2026—UNIT 2</a:t>
            </a:r>
          </a:p>
        </p:txBody>
      </p:sp>
      <p:sp>
        <p:nvSpPr>
          <p:cNvPr id="28" name="TextBox 6">
            <a:extLst>
              <a:ext uri="{FF2B5EF4-FFF2-40B4-BE49-F238E27FC236}">
                <a16:creationId xmlns:a16="http://schemas.microsoft.com/office/drawing/2014/main" id="{1331D084-E92B-4FFC-53E0-E01C57234024}"/>
              </a:ext>
            </a:extLst>
          </p:cNvPr>
          <p:cNvSpPr txBox="1"/>
          <p:nvPr userDrawn="1"/>
        </p:nvSpPr>
        <p:spPr>
          <a:xfrm>
            <a:off x="1258233" y="6432995"/>
            <a:ext cx="5873046" cy="2446888"/>
          </a:xfrm>
          <a:prstGeom prst="rect">
            <a:avLst/>
          </a:prstGeom>
        </p:spPr>
        <p:txBody>
          <a:bodyPr wrap="square" lIns="0" tIns="0" rIns="0" bIns="0" rtlCol="0" anchor="t">
            <a:spAutoFit/>
          </a:bodyPr>
          <a:lstStyle/>
          <a:p>
            <a:pPr>
              <a:lnSpc>
                <a:spcPts val="5880"/>
              </a:lnSpc>
            </a:pPr>
            <a:r>
              <a:rPr lang="en-US" sz="44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PAUL’S LETTERS     TO THE</a:t>
            </a:r>
          </a:p>
          <a:p>
            <a:pPr>
              <a:lnSpc>
                <a:spcPts val="5880"/>
              </a:lnSpc>
              <a:spcBef>
                <a:spcPts val="1200"/>
              </a:spcBef>
              <a:spcAft>
                <a:spcPts val="600"/>
              </a:spcAft>
            </a:pPr>
            <a:r>
              <a:rPr lang="en-US" sz="72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ROMANS</a:t>
            </a:r>
            <a:r>
              <a:rPr lang="en-US" sz="54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 </a:t>
            </a:r>
          </a:p>
        </p:txBody>
      </p:sp>
      <p:sp>
        <p:nvSpPr>
          <p:cNvPr id="4" name="TextBox 7">
            <a:extLst>
              <a:ext uri="{FF2B5EF4-FFF2-40B4-BE49-F238E27FC236}">
                <a16:creationId xmlns:a16="http://schemas.microsoft.com/office/drawing/2014/main" id="{2ACB86D3-5FA6-658A-66F3-7B234D9AAF5F}"/>
              </a:ext>
            </a:extLst>
          </p:cNvPr>
          <p:cNvSpPr txBox="1"/>
          <p:nvPr userDrawn="1"/>
        </p:nvSpPr>
        <p:spPr>
          <a:xfrm>
            <a:off x="7369266" y="6120173"/>
            <a:ext cx="9777039" cy="3016210"/>
          </a:xfrm>
          <a:prstGeom prst="rect">
            <a:avLst/>
          </a:prstGeom>
        </p:spPr>
        <p:txBody>
          <a:bodyPr wrap="square" lIns="0" tIns="0" rIns="0" bIns="0" rtlCol="0" anchor="t">
            <a:spAutoFit/>
          </a:bodyPr>
          <a:lstStyle/>
          <a:p>
            <a:pPr algn="just">
              <a:buNone/>
            </a:pPr>
            <a:r>
              <a:rPr lang="en-US" sz="2800" i="1" kern="1200" spc="169" dirty="0">
                <a:solidFill>
                  <a:srgbClr val="1C2327"/>
                </a:solidFill>
                <a:latin typeface="Corbel" panose="020B0503020204020204" pitchFamily="34" charset="0"/>
                <a:ea typeface="+mn-ea"/>
                <a:cs typeface="+mn-cs"/>
              </a:rPr>
              <a:t>Romans is perhaps the most influential letter ever written, contributing to the conversion experience of major figures in church history and shaping the theology of major Christian denominations and fellowships. Romans presents us with a challenging study, and we can expect God’s Spirit to join us on the journey, continually transforming us by the power of His word.</a:t>
            </a:r>
            <a:endParaRPr lang="en-US" sz="2800" b="0" i="0" dirty="0">
              <a:effectLst/>
              <a:latin typeface="Franklin Gothic Medium" panose="020B06030201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14909"/>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145413" y="4131982"/>
              <a:ext cx="3737919"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ROMANS 8:6</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BEBA8EAE-BF5A-486C-A8C5-ECC9F3942E4B}">
                <a14:imgProps xmlns:a14="http://schemas.microsoft.com/office/drawing/2010/main">
                  <a14:imgLayer r:embed="rId3">
                    <a14:imgEffect>
                      <a14:colorTemperature colorTemp="9733"/>
                    </a14:imgEffect>
                  </a14:imgLayer>
                </a14:imgProps>
              </a:ext>
              <a:ext uri="{28A0092B-C50C-407E-A947-70E740481C1C}">
                <a14:useLocalDpi xmlns:a14="http://schemas.microsoft.com/office/drawing/2010/main" val="0"/>
              </a:ext>
            </a:extLst>
          </a:blip>
          <a:srcRect l="9738" r="24780"/>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STRUGGLES WITH SIN</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46895" t="7940" r="3" b="11296"/>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NO CONDEMNATION</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042" r="17042"/>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THE INDWELLING SPIRIT</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C09E745-8CBC-5A8A-0A42-97621C98876B}"/>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3454D"/>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1657"/>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10—LIFE IN THE SPIRIT</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838200" y="3848100"/>
            <a:ext cx="9220200" cy="3785652"/>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How can  someone move from the agonizing despair of Romans 7:24 to the renewed hope of 7:25?</a:t>
            </a:r>
          </a:p>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Some would consider “The answer is in Jesus” (v. 25) to be trite (and perhaps it can be delivered in ways that are less than helpful). How can we communicate this truth effectively?</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7:24–25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RESCUE REQUIRED</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1598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8:1–4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437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GOD’S RESCUE</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95700"/>
            <a:ext cx="8763000" cy="337015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fully embrace the “no condemnation” aspect of God’s saving work in Jesus? What can keep us from grasping and experiencing this truth?</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following our sinful nature differ from following the Spirit (Rom 8:4)?</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8:5–9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SPIRIT’S MINDSET</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8839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Paul contrast the Spirit and the flesh in this passage?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it look like when someone’s life is controlled by the Spirit? What are some examples you have observed in other people?</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8:5–9</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80354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SPIRIT’S MINDSET</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8:10–11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ABOUT OUR BODIES</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848100"/>
            <a:ext cx="8610600" cy="2693045"/>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we experience tension in the “already but not yet” status of God’s kingdom?</a:t>
            </a:r>
          </a:p>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What do these verses teach about each member of the Trinity?</a:t>
            </a:r>
          </a:p>
        </p:txBody>
      </p:sp>
    </p:spTree>
    <p:extLst>
      <p:ext uri="{BB962C8B-B14F-4D97-AF65-F5344CB8AC3E}">
        <p14:creationId xmlns:p14="http://schemas.microsoft.com/office/powerpoint/2010/main" val="5848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295400" y="3086100"/>
            <a:ext cx="7315200" cy="5232202"/>
          </a:xfrm>
          <a:prstGeom prst="rect">
            <a:avLst/>
          </a:prstGeom>
        </p:spPr>
        <p:txBody>
          <a:bodyPr wrap="square" lIns="0" tIns="0" rIns="0" bIns="0" rtlCol="0" anchor="t">
            <a:spAutoFit/>
          </a:bodyPr>
          <a:lstStyle/>
          <a:p>
            <a:pPr marL="571500" indent="-571500">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As you spend daily time with God this week, intentionally present yourself as an instrument for His service.</a:t>
            </a:r>
          </a:p>
          <a:p>
            <a:pPr marL="571500" indent="-571500">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 Think of someone who is struggling with sin and needs to find answers in Jesus. Reach out to them with the hope of the gospel.</a:t>
            </a:r>
          </a:p>
          <a:p>
            <a:pPr marL="571500" indent="-571500">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Encourage a Christian brother or sister with something you are learning in Romans.</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290155" cy="2046714"/>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God is working for the good of His beloved children.</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692285" y="3166526"/>
            <a:ext cx="7906385" cy="2277547"/>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LESSON 11</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PRIVILEGES</a:t>
            </a:r>
            <a:r>
              <a:rPr lang="en-US" sz="4400" dirty="0">
                <a:solidFill>
                  <a:schemeClr val="bg1">
                    <a:lumMod val="95000"/>
                  </a:schemeClr>
                </a:solidFill>
                <a:latin typeface="Franklin Gothic Medium" panose="020B0603020102020204" pitchFamily="34" charset="0"/>
              </a:rPr>
              <a:t>, HOPE, AND ASSURANCE</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43707"/>
            <a:ext cx="8067395" cy="1661993"/>
          </a:xfrm>
          <a:prstGeom prst="rect">
            <a:avLst/>
          </a:prstGeom>
        </p:spPr>
        <p:txBody>
          <a:bodyPr wrap="square" lIns="0" tIns="0" rIns="0" bIns="0" rtlCol="0" anchor="ctr">
            <a:spAutoFit/>
          </a:bodyPr>
          <a:lstStyle/>
          <a:p>
            <a:pPr>
              <a:buNone/>
            </a:pPr>
            <a:r>
              <a:rPr lang="en-US" sz="3600" i="1" dirty="0">
                <a:solidFill>
                  <a:schemeClr val="bg1">
                    <a:lumMod val="95000"/>
                  </a:schemeClr>
                </a:solidFill>
                <a:latin typeface="Corbel" panose="020B0503020204020204" pitchFamily="34" charset="0"/>
              </a:rPr>
              <a:t>The Holy Spirit frees us from the law of sin and death.</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6543395" cy="147732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LESSON 10</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LIFE IN THE SPIRIT</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77000" y="3598744"/>
            <a:ext cx="8534400" cy="2503570"/>
          </a:xfrm>
          <a:prstGeom prst="rect">
            <a:avLst/>
          </a:prstGeom>
        </p:spPr>
        <p:txBody>
          <a:bodyPr wrap="square" lIns="0" tIns="0" rIns="0" bIns="0" rtlCol="0" anchor="ctr">
            <a:spAutoFit/>
          </a:bodyPr>
          <a:lstStyle/>
          <a:p>
            <a:pPr>
              <a:lnSpc>
                <a:spcPts val="6599"/>
              </a:lnSpc>
            </a:pPr>
            <a:r>
              <a:rPr lang="en-US" sz="5200" dirty="0">
                <a:solidFill>
                  <a:srgbClr val="FFFFFF"/>
                </a:solidFill>
                <a:latin typeface="Corbel" panose="020B0503020204020204" pitchFamily="34" charset="0"/>
              </a:rPr>
              <a:t>To be carnally minded is death; but to be spiritually minded is life and peace. (</a:t>
            </a:r>
            <a:r>
              <a:rPr lang="en-US" sz="5200" cap="small" dirty="0" err="1">
                <a:solidFill>
                  <a:srgbClr val="FFFFFF"/>
                </a:solidFill>
                <a:latin typeface="Corbel" panose="020B0503020204020204" pitchFamily="34" charset="0"/>
              </a:rPr>
              <a:t>kjv</a:t>
            </a:r>
            <a:r>
              <a:rPr lang="en-US" sz="52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097936"/>
            <a:ext cx="8610600" cy="3336426"/>
          </a:xfrm>
          <a:prstGeom prst="rect">
            <a:avLst/>
          </a:prstGeom>
        </p:spPr>
        <p:txBody>
          <a:bodyPr wrap="square" lIns="0" tIns="0" rIns="0" bIns="0" rtlCol="0" anchor="ctr">
            <a:spAutoFit/>
          </a:bodyPr>
          <a:lstStyle/>
          <a:p>
            <a:pPr>
              <a:lnSpc>
                <a:spcPts val="6599"/>
              </a:lnSpc>
            </a:pPr>
            <a:r>
              <a:rPr lang="en-US" sz="4800" dirty="0">
                <a:solidFill>
                  <a:srgbClr val="FFFFFF"/>
                </a:solidFill>
                <a:latin typeface="Corbel" panose="020B0503020204020204" pitchFamily="34" charset="0"/>
              </a:rPr>
              <a:t>Letting your sinful nature control</a:t>
            </a:r>
          </a:p>
          <a:p>
            <a:pPr>
              <a:lnSpc>
                <a:spcPts val="6599"/>
              </a:lnSpc>
            </a:pPr>
            <a:r>
              <a:rPr lang="en-US" sz="4800" dirty="0">
                <a:solidFill>
                  <a:srgbClr val="FFFFFF"/>
                </a:solidFill>
                <a:latin typeface="Corbel" panose="020B0503020204020204" pitchFamily="34" charset="0"/>
              </a:rPr>
              <a:t>your mind leads to death. But</a:t>
            </a:r>
          </a:p>
          <a:p>
            <a:pPr>
              <a:lnSpc>
                <a:spcPts val="6599"/>
              </a:lnSpc>
            </a:pPr>
            <a:r>
              <a:rPr lang="en-US" sz="4800" dirty="0">
                <a:solidFill>
                  <a:srgbClr val="FFFFFF"/>
                </a:solidFill>
                <a:latin typeface="Corbel" panose="020B0503020204020204" pitchFamily="34" charset="0"/>
              </a:rPr>
              <a:t>letting the Spirit control your mind leads to life and peace. </a:t>
            </a:r>
            <a:r>
              <a:rPr lang="en-US" sz="4800" cap="small" dirty="0">
                <a:solidFill>
                  <a:srgbClr val="FFFFFF"/>
                </a:solidFill>
                <a:latin typeface="Corbel" panose="020B0503020204020204" pitchFamily="34" charset="0"/>
              </a:rPr>
              <a:t>(</a:t>
            </a:r>
            <a:r>
              <a:rPr lang="en-US" sz="4800" cap="small" dirty="0" err="1">
                <a:solidFill>
                  <a:srgbClr val="FFFFFF"/>
                </a:solidFill>
                <a:latin typeface="Corbel" panose="020B0503020204020204" pitchFamily="34" charset="0"/>
              </a:rPr>
              <a:t>nlt</a:t>
            </a:r>
            <a:r>
              <a:rPr lang="en-US" sz="48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8077200" cy="1461939"/>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GOD’S HOLY LAW</a:t>
            </a:r>
          </a:p>
          <a:p>
            <a:pPr>
              <a:lnSpc>
                <a:spcPts val="3840"/>
              </a:lnSpc>
            </a:pPr>
            <a:r>
              <a:rPr lang="en-US" sz="3200" spc="160" dirty="0">
                <a:solidFill>
                  <a:srgbClr val="FFFFFF"/>
                </a:solidFill>
                <a:latin typeface="Franklin Gothic Medium" panose="020B0603020102020204" pitchFamily="34" charset="0"/>
              </a:rPr>
              <a:t>Romans 7:14–16</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838200" y="3695700"/>
            <a:ext cx="8991600"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advice would you offer a new Christian who confided, “I don’t really understand myself, for I want to do what is right, but I don’t do it. Instead, I do what I hate” (Rom 7:15)?</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are some </a:t>
            </a:r>
            <a:r>
              <a:rPr lang="en-US" sz="3600" i="1" dirty="0">
                <a:solidFill>
                  <a:schemeClr val="bg1">
                    <a:lumMod val="95000"/>
                  </a:schemeClr>
                </a:solidFill>
                <a:latin typeface="Corbel" panose="020B0503020204020204" pitchFamily="34" charset="0"/>
                <a:ea typeface="Palatino" pitchFamily="2" charset="77"/>
                <a:cs typeface="Calibri" panose="020F0502020204030204" pitchFamily="34" charset="0"/>
              </a:rPr>
              <a:t>ineffective </a:t>
            </a: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means of dealing with temptation? </a:t>
            </a:r>
            <a:r>
              <a:rPr lang="en-US" sz="3600" i="1" dirty="0">
                <a:solidFill>
                  <a:schemeClr val="bg1">
                    <a:lumMod val="95000"/>
                  </a:schemeClr>
                </a:solidFill>
                <a:latin typeface="Corbel" panose="020B0503020204020204" pitchFamily="34" charset="0"/>
                <a:ea typeface="Palatino" pitchFamily="2" charset="77"/>
                <a:cs typeface="Calibri" panose="020F0502020204030204" pitchFamily="34" charset="0"/>
              </a:rPr>
              <a:t>Effective </a:t>
            </a: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ones?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GOD’S HOLY LAW</a:t>
            </a:r>
          </a:p>
          <a:p>
            <a:pPr>
              <a:lnSpc>
                <a:spcPts val="3840"/>
              </a:lnSpc>
            </a:pPr>
            <a:r>
              <a:rPr lang="en-US" sz="3200" spc="160" dirty="0">
                <a:solidFill>
                  <a:srgbClr val="FFFFFF"/>
                </a:solidFill>
                <a:latin typeface="Franklin Gothic Medium" panose="020B0603020102020204" pitchFamily="34" charset="0"/>
              </a:rPr>
              <a:t>Romans 7:14–16</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4" y="7240414"/>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7:17–23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53101"/>
            <a:ext cx="7844995"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WILLPOWER DOES NOT WIN</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Paul claims that better information does not produce righteous living. Does your experience confirm or contradict this statement? How so?</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your church help brothers and sisters struggling with addictive sins?</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Romans 7:24–25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349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RESCUE REQUIRED</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18921</TotalTime>
  <Words>2409</Words>
  <Application>Microsoft Macintosh PowerPoint</Application>
  <PresentationFormat>Custom</PresentationFormat>
  <Paragraphs>160</Paragraphs>
  <Slides>22</Slides>
  <Notes>21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Franklin Gothic Medium</vt:lpstr>
      <vt:lpstr>system-ui</vt:lpstr>
      <vt:lpstr>Arial</vt:lpstr>
      <vt:lpstr>Corbel</vt:lpstr>
      <vt:lpstr>Calibri</vt:lpstr>
      <vt:lpstr>Helvetica</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Campbell, Japheth</cp:lastModifiedBy>
  <cp:revision>4</cp:revision>
  <dcterms:created xsi:type="dcterms:W3CDTF">2025-03-27T13:22:57Z</dcterms:created>
  <dcterms:modified xsi:type="dcterms:W3CDTF">2026-07-09T18:35:23Z</dcterms:modified>
  <dc:identifier>DAEvRMTdTXk</dc:identifier>
</cp:coreProperties>
</file>