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73" r:id="rId18"/>
    <p:sldId id="283" r:id="rId19"/>
    <p:sldId id="286" r:id="rId20"/>
    <p:sldId id="287" r:id="rId21"/>
    <p:sldId id="288" r:id="rId22"/>
  </p:sldIdLst>
  <p:sldSz cx="18288000" cy="10287000"/>
  <p:notesSz cx="6858000" cy="9144000"/>
  <p:embeddedFontLst>
    <p:embeddedFont>
      <p:font typeface="Corbel" panose="020B0503020204020204" pitchFamily="34" charset="0"/>
      <p:regular r:id="rId25"/>
      <p:bold r:id="rId26"/>
      <p:italic r:id="rId27"/>
      <p:boldItalic r:id="rId28"/>
    </p:embeddedFont>
    <p:embeddedFont>
      <p:font typeface="Franklin Gothic Medium" panose="020B0603020102020204" pitchFamily="34" charset="0"/>
      <p:regular r:id="rId29"/>
      <p: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B69A6F-6268-514A-B323-629CE2BAF13B}" v="48" dt="2026-06-29T22:23:18.6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956" autoAdjust="0"/>
    <p:restoredTop sz="64589" autoAdjust="0"/>
  </p:normalViewPr>
  <p:slideViewPr>
    <p:cSldViewPr>
      <p:cViewPr varScale="1">
        <p:scale>
          <a:sx n="53" d="100"/>
          <a:sy n="53" d="100"/>
        </p:scale>
        <p:origin x="1120" y="168"/>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custSel delSld modSld modMainMaster">
      <pc:chgData name="Lee, Whitney" userId="42c304cf-7bf0-4354-97f1-ba8873b86299" providerId="ADAL" clId="{F167F5ED-DCA5-5162-BE16-4D5FC5DAEAB9}" dt="2026-06-29T22:23:59.733" v="1589" actId="1076"/>
      <pc:docMkLst>
        <pc:docMk/>
      </pc:docMkLst>
      <pc:sldChg chg="modNotesTx">
        <pc:chgData name="Lee, Whitney" userId="42c304cf-7bf0-4354-97f1-ba8873b86299" providerId="ADAL" clId="{F167F5ED-DCA5-5162-BE16-4D5FC5DAEAB9}" dt="2026-06-29T22:00:29.742" v="428" actId="20577"/>
        <pc:sldMkLst>
          <pc:docMk/>
          <pc:sldMk cId="336364739" sldId="264"/>
        </pc:sldMkLst>
      </pc:sldChg>
      <pc:sldChg chg="modSp mod">
        <pc:chgData name="Lee, Whitney" userId="42c304cf-7bf0-4354-97f1-ba8873b86299" providerId="ADAL" clId="{F167F5ED-DCA5-5162-BE16-4D5FC5DAEAB9}" dt="2026-06-29T21:56:47.674" v="312" actId="14100"/>
        <pc:sldMkLst>
          <pc:docMk/>
          <pc:sldMk cId="1472856482" sldId="265"/>
        </pc:sldMkLst>
        <pc:spChg chg="mod">
          <ac:chgData name="Lee, Whitney" userId="42c304cf-7bf0-4354-97f1-ba8873b86299" providerId="ADAL" clId="{F167F5ED-DCA5-5162-BE16-4D5FC5DAEAB9}" dt="2026-06-29T21:56:47.674" v="312" actId="14100"/>
          <ac:spMkLst>
            <pc:docMk/>
            <pc:sldMk cId="1472856482" sldId="265"/>
            <ac:spMk id="2" creationId="{27514B45-0AA4-A677-8B7C-AB74AABC06F4}"/>
          </ac:spMkLst>
        </pc:spChg>
      </pc:sldChg>
      <pc:sldChg chg="modSp mod">
        <pc:chgData name="Lee, Whitney" userId="42c304cf-7bf0-4354-97f1-ba8873b86299" providerId="ADAL" clId="{F167F5ED-DCA5-5162-BE16-4D5FC5DAEAB9}" dt="2026-06-29T21:57:25.405" v="328" actId="14100"/>
        <pc:sldMkLst>
          <pc:docMk/>
          <pc:sldMk cId="4250189459" sldId="266"/>
        </pc:sldMkLst>
        <pc:spChg chg="mod">
          <ac:chgData name="Lee, Whitney" userId="42c304cf-7bf0-4354-97f1-ba8873b86299" providerId="ADAL" clId="{F167F5ED-DCA5-5162-BE16-4D5FC5DAEAB9}" dt="2026-06-29T21:57:25.405" v="328" actId="14100"/>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9T22:05:01.152" v="519" actId="20577"/>
        <pc:sldMkLst>
          <pc:docMk/>
          <pc:sldMk cId="2940124673" sldId="267"/>
        </pc:sldMkLst>
        <pc:spChg chg="mod">
          <ac:chgData name="Lee, Whitney" userId="42c304cf-7bf0-4354-97f1-ba8873b86299" providerId="ADAL" clId="{F167F5ED-DCA5-5162-BE16-4D5FC5DAEAB9}" dt="2026-06-29T22:01:27.608" v="504"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9T22:08:38.181" v="810" actId="20577"/>
        <pc:sldMkLst>
          <pc:docMk/>
          <pc:sldMk cId="3734570181" sldId="268"/>
        </pc:sldMkLst>
        <pc:spChg chg="mod">
          <ac:chgData name="Lee, Whitney" userId="42c304cf-7bf0-4354-97f1-ba8873b86299" providerId="ADAL" clId="{F167F5ED-DCA5-5162-BE16-4D5FC5DAEAB9}" dt="2026-06-29T22:08:14.028" v="796" actId="20577"/>
          <ac:spMkLst>
            <pc:docMk/>
            <pc:sldMk cId="3734570181" sldId="268"/>
            <ac:spMk id="5" creationId="{FB67BC36-FF11-8150-B054-E3F014E098FD}"/>
          </ac:spMkLst>
        </pc:spChg>
        <pc:spChg chg="mod">
          <ac:chgData name="Lee, Whitney" userId="42c304cf-7bf0-4354-97f1-ba8873b86299" providerId="ADAL" clId="{F167F5ED-DCA5-5162-BE16-4D5FC5DAEAB9}" dt="2026-06-29T22:07:44.537" v="733" actId="20577"/>
          <ac:spMkLst>
            <pc:docMk/>
            <pc:sldMk cId="3734570181" sldId="268"/>
            <ac:spMk id="6" creationId="{F0007A59-C0AE-7C55-2754-C92195DFE286}"/>
          </ac:spMkLst>
        </pc:spChg>
        <pc:spChg chg="mod">
          <ac:chgData name="Lee, Whitney" userId="42c304cf-7bf0-4354-97f1-ba8873b86299" providerId="ADAL" clId="{F167F5ED-DCA5-5162-BE16-4D5FC5DAEAB9}" dt="2026-06-29T22:07:37.304" v="720" actId="20577"/>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9T22:11:00.457" v="1020" actId="20577"/>
        <pc:sldMkLst>
          <pc:docMk/>
          <pc:sldMk cId="1294655604" sldId="269"/>
        </pc:sldMkLst>
        <pc:spChg chg="mod">
          <ac:chgData name="Lee, Whitney" userId="42c304cf-7bf0-4354-97f1-ba8873b86299" providerId="ADAL" clId="{F167F5ED-DCA5-5162-BE16-4D5FC5DAEAB9}" dt="2026-06-29T22:10:27.454" v="998" actId="20577"/>
          <ac:spMkLst>
            <pc:docMk/>
            <pc:sldMk cId="1294655604" sldId="269"/>
            <ac:spMk id="4" creationId="{89677ECE-FE3D-A8A6-03A9-2F04A0A9F2DE}"/>
          </ac:spMkLst>
        </pc:spChg>
        <pc:spChg chg="mod">
          <ac:chgData name="Lee, Whitney" userId="42c304cf-7bf0-4354-97f1-ba8873b86299" providerId="ADAL" clId="{F167F5ED-DCA5-5162-BE16-4D5FC5DAEAB9}" dt="2026-06-29T22:10:20.043" v="984"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9T22:15:16.770" v="1144" actId="20577"/>
        <pc:sldMkLst>
          <pc:docMk/>
          <pc:sldMk cId="3663860457" sldId="270"/>
        </pc:sldMkLst>
        <pc:spChg chg="mod">
          <ac:chgData name="Lee, Whitney" userId="42c304cf-7bf0-4354-97f1-ba8873b86299" providerId="ADAL" clId="{F167F5ED-DCA5-5162-BE16-4D5FC5DAEAB9}" dt="2026-06-29T22:14:29.739" v="1128" actId="20577"/>
          <ac:spMkLst>
            <pc:docMk/>
            <pc:sldMk cId="3663860457" sldId="270"/>
            <ac:spMk id="5" creationId="{FB67BC36-FF11-8150-B054-E3F014E098FD}"/>
          </ac:spMkLst>
        </pc:spChg>
        <pc:spChg chg="mod">
          <ac:chgData name="Lee, Whitney" userId="42c304cf-7bf0-4354-97f1-ba8873b86299" providerId="ADAL" clId="{F167F5ED-DCA5-5162-BE16-4D5FC5DAEAB9}" dt="2026-06-29T22:14:09.821" v="1114" actId="20577"/>
          <ac:spMkLst>
            <pc:docMk/>
            <pc:sldMk cId="3663860457" sldId="270"/>
            <ac:spMk id="6" creationId="{F0007A59-C0AE-7C55-2754-C92195DFE286}"/>
          </ac:spMkLst>
        </pc:spChg>
        <pc:spChg chg="mod">
          <ac:chgData name="Lee, Whitney" userId="42c304cf-7bf0-4354-97f1-ba8873b86299" providerId="ADAL" clId="{F167F5ED-DCA5-5162-BE16-4D5FC5DAEAB9}" dt="2026-06-29T22:14:03.384" v="1099"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9T22:17:56.983" v="1228" actId="20577"/>
        <pc:sldMkLst>
          <pc:docMk/>
          <pc:sldMk cId="2340130936" sldId="271"/>
        </pc:sldMkLst>
        <pc:spChg chg="mod">
          <ac:chgData name="Lee, Whitney" userId="42c304cf-7bf0-4354-97f1-ba8873b86299" providerId="ADAL" clId="{F167F5ED-DCA5-5162-BE16-4D5FC5DAEAB9}" dt="2026-06-29T22:16:53.944" v="1207" actId="20577"/>
          <ac:spMkLst>
            <pc:docMk/>
            <pc:sldMk cId="2340130936" sldId="271"/>
            <ac:spMk id="4" creationId="{89677ECE-FE3D-A8A6-03A9-2F04A0A9F2DE}"/>
          </ac:spMkLst>
        </pc:spChg>
        <pc:spChg chg="mod">
          <ac:chgData name="Lee, Whitney" userId="42c304cf-7bf0-4354-97f1-ba8873b86299" providerId="ADAL" clId="{F167F5ED-DCA5-5162-BE16-4D5FC5DAEAB9}" dt="2026-06-29T22:16:47.833" v="1194" actId="20577"/>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9T22:20:50.209" v="1513" actId="20577"/>
        <pc:sldMkLst>
          <pc:docMk/>
          <pc:sldMk cId="2515943933" sldId="272"/>
        </pc:sldMkLst>
        <pc:spChg chg="mod">
          <ac:chgData name="Lee, Whitney" userId="42c304cf-7bf0-4354-97f1-ba8873b86299" providerId="ADAL" clId="{F167F5ED-DCA5-5162-BE16-4D5FC5DAEAB9}" dt="2026-06-29T22:19:40.906" v="1460" actId="20577"/>
          <ac:spMkLst>
            <pc:docMk/>
            <pc:sldMk cId="2515943933" sldId="272"/>
            <ac:spMk id="4" creationId="{89677ECE-FE3D-A8A6-03A9-2F04A0A9F2DE}"/>
          </ac:spMkLst>
        </pc:spChg>
        <pc:spChg chg="mod">
          <ac:chgData name="Lee, Whitney" userId="42c304cf-7bf0-4354-97f1-ba8873b86299" providerId="ADAL" clId="{F167F5ED-DCA5-5162-BE16-4D5FC5DAEAB9}" dt="2026-06-29T22:19:34.306" v="1447" actId="20577"/>
          <ac:spMkLst>
            <pc:docMk/>
            <pc:sldMk cId="2515943933" sldId="272"/>
            <ac:spMk id="5" creationId="{FB67BC36-FF11-8150-B054-E3F014E098FD}"/>
          </ac:spMkLst>
        </pc:spChg>
        <pc:spChg chg="mod">
          <ac:chgData name="Lee, Whitney" userId="42c304cf-7bf0-4354-97f1-ba8873b86299" providerId="ADAL" clId="{F167F5ED-DCA5-5162-BE16-4D5FC5DAEAB9}" dt="2026-06-29T22:19:54.285" v="1491" actId="20577"/>
          <ac:spMkLst>
            <pc:docMk/>
            <pc:sldMk cId="2515943933" sldId="272"/>
            <ac:spMk id="6" creationId="{F0007A59-C0AE-7C55-2754-C92195DFE286}"/>
          </ac:spMkLst>
        </pc:spChg>
        <pc:spChg chg="mod">
          <ac:chgData name="Lee, Whitney" userId="42c304cf-7bf0-4354-97f1-ba8873b86299" providerId="ADAL" clId="{F167F5ED-DCA5-5162-BE16-4D5FC5DAEAB9}" dt="2026-06-29T22:19:47.888" v="1476" actId="20577"/>
          <ac:spMkLst>
            <pc:docMk/>
            <pc:sldMk cId="2515943933" sldId="272"/>
            <ac:spMk id="7" creationId="{1CFCE852-AEAB-9DE9-6936-21CAFE062AD6}"/>
          </ac:spMkLst>
        </pc:spChg>
      </pc:sldChg>
      <pc:sldChg chg="modSp mod modNotesTx">
        <pc:chgData name="Lee, Whitney" userId="42c304cf-7bf0-4354-97f1-ba8873b86299" providerId="ADAL" clId="{F167F5ED-DCA5-5162-BE16-4D5FC5DAEAB9}" dt="2026-06-29T22:23:59.733" v="1589" actId="1076"/>
        <pc:sldMkLst>
          <pc:docMk/>
          <pc:sldMk cId="4159353120" sldId="273"/>
        </pc:sldMkLst>
        <pc:spChg chg="mod">
          <ac:chgData name="Lee, Whitney" userId="42c304cf-7bf0-4354-97f1-ba8873b86299" providerId="ADAL" clId="{F167F5ED-DCA5-5162-BE16-4D5FC5DAEAB9}" dt="2026-06-29T22:23:59.733" v="1589" actId="1076"/>
          <ac:spMkLst>
            <pc:docMk/>
            <pc:sldMk cId="4159353120" sldId="273"/>
            <ac:spMk id="2" creationId="{B19A42F2-53C9-3143-2F80-8C7D3D5FFE3C}"/>
          </ac:spMkLst>
        </pc:spChg>
      </pc:sldChg>
      <pc:sldChg chg="modSp mod modNotesTx">
        <pc:chgData name="Lee, Whitney" userId="42c304cf-7bf0-4354-97f1-ba8873b86299" providerId="ADAL" clId="{F167F5ED-DCA5-5162-BE16-4D5FC5DAEAB9}" dt="2026-06-29T22:07:15.027" v="696" actId="1076"/>
        <pc:sldMkLst>
          <pc:docMk/>
          <pc:sldMk cId="593240637" sldId="276"/>
        </pc:sldMkLst>
        <pc:spChg chg="mod">
          <ac:chgData name="Lee, Whitney" userId="42c304cf-7bf0-4354-97f1-ba8873b86299" providerId="ADAL" clId="{F167F5ED-DCA5-5162-BE16-4D5FC5DAEAB9}" dt="2026-06-29T22:07:15.027" v="696" actId="1076"/>
          <ac:spMkLst>
            <pc:docMk/>
            <pc:sldMk cId="593240637" sldId="276"/>
            <ac:spMk id="4" creationId="{ECC82F32-4CA5-5ACC-C7E4-CE13521B95DE}"/>
          </ac:spMkLst>
        </pc:spChg>
      </pc:sldChg>
      <pc:sldChg chg="modSp mod">
        <pc:chgData name="Lee, Whitney" userId="42c304cf-7bf0-4354-97f1-ba8873b86299" providerId="ADAL" clId="{F167F5ED-DCA5-5162-BE16-4D5FC5DAEAB9}" dt="2026-06-29T22:09:53.659" v="953" actId="1076"/>
        <pc:sldMkLst>
          <pc:docMk/>
          <pc:sldMk cId="3031513542" sldId="277"/>
        </pc:sldMkLst>
        <pc:spChg chg="mod">
          <ac:chgData name="Lee, Whitney" userId="42c304cf-7bf0-4354-97f1-ba8873b86299" providerId="ADAL" clId="{F167F5ED-DCA5-5162-BE16-4D5FC5DAEAB9}" dt="2026-06-29T22:09:53.659" v="953" actId="1076"/>
          <ac:spMkLst>
            <pc:docMk/>
            <pc:sldMk cId="3031513542" sldId="277"/>
            <ac:spMk id="2" creationId="{5901AE7E-0EA7-0335-10CC-7D4247FBC080}"/>
          </ac:spMkLst>
        </pc:spChg>
      </pc:sldChg>
      <pc:sldChg chg="modSp mod modNotesTx">
        <pc:chgData name="Lee, Whitney" userId="42c304cf-7bf0-4354-97f1-ba8873b86299" providerId="ADAL" clId="{F167F5ED-DCA5-5162-BE16-4D5FC5DAEAB9}" dt="2026-06-29T22:13:42.088" v="1052" actId="20577"/>
        <pc:sldMkLst>
          <pc:docMk/>
          <pc:sldMk cId="1853337807" sldId="278"/>
        </pc:sldMkLst>
        <pc:spChg chg="mod">
          <ac:chgData name="Lee, Whitney" userId="42c304cf-7bf0-4354-97f1-ba8873b86299" providerId="ADAL" clId="{F167F5ED-DCA5-5162-BE16-4D5FC5DAEAB9}" dt="2026-06-29T22:13:42.088" v="1052" actId="20577"/>
          <ac:spMkLst>
            <pc:docMk/>
            <pc:sldMk cId="1853337807" sldId="278"/>
            <ac:spMk id="3" creationId="{DBFC6CAD-4787-D29C-9066-E19B93CFC3EC}"/>
          </ac:spMkLst>
        </pc:spChg>
      </pc:sldChg>
      <pc:sldChg chg="addSp delSp modSp mod modNotesTx">
        <pc:chgData name="Lee, Whitney" userId="42c304cf-7bf0-4354-97f1-ba8873b86299" providerId="ADAL" clId="{F167F5ED-DCA5-5162-BE16-4D5FC5DAEAB9}" dt="2026-06-29T22:16:34.277" v="1173" actId="20577"/>
        <pc:sldMkLst>
          <pc:docMk/>
          <pc:sldMk cId="463717971" sldId="279"/>
        </pc:sldMkLst>
        <pc:spChg chg="mod">
          <ac:chgData name="Lee, Whitney" userId="42c304cf-7bf0-4354-97f1-ba8873b86299" providerId="ADAL" clId="{F167F5ED-DCA5-5162-BE16-4D5FC5DAEAB9}" dt="2026-06-29T22:16:34.277" v="1173" actId="20577"/>
          <ac:spMkLst>
            <pc:docMk/>
            <pc:sldMk cId="463717971" sldId="279"/>
            <ac:spMk id="2" creationId="{01A54E2C-C814-73DF-E414-610880B284E1}"/>
          </ac:spMkLst>
        </pc:spChg>
        <pc:spChg chg="add del mod">
          <ac:chgData name="Lee, Whitney" userId="42c304cf-7bf0-4354-97f1-ba8873b86299" providerId="ADAL" clId="{F167F5ED-DCA5-5162-BE16-4D5FC5DAEAB9}" dt="2026-06-29T22:16:03.797" v="1151" actId="22"/>
          <ac:spMkLst>
            <pc:docMk/>
            <pc:sldMk cId="463717971" sldId="279"/>
            <ac:spMk id="4" creationId="{D86D3B78-2393-2419-8A65-A6350B780537}"/>
          </ac:spMkLst>
        </pc:spChg>
      </pc:sldChg>
      <pc:sldChg chg="modSp mod modNotesTx">
        <pc:chgData name="Lee, Whitney" userId="42c304cf-7bf0-4354-97f1-ba8873b86299" providerId="ADAL" clId="{F167F5ED-DCA5-5162-BE16-4D5FC5DAEAB9}" dt="2026-06-29T22:19:22.308" v="1426" actId="20577"/>
        <pc:sldMkLst>
          <pc:docMk/>
          <pc:sldMk cId="843645801" sldId="280"/>
        </pc:sldMkLst>
        <pc:spChg chg="mod">
          <ac:chgData name="Lee, Whitney" userId="42c304cf-7bf0-4354-97f1-ba8873b86299" providerId="ADAL" clId="{F167F5ED-DCA5-5162-BE16-4D5FC5DAEAB9}" dt="2026-06-29T22:19:22.308" v="1426" actId="20577"/>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9T21:56:12.779" v="298" actId="20577"/>
        <pc:sldMkLst>
          <pc:docMk/>
          <pc:sldMk cId="4294521893" sldId="282"/>
        </pc:sldMkLst>
        <pc:spChg chg="mod">
          <ac:chgData name="Lee, Whitney" userId="42c304cf-7bf0-4354-97f1-ba8873b86299" providerId="ADAL" clId="{F167F5ED-DCA5-5162-BE16-4D5FC5DAEAB9}" dt="2026-06-29T21:55:08.838" v="258" actId="1076"/>
          <ac:spMkLst>
            <pc:docMk/>
            <pc:sldMk cId="4294521893" sldId="282"/>
            <ac:spMk id="3" creationId="{05E30743-A9B7-4FA5-2AAA-8384488C2CB8}"/>
          </ac:spMkLst>
        </pc:spChg>
        <pc:spChg chg="mod">
          <ac:chgData name="Lee, Whitney" userId="42c304cf-7bf0-4354-97f1-ba8873b86299" providerId="ADAL" clId="{F167F5ED-DCA5-5162-BE16-4D5FC5DAEAB9}" dt="2026-06-24T18:46:35.792" v="203" actId="20577"/>
          <ac:spMkLst>
            <pc:docMk/>
            <pc:sldMk cId="4294521893" sldId="282"/>
            <ac:spMk id="4" creationId="{E7D41ED7-86E6-A096-0235-1756E32ED234}"/>
          </ac:spMkLst>
        </pc:spChg>
      </pc:sldChg>
      <pc:sldChg chg="del">
        <pc:chgData name="Lee, Whitney" userId="42c304cf-7bf0-4354-97f1-ba8873b86299" providerId="ADAL" clId="{F167F5ED-DCA5-5162-BE16-4D5FC5DAEAB9}" dt="2026-06-29T22:21:46.884" v="1515" actId="2696"/>
        <pc:sldMkLst>
          <pc:docMk/>
          <pc:sldMk cId="58486150" sldId="289"/>
        </pc:sldMkLst>
      </pc:sldChg>
      <pc:sldMasterChg chg="modSldLayout">
        <pc:chgData name="Lee, Whitney" userId="42c304cf-7bf0-4354-97f1-ba8873b86299" providerId="ADAL" clId="{F167F5ED-DCA5-5162-BE16-4D5FC5DAEAB9}" dt="2026-06-29T21:49:44.516" v="205"/>
        <pc:sldMasterMkLst>
          <pc:docMk/>
          <pc:sldMasterMk cId="0" sldId="2147483648"/>
        </pc:sldMasterMkLst>
        <pc:sldLayoutChg chg="addSp delSp modSp mod">
          <pc:chgData name="Lee, Whitney" userId="42c304cf-7bf0-4354-97f1-ba8873b86299" providerId="ADAL" clId="{F167F5ED-DCA5-5162-BE16-4D5FC5DAEAB9}" dt="2026-06-29T21:49:44.516" v="205"/>
          <pc:sldLayoutMkLst>
            <pc:docMk/>
            <pc:sldMasterMk cId="0" sldId="2147483648"/>
            <pc:sldLayoutMk cId="0" sldId="2147483655"/>
          </pc:sldLayoutMkLst>
          <pc:spChg chg="add mod">
            <ac:chgData name="Lee, Whitney" userId="42c304cf-7bf0-4354-97f1-ba8873b86299" providerId="ADAL" clId="{F167F5ED-DCA5-5162-BE16-4D5FC5DAEAB9}" dt="2026-06-29T21:49:44.516" v="205"/>
            <ac:spMkLst>
              <pc:docMk/>
              <pc:sldMasterMk cId="0" sldId="2147483648"/>
              <pc:sldLayoutMk cId="0" sldId="2147483655"/>
              <ac:spMk id="2" creationId="{A6A46266-963E-9AA5-FB9F-188C86155708}"/>
            </ac:spMkLst>
          </pc:spChg>
          <pc:spChg chg="mod">
            <ac:chgData name="Lee, Whitney" userId="42c304cf-7bf0-4354-97f1-ba8873b86299" providerId="ADAL" clId="{F167F5ED-DCA5-5162-BE16-4D5FC5DAEAB9}" dt="2026-06-24T18:37:46.509" v="60" actId="20577"/>
            <ac:spMkLst>
              <pc:docMk/>
              <pc:sldMasterMk cId="0" sldId="2147483648"/>
              <pc:sldLayoutMk cId="0" sldId="2147483655"/>
              <ac:spMk id="28" creationId="{1331D084-E92B-4FFC-53E0-E01C57234024}"/>
            </ac:spMkLst>
          </pc:spChg>
          <pc:spChg chg="del">
            <ac:chgData name="Lee, Whitney" userId="42c304cf-7bf0-4354-97f1-ba8873b86299" providerId="ADAL" clId="{F167F5ED-DCA5-5162-BE16-4D5FC5DAEAB9}" dt="2026-06-29T21:49:41.232" v="204" actId="478"/>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4T18:37:51.302" v="62" actId="20577"/>
            <ac:spMkLst>
              <pc:docMk/>
              <pc:sldMasterMk cId="0" sldId="2147483648"/>
              <pc:sldLayoutMk cId="0" sldId="2147483655"/>
              <ac:spMk id="30" creationId="{C5CB4FDB-18EC-C6B5-6626-2046052DF8E0}"/>
            </ac:spMkLst>
          </pc:spChg>
          <pc:picChg chg="add mod">
            <ac:chgData name="Lee, Whitney" userId="42c304cf-7bf0-4354-97f1-ba8873b86299" providerId="ADAL" clId="{F167F5ED-DCA5-5162-BE16-4D5FC5DAEAB9}" dt="2026-06-24T18:36:05.674" v="1" actId="167"/>
            <ac:picMkLst>
              <pc:docMk/>
              <pc:sldMasterMk cId="0" sldId="2147483648"/>
              <pc:sldLayoutMk cId="0" sldId="2147483655"/>
              <ac:picMk id="3" creationId="{2ADC8A2E-AEB4-7E6B-367F-A420CB0FF902}"/>
            </ac:picMkLst>
          </pc:picChg>
        </pc:sldLayoutChg>
        <pc:sldLayoutChg chg="modSp mod">
          <pc:chgData name="Lee, Whitney" userId="42c304cf-7bf0-4354-97f1-ba8873b86299" providerId="ADAL" clId="{F167F5ED-DCA5-5162-BE16-4D5FC5DAEAB9}" dt="2026-06-24T18:37:56.350" v="64" actId="20577"/>
          <pc:sldLayoutMkLst>
            <pc:docMk/>
            <pc:sldMasterMk cId="0" sldId="2147483648"/>
            <pc:sldLayoutMk cId="1379526535" sldId="2147483670"/>
          </pc:sldLayoutMkLst>
          <pc:spChg chg="mod">
            <ac:chgData name="Lee, Whitney" userId="42c304cf-7bf0-4354-97f1-ba8873b86299" providerId="ADAL" clId="{F167F5ED-DCA5-5162-BE16-4D5FC5DAEAB9}" dt="2026-06-24T18:37:56.350" v="64" actId="20577"/>
            <ac:spMkLst>
              <pc:docMk/>
              <pc:sldMasterMk cId="0" sldId="2147483648"/>
              <pc:sldLayoutMk cId="1379526535" sldId="2147483670"/>
              <ac:spMk id="7" creationId="{E0327DF5-3827-77F9-7042-1AD30E5E25EE}"/>
            </ac:spMkLst>
          </pc:spChg>
        </pc:sldLayoutChg>
      </pc:sldMasterChg>
      <pc:sldMasterChg chg="modSp mod delSldLayout modSldLayout">
        <pc:chgData name="Lee, Whitney" userId="42c304cf-7bf0-4354-97f1-ba8873b86299" providerId="ADAL" clId="{F167F5ED-DCA5-5162-BE16-4D5FC5DAEAB9}" dt="2026-06-29T22:21:46.884" v="1515" actId="2696"/>
        <pc:sldMasterMkLst>
          <pc:docMk/>
          <pc:sldMasterMk cId="2113399045" sldId="2147483660"/>
        </pc:sldMasterMkLst>
        <pc:spChg chg="mod">
          <ac:chgData name="Lee, Whitney" userId="42c304cf-7bf0-4354-97f1-ba8873b86299" providerId="ADAL" clId="{F167F5ED-DCA5-5162-BE16-4D5FC5DAEAB9}" dt="2026-06-24T18:38:13.584" v="90" actId="2057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9T21:57:50.104" v="340" actId="20577"/>
          <pc:sldLayoutMkLst>
            <pc:docMk/>
            <pc:sldMasterMk cId="2113399045" sldId="2147483660"/>
            <pc:sldLayoutMk cId="2923927821" sldId="2147483662"/>
          </pc:sldLayoutMkLst>
          <pc:spChg chg="mod">
            <ac:chgData name="Lee, Whitney" userId="42c304cf-7bf0-4354-97f1-ba8873b86299" providerId="ADAL" clId="{F167F5ED-DCA5-5162-BE16-4D5FC5DAEAB9}" dt="2026-06-29T21:57:50.104" v="340" actId="20577"/>
            <ac:spMkLst>
              <pc:docMk/>
              <pc:sldMasterMk cId="2113399045" sldId="2147483660"/>
              <pc:sldLayoutMk cId="2923927821" sldId="2147483662"/>
              <ac:spMk id="8" creationId="{DB361F5C-2749-BBE9-E205-5B06661022C5}"/>
            </ac:spMkLst>
          </pc:spChg>
        </pc:sldLayoutChg>
        <pc:sldLayoutChg chg="modSp mod">
          <pc:chgData name="Lee, Whitney" userId="42c304cf-7bf0-4354-97f1-ba8873b86299" providerId="ADAL" clId="{F167F5ED-DCA5-5162-BE16-4D5FC5DAEAB9}" dt="2026-06-24T18:42:47.570" v="160" actId="18131"/>
          <pc:sldLayoutMkLst>
            <pc:docMk/>
            <pc:sldMasterMk cId="2113399045" sldId="2147483660"/>
            <pc:sldLayoutMk cId="3347925749" sldId="2147483663"/>
          </pc:sldLayoutMkLst>
          <pc:spChg chg="mod">
            <ac:chgData name="Lee, Whitney" userId="42c304cf-7bf0-4354-97f1-ba8873b86299" providerId="ADAL" clId="{F167F5ED-DCA5-5162-BE16-4D5FC5DAEAB9}" dt="2026-06-24T18:38:30.175" v="113" actId="20577"/>
            <ac:spMkLst>
              <pc:docMk/>
              <pc:sldMasterMk cId="2113399045" sldId="2147483660"/>
              <pc:sldLayoutMk cId="3347925749" sldId="2147483663"/>
              <ac:spMk id="2" creationId="{3E4BEF51-4958-2B9C-52BA-142C49F32432}"/>
            </ac:spMkLst>
          </pc:spChg>
          <pc:picChg chg="mod modCrop">
            <ac:chgData name="Lee, Whitney" userId="42c304cf-7bf0-4354-97f1-ba8873b86299" providerId="ADAL" clId="{F167F5ED-DCA5-5162-BE16-4D5FC5DAEAB9}" dt="2026-06-24T18:42:47.570" v="160"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F167F5ED-DCA5-5162-BE16-4D5FC5DAEAB9}" dt="2026-06-24T18:36:46.712" v="18" actId="14100"/>
          <pc:sldLayoutMkLst>
            <pc:docMk/>
            <pc:sldMasterMk cId="2113399045" sldId="2147483660"/>
            <pc:sldLayoutMk cId="126326423" sldId="2147483664"/>
          </pc:sldLayoutMkLst>
          <pc:picChg chg="add mod">
            <ac:chgData name="Lee, Whitney" userId="42c304cf-7bf0-4354-97f1-ba8873b86299" providerId="ADAL" clId="{F167F5ED-DCA5-5162-BE16-4D5FC5DAEAB9}" dt="2026-06-24T18:36:46.712" v="18" actId="14100"/>
            <ac:picMkLst>
              <pc:docMk/>
              <pc:sldMasterMk cId="2113399045" sldId="2147483660"/>
              <pc:sldLayoutMk cId="126326423" sldId="2147483664"/>
              <ac:picMk id="2" creationId="{7020D3A2-3602-A9D5-1770-B9A63622F80D}"/>
            </ac:picMkLst>
          </pc:picChg>
        </pc:sldLayoutChg>
        <pc:sldLayoutChg chg="modSp mod">
          <pc:chgData name="Lee, Whitney" userId="42c304cf-7bf0-4354-97f1-ba8873b86299" providerId="ADAL" clId="{F167F5ED-DCA5-5162-BE16-4D5FC5DAEAB9}" dt="2026-06-24T18:44:10.379" v="162" actId="18131"/>
          <pc:sldLayoutMkLst>
            <pc:docMk/>
            <pc:sldMasterMk cId="2113399045" sldId="2147483660"/>
            <pc:sldLayoutMk cId="2291955193" sldId="2147483668"/>
          </pc:sldLayoutMkLst>
          <pc:spChg chg="mod">
            <ac:chgData name="Lee, Whitney" userId="42c304cf-7bf0-4354-97f1-ba8873b86299" providerId="ADAL" clId="{F167F5ED-DCA5-5162-BE16-4D5FC5DAEAB9}" dt="2026-06-24T18:38:42.281" v="136" actId="1076"/>
            <ac:spMkLst>
              <pc:docMk/>
              <pc:sldMasterMk cId="2113399045" sldId="2147483660"/>
              <pc:sldLayoutMk cId="2291955193" sldId="2147483668"/>
              <ac:spMk id="2" creationId="{3A31D424-BB70-4637-4E55-1FDED185A759}"/>
            </ac:spMkLst>
          </pc:spChg>
          <pc:picChg chg="mod modCrop">
            <ac:chgData name="Lee, Whitney" userId="42c304cf-7bf0-4354-97f1-ba8873b86299" providerId="ADAL" clId="{F167F5ED-DCA5-5162-BE16-4D5FC5DAEAB9}" dt="2026-06-24T18:44:10.379" v="162"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4T18:46:08.823" v="167" actId="18131"/>
          <pc:sldLayoutMkLst>
            <pc:docMk/>
            <pc:sldMasterMk cId="2113399045" sldId="2147483660"/>
            <pc:sldLayoutMk cId="3645915490" sldId="2147483669"/>
          </pc:sldLayoutMkLst>
          <pc:spChg chg="mod">
            <ac:chgData name="Lee, Whitney" userId="42c304cf-7bf0-4354-97f1-ba8873b86299" providerId="ADAL" clId="{F167F5ED-DCA5-5162-BE16-4D5FC5DAEAB9}" dt="2026-06-24T18:38:50.533" v="148"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F167F5ED-DCA5-5162-BE16-4D5FC5DAEAB9}" dt="2026-06-24T18:46:08.823" v="167" actId="18131"/>
            <ac:picMkLst>
              <pc:docMk/>
              <pc:sldMasterMk cId="2113399045" sldId="2147483660"/>
              <pc:sldLayoutMk cId="3645915490" sldId="2147483669"/>
              <ac:picMk id="3" creationId="{F82A4142-97E0-C575-3355-153C03D1A191}"/>
            </ac:picMkLst>
          </pc:picChg>
        </pc:sldLayoutChg>
        <pc:sldLayoutChg chg="modSp del mod">
          <pc:chgData name="Lee, Whitney" userId="42c304cf-7bf0-4354-97f1-ba8873b86299" providerId="ADAL" clId="{F167F5ED-DCA5-5162-BE16-4D5FC5DAEAB9}" dt="2026-06-29T22:21:46.884" v="1515" actId="2696"/>
          <pc:sldLayoutMkLst>
            <pc:docMk/>
            <pc:sldMasterMk cId="2113399045" sldId="2147483660"/>
            <pc:sldLayoutMk cId="1243331843" sldId="2147483675"/>
          </pc:sldLayoutMkLst>
          <pc:spChg chg="mod">
            <ac:chgData name="Lee, Whitney" userId="42c304cf-7bf0-4354-97f1-ba8873b86299" providerId="ADAL" clId="{F167F5ED-DCA5-5162-BE16-4D5FC5DAEAB9}" dt="2026-06-29T22:21:27.825" v="1514" actId="207"/>
            <ac:spMkLst>
              <pc:docMk/>
              <pc:sldMasterMk cId="2113399045" sldId="2147483660"/>
              <pc:sldLayoutMk cId="1243331843" sldId="2147483675"/>
              <ac:spMk id="8" creationId="{3F610FF4-2B60-ABC1-FB94-125F76CF7806}"/>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7/8/26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7/8/26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Beginning in Romans 12, Paul moves into many of the more practical, day-to-day implications of God’s saving work in our lives. How are we to respond to the astounding grace God has shown us? What does it look like when, in view of God’s mercy, we present our bodies as living sacrifices, holy and pleasing to God?</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Starter—Where the Rubber Meets the Road</a:t>
            </a:r>
          </a:p>
          <a:p>
            <a:r>
              <a:rPr lang="en-US" sz="1200" i="1" kern="1200" dirty="0">
                <a:solidFill>
                  <a:schemeClr val="tx1"/>
                </a:solidFill>
                <a:effectLst/>
                <a:latin typeface="+mn-lt"/>
                <a:ea typeface="+mn-ea"/>
                <a:cs typeface="+mn-cs"/>
              </a:rPr>
              <a:t>Can someone explain the meaning of the common phrase “where the rubber meets the road”? (Originally an ad slogan for car tires, it came to signify the moment of truth when an idea is put into practice in the real world.) Is it possible for some idea or thing to look or sound good in theory but underperform when put to the test?</a:t>
            </a:r>
          </a:p>
          <a:p>
            <a:pPr>
              <a:buNone/>
            </a:pPr>
            <a:endParaRPr lang="en-US" dirty="0">
              <a:solidFill>
                <a:srgbClr val="141413"/>
              </a:solidFill>
              <a:effectLst/>
              <a:latin typeface="Helvetica" pitchFamily="2" charset="0"/>
            </a:endParaRPr>
          </a:p>
          <a:p>
            <a:r>
              <a:rPr lang="en-US" sz="1200" kern="1200" dirty="0">
                <a:solidFill>
                  <a:schemeClr val="tx1"/>
                </a:solidFill>
                <a:effectLst/>
                <a:latin typeface="+mn-lt"/>
                <a:ea typeface="+mn-ea"/>
                <a:cs typeface="+mn-cs"/>
              </a:rPr>
              <a:t>After presenting the principles of God’s salvation—such as atonement, redemption, justification, and</a:t>
            </a:r>
          </a:p>
          <a:p>
            <a:r>
              <a:rPr lang="en-US" sz="1200" kern="1200" dirty="0">
                <a:solidFill>
                  <a:schemeClr val="tx1"/>
                </a:solidFill>
                <a:effectLst/>
                <a:latin typeface="+mn-lt"/>
                <a:ea typeface="+mn-ea"/>
                <a:cs typeface="+mn-cs"/>
              </a:rPr>
              <a:t>reconciliation—Paul comes to “where the rubber meets the road.” Today we’ll focus on the question, </a:t>
            </a:r>
            <a:r>
              <a:rPr lang="en-US" sz="1200" i="1" kern="1200" dirty="0">
                <a:solidFill>
                  <a:schemeClr val="tx1"/>
                </a:solidFill>
                <a:effectLst/>
                <a:latin typeface="+mn-lt"/>
                <a:ea typeface="+mn-ea"/>
                <a:cs typeface="+mn-cs"/>
              </a:rPr>
              <a:t>What does it look like to put Paul’s theological principles into practice?</a:t>
            </a:r>
          </a:p>
          <a:p>
            <a:pPr>
              <a:buNone/>
            </a:pPr>
            <a:endParaRPr lang="en-US" dirty="0">
              <a:solidFill>
                <a:srgbClr val="141413"/>
              </a:solidFill>
              <a:effectLst/>
              <a:latin typeface="Helvetica" pitchFamily="2" charset="0"/>
            </a:endParaRPr>
          </a:p>
          <a:p>
            <a:r>
              <a:rPr lang="en-US" sz="1200" kern="1200" dirty="0">
                <a:solidFill>
                  <a:schemeClr val="tx1"/>
                </a:solidFill>
                <a:effectLst/>
                <a:latin typeface="+mn-lt"/>
                <a:ea typeface="+mn-ea"/>
                <a:cs typeface="+mn-cs"/>
              </a:rPr>
              <a:t>Many of Paul’s letters follow a particular pattern. In the first section (of variable length), Paul provides extensive teaching about the theological matters he wants his audience to understand. Then Paul considers the practical implications</a:t>
            </a:r>
          </a:p>
          <a:p>
            <a:r>
              <a:rPr lang="en-US" sz="1200" kern="1200" dirty="0">
                <a:solidFill>
                  <a:schemeClr val="tx1"/>
                </a:solidFill>
                <a:effectLst/>
                <a:latin typeface="+mn-lt"/>
                <a:ea typeface="+mn-ea"/>
                <a:cs typeface="+mn-cs"/>
              </a:rPr>
              <a:t>of his teaching. The phrase “and so” (“therefore” in some translations) signals a major transition in Paul’s letter to the Romans. In light of everything God has done for us (see Rom 1–11), Paul encourages his readers to “give your bodies to God” as “a living and holy sacrifice—the kind he will find acceptable” (12:1). Let’s look at Romans 13 and 14 to discover some practical ways we can live out our response to God’s grace.</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2: Loving Your Neighbor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Students will prayerfully reflect on the parable of the good Samaritan and how the Holy Spirit is guiding them to love their neighbors.</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13:11–14</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This is all the more urgent, for you know how late it is; time is running out. Wake up, for our salvation is nearer now than when we first believed.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The night is almost gone; the day of salvation will soon be here. So remove your dark deeds like dirty clothes, and put on the shining armor of right living.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Because we belong to the day, we must live decent lives for all to see. Don’t participate in the darkness of wild parties and drunkenness, or in sexual promiscuity and immoral living, or in quarreling and jealousy.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Instead, clothe yourself with the presence of the Lord Jesus Christ. And don’t let yourself think about ways to indulge your evil desires.</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And that, knowing the time, that now it is high time to awake out of sleep: for now is our salvation nearer than when we believed.</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The night is far spent, the day is at hand: let us therefore cast off the works of darkness, and let us put on the </a:t>
            </a:r>
            <a:r>
              <a:rPr lang="en-US" sz="1200" b="0" i="0" kern="1200" dirty="0" err="1">
                <a:solidFill>
                  <a:schemeClr val="tx1"/>
                </a:solidFill>
                <a:effectLst/>
                <a:latin typeface="+mn-lt"/>
                <a:ea typeface="+mn-ea"/>
                <a:cs typeface="+mn-cs"/>
              </a:rPr>
              <a:t>armour</a:t>
            </a:r>
            <a:r>
              <a:rPr lang="en-US" sz="1200" b="0" i="0" kern="1200" dirty="0">
                <a:solidFill>
                  <a:schemeClr val="tx1"/>
                </a:solidFill>
                <a:effectLst/>
                <a:latin typeface="+mn-lt"/>
                <a:ea typeface="+mn-ea"/>
                <a:cs typeface="+mn-cs"/>
              </a:rPr>
              <a:t> of light.</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Let us walk honestly, as in the day; not in rioting and drunkenness, not in chambering and wantonness, not in strife and envying.</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But put ye on the Lord Jesus Christ, and make not provision for the flesh, to fulfil the lusts thereof.</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14:1–9</a:t>
            </a:r>
          </a:p>
          <a:p>
            <a:endParaRPr lang="en-US" b="1" dirty="0">
              <a:effectLst/>
            </a:endParaRPr>
          </a:p>
          <a:p>
            <a:r>
              <a:rPr lang="en-US" b="1" i="0" dirty="0"/>
              <a:t>New Living Translation</a:t>
            </a:r>
            <a:endParaRPr lang="en-US" b="1" i="0" dirty="0">
              <a:effectLst/>
            </a:endParaRPr>
          </a:p>
          <a:p>
            <a:r>
              <a:rPr lang="en-US" b="1" i="0" baseline="30000" dirty="0">
                <a:solidFill>
                  <a:srgbClr val="000000"/>
                </a:solidFill>
                <a:effectLst/>
                <a:latin typeface="system-ui"/>
              </a:rPr>
              <a:t>1</a:t>
            </a:r>
            <a:r>
              <a:rPr lang="en-US" b="0" i="0" dirty="0">
                <a:solidFill>
                  <a:srgbClr val="000000"/>
                </a:solidFill>
                <a:effectLst/>
                <a:latin typeface="system-ui"/>
              </a:rPr>
              <a:t> </a:t>
            </a:r>
            <a:r>
              <a:rPr lang="en-US" sz="1200" b="0" i="0" kern="1200" dirty="0">
                <a:solidFill>
                  <a:schemeClr val="tx1"/>
                </a:solidFill>
                <a:effectLst/>
                <a:latin typeface="+mn-lt"/>
                <a:ea typeface="+mn-ea"/>
                <a:cs typeface="+mn-cs"/>
              </a:rPr>
              <a:t>Accept other believers who are weak in faith, and don’t argue with them about what they think is right or wrong.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For instance, one person believes it’s all right to eat anything. But another believer with a sensitive conscience will eat only vegetables.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Those who feel free to eat anything must not look down on those who don’t. And those who don’t eat certain foods must not condemn those who do, for God has accepted them.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Who are you to condemn someone else’s servants? Their own master will judge whether they stand or fall. And with the Lord’s help, they will stand and receive his approval.</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In the same way, some think one day is more holy than another day, while others think every day is alike. You should each be fully convinced that whichever day you choose is acceptable.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Those who worship the Lord on a special day do it to honor him. Those who eat any kind of food do so to honor the Lord, since they give thanks to God before eating. And those who refuse to eat certain foods also want to please the Lord and give thanks to God.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For we don’t live for ourselves or die for ourselves.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If we live, it’s to honor the Lord. And if we die, it’s to honor the Lord. So whether we live or die, we belong to the Lord.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Christ died and rose again for this very purpose—to be Lord both of the living and of the dead.</a:t>
            </a:r>
          </a:p>
          <a:p>
            <a:pPr algn="l">
              <a:buNone/>
            </a:pPr>
            <a:endParaRPr lang="en-US" dirty="0"/>
          </a:p>
          <a:p>
            <a:r>
              <a:rPr lang="en-US" b="1" dirty="0">
                <a:effectLst/>
              </a:rPr>
              <a:t>King James Version</a:t>
            </a: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Him that is weak in the faith receive ye, but not to doubtful disputations.</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For one believeth that he may eat all things: another, who is weak, </a:t>
            </a:r>
            <a:r>
              <a:rPr lang="en-US" sz="1200" b="0" i="0" kern="1200" dirty="0" err="1">
                <a:solidFill>
                  <a:schemeClr val="tx1"/>
                </a:solidFill>
                <a:effectLst/>
                <a:latin typeface="+mn-lt"/>
                <a:ea typeface="+mn-ea"/>
                <a:cs typeface="+mn-cs"/>
              </a:rPr>
              <a:t>eateth</a:t>
            </a:r>
            <a:r>
              <a:rPr lang="en-US" sz="1200" b="0" i="0" kern="1200" dirty="0">
                <a:solidFill>
                  <a:schemeClr val="tx1"/>
                </a:solidFill>
                <a:effectLst/>
                <a:latin typeface="+mn-lt"/>
                <a:ea typeface="+mn-ea"/>
                <a:cs typeface="+mn-cs"/>
              </a:rPr>
              <a:t> herbs.</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Let not him that </a:t>
            </a:r>
            <a:r>
              <a:rPr lang="en-US" sz="1200" b="0" i="0" kern="1200" dirty="0" err="1">
                <a:solidFill>
                  <a:schemeClr val="tx1"/>
                </a:solidFill>
                <a:effectLst/>
                <a:latin typeface="+mn-lt"/>
                <a:ea typeface="+mn-ea"/>
                <a:cs typeface="+mn-cs"/>
              </a:rPr>
              <a:t>eateth</a:t>
            </a:r>
            <a:r>
              <a:rPr lang="en-US" sz="1200" b="0" i="0" kern="1200" dirty="0">
                <a:solidFill>
                  <a:schemeClr val="tx1"/>
                </a:solidFill>
                <a:effectLst/>
                <a:latin typeface="+mn-lt"/>
                <a:ea typeface="+mn-ea"/>
                <a:cs typeface="+mn-cs"/>
              </a:rPr>
              <a:t> despise him that </a:t>
            </a:r>
            <a:r>
              <a:rPr lang="en-US" sz="1200" b="0" i="0" kern="1200" dirty="0" err="1">
                <a:solidFill>
                  <a:schemeClr val="tx1"/>
                </a:solidFill>
                <a:effectLst/>
                <a:latin typeface="+mn-lt"/>
                <a:ea typeface="+mn-ea"/>
                <a:cs typeface="+mn-cs"/>
              </a:rPr>
              <a:t>eateth</a:t>
            </a:r>
            <a:r>
              <a:rPr lang="en-US" sz="1200" b="0" i="0" kern="1200" dirty="0">
                <a:solidFill>
                  <a:schemeClr val="tx1"/>
                </a:solidFill>
                <a:effectLst/>
                <a:latin typeface="+mn-lt"/>
                <a:ea typeface="+mn-ea"/>
                <a:cs typeface="+mn-cs"/>
              </a:rPr>
              <a:t> not; and let not him which </a:t>
            </a:r>
            <a:r>
              <a:rPr lang="en-US" sz="1200" b="0" i="0" kern="1200" dirty="0" err="1">
                <a:solidFill>
                  <a:schemeClr val="tx1"/>
                </a:solidFill>
                <a:effectLst/>
                <a:latin typeface="+mn-lt"/>
                <a:ea typeface="+mn-ea"/>
                <a:cs typeface="+mn-cs"/>
              </a:rPr>
              <a:t>eateth</a:t>
            </a:r>
            <a:r>
              <a:rPr lang="en-US" sz="1200" b="0" i="0" kern="1200" dirty="0">
                <a:solidFill>
                  <a:schemeClr val="tx1"/>
                </a:solidFill>
                <a:effectLst/>
                <a:latin typeface="+mn-lt"/>
                <a:ea typeface="+mn-ea"/>
                <a:cs typeface="+mn-cs"/>
              </a:rPr>
              <a:t> not judge him that </a:t>
            </a:r>
            <a:r>
              <a:rPr lang="en-US" sz="1200" b="0" i="0" kern="1200" dirty="0" err="1">
                <a:solidFill>
                  <a:schemeClr val="tx1"/>
                </a:solidFill>
                <a:effectLst/>
                <a:latin typeface="+mn-lt"/>
                <a:ea typeface="+mn-ea"/>
                <a:cs typeface="+mn-cs"/>
              </a:rPr>
              <a:t>eateth</a:t>
            </a:r>
            <a:r>
              <a:rPr lang="en-US" sz="1200" b="0" i="0" kern="1200" dirty="0">
                <a:solidFill>
                  <a:schemeClr val="tx1"/>
                </a:solidFill>
                <a:effectLst/>
                <a:latin typeface="+mn-lt"/>
                <a:ea typeface="+mn-ea"/>
                <a:cs typeface="+mn-cs"/>
              </a:rPr>
              <a:t>: for God hath received him.</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Who art thou that </a:t>
            </a:r>
            <a:r>
              <a:rPr lang="en-US" sz="1200" b="0" i="0" kern="1200" dirty="0" err="1">
                <a:solidFill>
                  <a:schemeClr val="tx1"/>
                </a:solidFill>
                <a:effectLst/>
                <a:latin typeface="+mn-lt"/>
                <a:ea typeface="+mn-ea"/>
                <a:cs typeface="+mn-cs"/>
              </a:rPr>
              <a:t>judgest</a:t>
            </a:r>
            <a:r>
              <a:rPr lang="en-US" sz="1200" b="0" i="0" kern="1200" dirty="0">
                <a:solidFill>
                  <a:schemeClr val="tx1"/>
                </a:solidFill>
                <a:effectLst/>
                <a:latin typeface="+mn-lt"/>
                <a:ea typeface="+mn-ea"/>
                <a:cs typeface="+mn-cs"/>
              </a:rPr>
              <a:t> another man's servant? to his own master he </a:t>
            </a:r>
            <a:r>
              <a:rPr lang="en-US" sz="1200" b="0" i="0" kern="1200" dirty="0" err="1">
                <a:solidFill>
                  <a:schemeClr val="tx1"/>
                </a:solidFill>
                <a:effectLst/>
                <a:latin typeface="+mn-lt"/>
                <a:ea typeface="+mn-ea"/>
                <a:cs typeface="+mn-cs"/>
              </a:rPr>
              <a:t>standeth</a:t>
            </a:r>
            <a:r>
              <a:rPr lang="en-US" sz="1200" b="0" i="0" kern="1200" dirty="0">
                <a:solidFill>
                  <a:schemeClr val="tx1"/>
                </a:solidFill>
                <a:effectLst/>
                <a:latin typeface="+mn-lt"/>
                <a:ea typeface="+mn-ea"/>
                <a:cs typeface="+mn-cs"/>
              </a:rPr>
              <a:t> or falleth. Yea, he shall be holden up: for God is able to make him stand.</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One man </a:t>
            </a:r>
            <a:r>
              <a:rPr lang="en-US" sz="1200" b="0" i="0" kern="1200" dirty="0" err="1">
                <a:solidFill>
                  <a:schemeClr val="tx1"/>
                </a:solidFill>
                <a:effectLst/>
                <a:latin typeface="+mn-lt"/>
                <a:ea typeface="+mn-ea"/>
                <a:cs typeface="+mn-cs"/>
              </a:rPr>
              <a:t>esteemeth</a:t>
            </a:r>
            <a:r>
              <a:rPr lang="en-US" sz="1200" b="0" i="0" kern="1200" dirty="0">
                <a:solidFill>
                  <a:schemeClr val="tx1"/>
                </a:solidFill>
                <a:effectLst/>
                <a:latin typeface="+mn-lt"/>
                <a:ea typeface="+mn-ea"/>
                <a:cs typeface="+mn-cs"/>
              </a:rPr>
              <a:t> one day above another: another </a:t>
            </a:r>
            <a:r>
              <a:rPr lang="en-US" sz="1200" b="0" i="0" kern="1200" dirty="0" err="1">
                <a:solidFill>
                  <a:schemeClr val="tx1"/>
                </a:solidFill>
                <a:effectLst/>
                <a:latin typeface="+mn-lt"/>
                <a:ea typeface="+mn-ea"/>
                <a:cs typeface="+mn-cs"/>
              </a:rPr>
              <a:t>esteemeth</a:t>
            </a:r>
            <a:r>
              <a:rPr lang="en-US" sz="1200" b="0" i="0" kern="1200" dirty="0">
                <a:solidFill>
                  <a:schemeClr val="tx1"/>
                </a:solidFill>
                <a:effectLst/>
                <a:latin typeface="+mn-lt"/>
                <a:ea typeface="+mn-ea"/>
                <a:cs typeface="+mn-cs"/>
              </a:rPr>
              <a:t> every day alike. Let every man be fully persuaded in his own mind.</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He that </a:t>
            </a:r>
            <a:r>
              <a:rPr lang="en-US" sz="1200" b="0" i="0" kern="1200" dirty="0" err="1">
                <a:solidFill>
                  <a:schemeClr val="tx1"/>
                </a:solidFill>
                <a:effectLst/>
                <a:latin typeface="+mn-lt"/>
                <a:ea typeface="+mn-ea"/>
                <a:cs typeface="+mn-cs"/>
              </a:rPr>
              <a:t>regardeth</a:t>
            </a:r>
            <a:r>
              <a:rPr lang="en-US" sz="1200" b="0" i="0" kern="1200" dirty="0">
                <a:solidFill>
                  <a:schemeClr val="tx1"/>
                </a:solidFill>
                <a:effectLst/>
                <a:latin typeface="+mn-lt"/>
                <a:ea typeface="+mn-ea"/>
                <a:cs typeface="+mn-cs"/>
              </a:rPr>
              <a:t> the day, </a:t>
            </a:r>
            <a:r>
              <a:rPr lang="en-US" sz="1200" b="0" i="0" kern="1200" dirty="0" err="1">
                <a:solidFill>
                  <a:schemeClr val="tx1"/>
                </a:solidFill>
                <a:effectLst/>
                <a:latin typeface="+mn-lt"/>
                <a:ea typeface="+mn-ea"/>
                <a:cs typeface="+mn-cs"/>
              </a:rPr>
              <a:t>regardeth</a:t>
            </a:r>
            <a:r>
              <a:rPr lang="en-US" sz="1200" b="0" i="0" kern="1200" dirty="0">
                <a:solidFill>
                  <a:schemeClr val="tx1"/>
                </a:solidFill>
                <a:effectLst/>
                <a:latin typeface="+mn-lt"/>
                <a:ea typeface="+mn-ea"/>
                <a:cs typeface="+mn-cs"/>
              </a:rPr>
              <a:t> it unto the Lord; and he that </a:t>
            </a:r>
            <a:r>
              <a:rPr lang="en-US" sz="1200" b="0" i="0" kern="1200" dirty="0" err="1">
                <a:solidFill>
                  <a:schemeClr val="tx1"/>
                </a:solidFill>
                <a:effectLst/>
                <a:latin typeface="+mn-lt"/>
                <a:ea typeface="+mn-ea"/>
                <a:cs typeface="+mn-cs"/>
              </a:rPr>
              <a:t>regardeth</a:t>
            </a:r>
            <a:r>
              <a:rPr lang="en-US" sz="1200" b="0" i="0" kern="1200" dirty="0">
                <a:solidFill>
                  <a:schemeClr val="tx1"/>
                </a:solidFill>
                <a:effectLst/>
                <a:latin typeface="+mn-lt"/>
                <a:ea typeface="+mn-ea"/>
                <a:cs typeface="+mn-cs"/>
              </a:rPr>
              <a:t> not the day, to the Lord he doth not regard it. He that </a:t>
            </a:r>
            <a:r>
              <a:rPr lang="en-US" sz="1200" b="0" i="0" kern="1200" dirty="0" err="1">
                <a:solidFill>
                  <a:schemeClr val="tx1"/>
                </a:solidFill>
                <a:effectLst/>
                <a:latin typeface="+mn-lt"/>
                <a:ea typeface="+mn-ea"/>
                <a:cs typeface="+mn-cs"/>
              </a:rPr>
              <a:t>eateth</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eateth</a:t>
            </a:r>
            <a:r>
              <a:rPr lang="en-US" sz="1200" b="0" i="0" kern="1200" dirty="0">
                <a:solidFill>
                  <a:schemeClr val="tx1"/>
                </a:solidFill>
                <a:effectLst/>
                <a:latin typeface="+mn-lt"/>
                <a:ea typeface="+mn-ea"/>
                <a:cs typeface="+mn-cs"/>
              </a:rPr>
              <a:t> to the Lord, for he giveth God thanks; and he that </a:t>
            </a:r>
            <a:r>
              <a:rPr lang="en-US" sz="1200" b="0" i="0" kern="1200" dirty="0" err="1">
                <a:solidFill>
                  <a:schemeClr val="tx1"/>
                </a:solidFill>
                <a:effectLst/>
                <a:latin typeface="+mn-lt"/>
                <a:ea typeface="+mn-ea"/>
                <a:cs typeface="+mn-cs"/>
              </a:rPr>
              <a:t>eateth</a:t>
            </a:r>
            <a:r>
              <a:rPr lang="en-US" sz="1200" b="0" i="0" kern="1200" dirty="0">
                <a:solidFill>
                  <a:schemeClr val="tx1"/>
                </a:solidFill>
                <a:effectLst/>
                <a:latin typeface="+mn-lt"/>
                <a:ea typeface="+mn-ea"/>
                <a:cs typeface="+mn-cs"/>
              </a:rPr>
              <a:t> not, to the Lord he </a:t>
            </a:r>
            <a:r>
              <a:rPr lang="en-US" sz="1200" b="0" i="0" kern="1200" dirty="0" err="1">
                <a:solidFill>
                  <a:schemeClr val="tx1"/>
                </a:solidFill>
                <a:effectLst/>
                <a:latin typeface="+mn-lt"/>
                <a:ea typeface="+mn-ea"/>
                <a:cs typeface="+mn-cs"/>
              </a:rPr>
              <a:t>eateth</a:t>
            </a:r>
            <a:r>
              <a:rPr lang="en-US" sz="1200" b="0" i="0" kern="1200" dirty="0">
                <a:solidFill>
                  <a:schemeClr val="tx1"/>
                </a:solidFill>
                <a:effectLst/>
                <a:latin typeface="+mn-lt"/>
                <a:ea typeface="+mn-ea"/>
                <a:cs typeface="+mn-cs"/>
              </a:rPr>
              <a:t> not, and giveth God thanks.</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For none of us </a:t>
            </a:r>
            <a:r>
              <a:rPr lang="en-US" sz="1200" b="0" i="0" kern="1200" dirty="0" err="1">
                <a:solidFill>
                  <a:schemeClr val="tx1"/>
                </a:solidFill>
                <a:effectLst/>
                <a:latin typeface="+mn-lt"/>
                <a:ea typeface="+mn-ea"/>
                <a:cs typeface="+mn-cs"/>
              </a:rPr>
              <a:t>liveth</a:t>
            </a:r>
            <a:r>
              <a:rPr lang="en-US" sz="1200" b="0" i="0" kern="1200" dirty="0">
                <a:solidFill>
                  <a:schemeClr val="tx1"/>
                </a:solidFill>
                <a:effectLst/>
                <a:latin typeface="+mn-lt"/>
                <a:ea typeface="+mn-ea"/>
                <a:cs typeface="+mn-cs"/>
              </a:rPr>
              <a:t> to himself, and no man </a:t>
            </a:r>
            <a:r>
              <a:rPr lang="en-US" sz="1200" b="0" i="0" kern="1200" dirty="0" err="1">
                <a:solidFill>
                  <a:schemeClr val="tx1"/>
                </a:solidFill>
                <a:effectLst/>
                <a:latin typeface="+mn-lt"/>
                <a:ea typeface="+mn-ea"/>
                <a:cs typeface="+mn-cs"/>
              </a:rPr>
              <a:t>dieth</a:t>
            </a:r>
            <a:r>
              <a:rPr lang="en-US" sz="1200" b="0" i="0" kern="1200" dirty="0">
                <a:solidFill>
                  <a:schemeClr val="tx1"/>
                </a:solidFill>
                <a:effectLst/>
                <a:latin typeface="+mn-lt"/>
                <a:ea typeface="+mn-ea"/>
                <a:cs typeface="+mn-cs"/>
              </a:rPr>
              <a:t> to himself.</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For whether we live, we live unto the Lord; and whether we die, we die unto the Lord: whether we live therefore, or die, we are the Lord's.</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For to this end Christ both died, and rose, and revived, that he might be Lord both of the dead and living.</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Matters of Indifference</a:t>
            </a:r>
          </a:p>
          <a:p>
            <a:r>
              <a:rPr lang="en-US" sz="1200" kern="1200" dirty="0">
                <a:solidFill>
                  <a:schemeClr val="tx1"/>
                </a:solidFill>
                <a:effectLst/>
                <a:latin typeface="+mn-lt"/>
                <a:ea typeface="+mn-ea"/>
                <a:cs typeface="+mn-cs"/>
              </a:rPr>
              <a:t>Students will read an excerpt from Gordon Fee and Douglas Stuart’s </a:t>
            </a:r>
            <a:r>
              <a:rPr lang="en-US" sz="1200" i="1" kern="1200" dirty="0">
                <a:solidFill>
                  <a:schemeClr val="tx1"/>
                </a:solidFill>
                <a:effectLst/>
                <a:latin typeface="+mn-lt"/>
                <a:ea typeface="+mn-ea"/>
                <a:cs typeface="+mn-cs"/>
              </a:rPr>
              <a:t>How to Read the Bible for All Its Worth </a:t>
            </a:r>
            <a:r>
              <a:rPr lang="en-US" sz="1200" kern="1200" dirty="0">
                <a:solidFill>
                  <a:schemeClr val="tx1"/>
                </a:solidFill>
                <a:effectLst/>
                <a:latin typeface="+mn-lt"/>
                <a:ea typeface="+mn-ea"/>
                <a:cs typeface="+mn-cs"/>
              </a:rPr>
              <a:t>and discuss what constitutes “matters of indifference.”</a:t>
            </a:r>
          </a:p>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Romans 14:10–13</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So why do you condemn another believer? Why do you look down on another believer? Remember, we will all stand before the judgment seat of God.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For the Scriptures say,</a:t>
            </a:r>
          </a:p>
          <a:p>
            <a:r>
              <a:rPr lang="en-US" sz="1200" b="0" i="0" kern="1200" dirty="0">
                <a:solidFill>
                  <a:schemeClr val="tx1"/>
                </a:solidFill>
                <a:effectLst/>
                <a:latin typeface="+mn-lt"/>
                <a:ea typeface="+mn-ea"/>
                <a:cs typeface="+mn-cs"/>
              </a:rPr>
              <a:t>“‘As surely as I live,’ says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‘every knee will bend to me,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and every tongue will declare allegiance to God.’”</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Yes, each of us will give a personal account to God.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So let’s stop condemning each other. Decide instead to live in such a way that you will not cause another believer to stumble and fall.</a:t>
            </a:r>
          </a:p>
          <a:p>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But why dost thou judge thy brother? or why dost thou set at nought thy brother? for we shall all stand before the judgment seat of Christ.</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For it is written, As I live, saith the Lord, every knee shall bow to me, and every tongue shall confess to God.</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So then every one of us shall give account of himself to God.</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Let us not therefore judge one another any more: but judge this rather, that no man put a </a:t>
            </a:r>
            <a:r>
              <a:rPr lang="en-US" sz="1200" b="0" i="0" kern="1200" dirty="0" err="1">
                <a:solidFill>
                  <a:schemeClr val="tx1"/>
                </a:solidFill>
                <a:effectLst/>
                <a:latin typeface="+mn-lt"/>
                <a:ea typeface="+mn-ea"/>
                <a:cs typeface="+mn-cs"/>
              </a:rPr>
              <a:t>stumblingblock</a:t>
            </a:r>
            <a:r>
              <a:rPr lang="en-US" sz="1200" b="0" i="0" kern="1200" dirty="0">
                <a:solidFill>
                  <a:schemeClr val="tx1"/>
                </a:solidFill>
                <a:effectLst/>
                <a:latin typeface="+mn-lt"/>
                <a:ea typeface="+mn-ea"/>
                <a:cs typeface="+mn-cs"/>
              </a:rPr>
              <a:t> or an occasion to fall in his brother's way.</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God deserves our ultimate allegiance, and our primary citizenship is in His kingdom. Within that context, God calls us to live as good citizens in our world and to submit to the authorities He has placed over us. We are to walk as people of the light, leaving behind our former deeds of darkness. Above all, we must love God wholeheartedly and love our neighbors as ourselves. Our relationships with our brothers and sisters in Christ should exemplify the love, joy, and peace of God’s kingdom. The church must be marked by unity—despite our differences. Rather than causing other believers to stumble, we must support their faith and respect their consciences, never forgetting that we are all accountable to the Lord.</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Romans 13:1 through 14:23</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recognize that Christian ethics result from responding appropriately to God’s salvation.</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prioritize living in the light of Jesus’ saving work.</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love their brothers and sisters in Christ, pursuing unity even when they disagree on certain points.</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13:1–5</a:t>
            </a:r>
          </a:p>
          <a:p>
            <a:endParaRPr lang="en-US" b="1" dirty="0">
              <a:effectLst/>
            </a:endParaRPr>
          </a:p>
          <a:p>
            <a:r>
              <a:rPr lang="en-US" b="1" i="0" dirty="0"/>
              <a:t>New Living Translation</a:t>
            </a:r>
            <a:endParaRPr lang="en-US" b="1" i="0" dirty="0">
              <a:effectLst/>
            </a:endParaRPr>
          </a:p>
          <a:p>
            <a:pPr algn="l">
              <a:buNone/>
            </a:pPr>
            <a:r>
              <a:rPr lang="en-US" b="1" i="0" baseline="30000" dirty="0">
                <a:solidFill>
                  <a:srgbClr val="000000"/>
                </a:solidFill>
                <a:effectLst/>
                <a:latin typeface="system-ui"/>
              </a:rPr>
              <a:t>1 </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Everyone must submit to governing authorities. For all authority comes from God, and those in positions of authority have been placed there by God.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So anyone who rebels against authority is rebelling against what God has instituted, and they will be punished.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For the authorities do not strike fear in people who are doing right, but in those who are doing wrong. Would you like to live without fear of the authorities? Do what is right, and they will honor you.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 authorities are God’s servants, sent for your good. But if you are doing wrong, of course you should be afraid, for they have the power to punish you. They are God’s servants, sent for the very purpose of punishing those who do what is wrong.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So you must submit to them, not only to avoid punishment, but also to keep a clear conscience.</a:t>
            </a:r>
          </a:p>
          <a:p>
            <a:pPr algn="l">
              <a:buNone/>
            </a:pPr>
            <a:endParaRPr lang="en-US" dirty="0">
              <a:effectLst/>
            </a:endParaRPr>
          </a:p>
          <a:p>
            <a:r>
              <a:rPr lang="en-US" b="1" dirty="0">
                <a:effectLst/>
              </a:rPr>
              <a:t>King James Version</a:t>
            </a:r>
          </a:p>
          <a:p>
            <a:r>
              <a:rPr lang="en-US" b="1" i="0" baseline="30000" dirty="0">
                <a:solidFill>
                  <a:srgbClr val="000000"/>
                </a:solidFill>
                <a:effectLst/>
                <a:latin typeface="system-ui"/>
              </a:rPr>
              <a:t>1 </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Let every soul be subject unto the higher powers. For there is no power but of God: the powers that be are ordained of God.</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Whosoever therefore </a:t>
            </a:r>
            <a:r>
              <a:rPr lang="en-US" sz="1200" b="0" i="0" kern="1200" dirty="0" err="1">
                <a:solidFill>
                  <a:schemeClr val="tx1"/>
                </a:solidFill>
                <a:effectLst/>
                <a:latin typeface="+mn-lt"/>
                <a:ea typeface="+mn-ea"/>
                <a:cs typeface="+mn-cs"/>
              </a:rPr>
              <a:t>resisteth</a:t>
            </a:r>
            <a:r>
              <a:rPr lang="en-US" sz="1200" b="0" i="0" kern="1200" dirty="0">
                <a:solidFill>
                  <a:schemeClr val="tx1"/>
                </a:solidFill>
                <a:effectLst/>
                <a:latin typeface="+mn-lt"/>
                <a:ea typeface="+mn-ea"/>
                <a:cs typeface="+mn-cs"/>
              </a:rPr>
              <a:t> the power, </a:t>
            </a:r>
            <a:r>
              <a:rPr lang="en-US" sz="1200" b="0" i="0" kern="1200" dirty="0" err="1">
                <a:solidFill>
                  <a:schemeClr val="tx1"/>
                </a:solidFill>
                <a:effectLst/>
                <a:latin typeface="+mn-lt"/>
                <a:ea typeface="+mn-ea"/>
                <a:cs typeface="+mn-cs"/>
              </a:rPr>
              <a:t>resisteth</a:t>
            </a:r>
            <a:r>
              <a:rPr lang="en-US" sz="1200" b="0" i="0" kern="1200" dirty="0">
                <a:solidFill>
                  <a:schemeClr val="tx1"/>
                </a:solidFill>
                <a:effectLst/>
                <a:latin typeface="+mn-lt"/>
                <a:ea typeface="+mn-ea"/>
                <a:cs typeface="+mn-cs"/>
              </a:rPr>
              <a:t> the ordinance of God: and they that resist shall receive to themselves damnation.</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For rulers are not a terror to good works, but to the evil. Wilt thou then not be afraid of the power? do that which is good, and thou shalt have praise of the same:</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For he is the minister of God to thee for good. But if thou do that which is evil, be afraid; for he </a:t>
            </a:r>
            <a:r>
              <a:rPr lang="en-US" sz="1200" b="0" i="0" kern="1200" dirty="0" err="1">
                <a:solidFill>
                  <a:schemeClr val="tx1"/>
                </a:solidFill>
                <a:effectLst/>
                <a:latin typeface="+mn-lt"/>
                <a:ea typeface="+mn-ea"/>
                <a:cs typeface="+mn-cs"/>
              </a:rPr>
              <a:t>beareth</a:t>
            </a:r>
            <a:r>
              <a:rPr lang="en-US" sz="1200" b="0" i="0" kern="1200" dirty="0">
                <a:solidFill>
                  <a:schemeClr val="tx1"/>
                </a:solidFill>
                <a:effectLst/>
                <a:latin typeface="+mn-lt"/>
                <a:ea typeface="+mn-ea"/>
                <a:cs typeface="+mn-cs"/>
              </a:rPr>
              <a:t> not the sword in vain: for he is the minister of God, a revenger to execute wrath upon him that doeth evil.</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Wherefore ye must needs be subject, not only for wrath, but also for conscience sake.</a:t>
            </a:r>
          </a:p>
          <a:p>
            <a:pPr algn="l">
              <a:buNone/>
            </a:pP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The Hiding Place</a:t>
            </a:r>
          </a:p>
          <a:p>
            <a:r>
              <a:rPr lang="en-US" sz="1200" kern="1200" dirty="0">
                <a:solidFill>
                  <a:schemeClr val="tx1"/>
                </a:solidFill>
                <a:effectLst/>
                <a:latin typeface="+mn-lt"/>
                <a:ea typeface="+mn-ea"/>
                <a:cs typeface="+mn-cs"/>
              </a:rPr>
              <a:t>Students will read about the resistance work of Corrie ten Boom’s family during World War II and consider whether Paul’s general guidelines about obeying authorities always apply to specific situations.</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13:6–7</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Pay your taxes, too, for these same reasons. For government workers need to be paid. They are serving God in what they do.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Give to everyone what you owe them: Pay your taxes and government fees to those who collect them, and give respect and honor to those who are in authority.</a:t>
            </a:r>
          </a:p>
          <a:p>
            <a:pPr algn="l">
              <a:buNone/>
            </a:pPr>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For for this cause pay ye tribute also: for they are God's ministers, attending continually upon this very thing.</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Render therefore to all their dues: tribute to whom tribute is due; custom to whom custom; fear to whom fear; </a:t>
            </a:r>
            <a:r>
              <a:rPr lang="en-US" sz="1200" b="0" i="0" kern="1200" dirty="0" err="1">
                <a:solidFill>
                  <a:schemeClr val="tx1"/>
                </a:solidFill>
                <a:effectLst/>
                <a:latin typeface="+mn-lt"/>
                <a:ea typeface="+mn-ea"/>
                <a:cs typeface="+mn-cs"/>
              </a:rPr>
              <a:t>honour</a:t>
            </a:r>
            <a:r>
              <a:rPr lang="en-US" sz="1200" b="0" i="0" kern="1200" dirty="0">
                <a:solidFill>
                  <a:schemeClr val="tx1"/>
                </a:solidFill>
                <a:effectLst/>
                <a:latin typeface="+mn-lt"/>
                <a:ea typeface="+mn-ea"/>
                <a:cs typeface="+mn-cs"/>
              </a:rPr>
              <a:t> to whom </a:t>
            </a:r>
            <a:r>
              <a:rPr lang="en-US" sz="1200" b="0" i="0" kern="1200" dirty="0" err="1">
                <a:solidFill>
                  <a:schemeClr val="tx1"/>
                </a:solidFill>
                <a:effectLst/>
                <a:latin typeface="+mn-lt"/>
                <a:ea typeface="+mn-ea"/>
                <a:cs typeface="+mn-cs"/>
              </a:rPr>
              <a:t>honour</a:t>
            </a:r>
            <a:r>
              <a:rPr lang="en-US" sz="1200" b="0" i="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Romans 13:8–10</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pPr algn="l">
              <a:buNone/>
            </a:pP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Owe nothing to anyone—except for your obligation to love one another. If you love your neighbor, you will fulfill the requirements of God’s law.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For the commandments say, “You must not commit adultery. You must not murder. You must not steal. You must not covet.” These—and other such commandments—are summed up in this one commandment: “Love your neighbor as yourself.”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Love does no wrong to others, so love fulfills the requirements of God’s law.</a:t>
            </a:r>
          </a:p>
          <a:p>
            <a:pPr algn="l">
              <a:buNone/>
            </a:pPr>
            <a:endParaRPr lang="en-US" sz="1200" b="0" i="0" kern="1200" dirty="0">
              <a:solidFill>
                <a:schemeClr val="tx1"/>
              </a:solidFill>
              <a:effectLst/>
              <a:highlight>
                <a:srgbClr val="FFFF00"/>
              </a:highlight>
              <a:latin typeface="+mn-lt"/>
              <a:ea typeface="+mn-ea"/>
              <a:cs typeface="+mn-cs"/>
            </a:endParaRPr>
          </a:p>
          <a:p>
            <a:pPr algn="l">
              <a:buNone/>
            </a:pPr>
            <a:r>
              <a:rPr lang="en-US" b="1" i="0" dirty="0">
                <a:solidFill>
                  <a:srgbClr val="FF0000"/>
                </a:solidFill>
                <a:effectLst/>
                <a:highlight>
                  <a:srgbClr val="FFFF00"/>
                </a:highlight>
              </a:rPr>
              <a:t>King James Version</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Owe no man any thing, but to love one another: for he that loveth another hath fulfilled the law.</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For this, Thou shalt not commit adultery, Thou shalt not kill, Thou shalt not steal, Thou shalt not bear false witness, Thou shalt not covet; and if there be any other commandment, it is briefly comprehended in this saying, namely, Thou shalt love thy </a:t>
            </a:r>
            <a:r>
              <a:rPr lang="en-US" sz="1200" b="0" i="0" kern="1200" dirty="0" err="1">
                <a:solidFill>
                  <a:schemeClr val="tx1"/>
                </a:solidFill>
                <a:effectLst/>
                <a:latin typeface="+mn-lt"/>
                <a:ea typeface="+mn-ea"/>
                <a:cs typeface="+mn-cs"/>
              </a:rPr>
              <a:t>neighbour</a:t>
            </a:r>
            <a:r>
              <a:rPr lang="en-US" sz="1200" b="0" i="0" kern="1200" dirty="0">
                <a:solidFill>
                  <a:schemeClr val="tx1"/>
                </a:solidFill>
                <a:effectLst/>
                <a:latin typeface="+mn-lt"/>
                <a:ea typeface="+mn-ea"/>
                <a:cs typeface="+mn-cs"/>
              </a:rPr>
              <a:t> as thyself.</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Love worketh no ill to his </a:t>
            </a:r>
            <a:r>
              <a:rPr lang="en-US" sz="1200" b="0" i="0" kern="1200" dirty="0" err="1">
                <a:solidFill>
                  <a:schemeClr val="tx1"/>
                </a:solidFill>
                <a:effectLst/>
                <a:latin typeface="+mn-lt"/>
                <a:ea typeface="+mn-ea"/>
                <a:cs typeface="+mn-cs"/>
              </a:rPr>
              <a:t>neighbour</a:t>
            </a:r>
            <a:r>
              <a:rPr lang="en-US" sz="1200" b="0" i="0" kern="1200" dirty="0">
                <a:solidFill>
                  <a:schemeClr val="tx1"/>
                </a:solidFill>
                <a:effectLst/>
                <a:latin typeface="+mn-lt"/>
                <a:ea typeface="+mn-ea"/>
                <a:cs typeface="+mn-cs"/>
              </a:rPr>
              <a:t>: therefore love is the fulfilling of the law.</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DC8A2E-AEB4-7E6B-367F-A420CB0FF902}"/>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B3A2E"/>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B3A2E">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2</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258233" y="6432995"/>
            <a:ext cx="5873046" cy="2446888"/>
          </a:xfrm>
          <a:prstGeom prst="rect">
            <a:avLst/>
          </a:prstGeom>
        </p:spPr>
        <p:txBody>
          <a:bodyPr wrap="square" lIns="0" tIns="0" rIns="0" bIns="0" rtlCol="0" anchor="t">
            <a:spAutoFit/>
          </a:bodyPr>
          <a:lstStyle/>
          <a:p>
            <a:pPr>
              <a:lnSpc>
                <a:spcPts val="5880"/>
              </a:lnSpc>
            </a:pPr>
            <a:r>
              <a:rPr lang="en-US" sz="4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PAUL’S LETTERS</a:t>
            </a:r>
          </a:p>
          <a:p>
            <a:pPr>
              <a:lnSpc>
                <a:spcPts val="5880"/>
              </a:lnSpc>
            </a:pPr>
            <a:r>
              <a:rPr lang="en-US" sz="4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TO THE</a:t>
            </a:r>
          </a:p>
          <a:p>
            <a:pPr>
              <a:lnSpc>
                <a:spcPts val="5880"/>
              </a:lnSpc>
              <a:spcBef>
                <a:spcPts val="1200"/>
              </a:spcBef>
              <a:spcAft>
                <a:spcPts val="600"/>
              </a:spcAft>
            </a:pPr>
            <a:r>
              <a:rPr lang="en-US" sz="72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ROMANS</a:t>
            </a:r>
            <a:r>
              <a:rPr lang="en-US" sz="5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 </a:t>
            </a:r>
          </a:p>
        </p:txBody>
      </p:sp>
      <p:sp>
        <p:nvSpPr>
          <p:cNvPr id="2" name="TextBox 7">
            <a:extLst>
              <a:ext uri="{FF2B5EF4-FFF2-40B4-BE49-F238E27FC236}">
                <a16:creationId xmlns:a16="http://schemas.microsoft.com/office/drawing/2014/main" id="{A6A46266-963E-9AA5-FB9F-188C86155708}"/>
              </a:ext>
            </a:extLst>
          </p:cNvPr>
          <p:cNvSpPr txBox="1"/>
          <p:nvPr userDrawn="1"/>
        </p:nvSpPr>
        <p:spPr>
          <a:xfrm>
            <a:off x="7369266" y="6120173"/>
            <a:ext cx="9777039" cy="3016210"/>
          </a:xfrm>
          <a:prstGeom prst="rect">
            <a:avLst/>
          </a:prstGeom>
        </p:spPr>
        <p:txBody>
          <a:bodyPr wrap="square" lIns="0" tIns="0" rIns="0" bIns="0" rtlCol="0" anchor="t">
            <a:spAutoFit/>
          </a:bodyPr>
          <a:lstStyle/>
          <a:p>
            <a:pPr algn="just">
              <a:buNone/>
            </a:pPr>
            <a:r>
              <a:rPr lang="en-US" sz="2800" i="1" kern="1200" spc="169" dirty="0">
                <a:solidFill>
                  <a:srgbClr val="1C2327"/>
                </a:solidFill>
                <a:latin typeface="Corbel" panose="020B0503020204020204" pitchFamily="34" charset="0"/>
                <a:ea typeface="+mn-ea"/>
                <a:cs typeface="+mn-cs"/>
              </a:rPr>
              <a:t>Romans is perhaps the most influential letter ever written, contributing to the conversion experience of major figures in church history and shaping the theology of major Christian denominations and fellowships. Romans presents us with a challenging study, and we can expect God’s Spirit to join us on the journey, continually transforming us by the power of His word.</a:t>
            </a:r>
            <a:endParaRPr lang="en-US" sz="2800" b="0" i="0" dirty="0">
              <a:effectLst/>
              <a:latin typeface="Franklin Gothic Medium" panose="020B0603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B3A2E">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B3A2E"/>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B3A2E">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B3A2E">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45413" y="4131982"/>
              <a:ext cx="373791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ROMANS 13:14</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0076" t="8843" r="29090" b="-1363"/>
          <a:stretch>
            <a:fillRect/>
          </a:stretch>
        </p:blipFill>
        <p:spPr>
          <a:xfrm>
            <a:off x="103822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48600" y="2875978"/>
            <a:ext cx="10439400" cy="1897820"/>
          </a:xfrm>
          <a:prstGeom prst="rect">
            <a:avLst/>
          </a:prstGeom>
          <a:solidFill>
            <a:srgbClr val="8B3A2E"/>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RESPECT AUTHORITY</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1002" r="26958"/>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B3A2E"/>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161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LIVE IN LOVE AND LIGHT</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6768" t="23522" r="42915"/>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B3A2E"/>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PURSUE UNITY</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20D3A2-3602-A9D5-1770-B9A63622F80D}"/>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B3A2E"/>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B3A2E">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B3A2E"/>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B3A2E">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B3A2E"/>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B3A2E">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B3A2E"/>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B3A2E">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B3A2E"/>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B3A2E"/>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B3A2E">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B3A2E"/>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B3A2E"/>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B3A2E"/>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13—PRACTICAL CHRISTIAN LIVING</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71900"/>
            <a:ext cx="87630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Do you think Paul would include the typical home mortgage in his prohibition against owing anything (Rom 13:8)? Why or why not? What kinds of obligations should Christians avoid?</a:t>
            </a:r>
          </a:p>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 How does love fulfill the requirements of God’s law?</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425895"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WHAT’S LOVE GOT TO DO WITH IT?</a:t>
            </a:r>
          </a:p>
          <a:p>
            <a:pPr>
              <a:lnSpc>
                <a:spcPts val="3840"/>
              </a:lnSpc>
            </a:pPr>
            <a:r>
              <a:rPr lang="en-US" sz="3200" spc="169" dirty="0">
                <a:solidFill>
                  <a:srgbClr val="FFFFFF"/>
                </a:solidFill>
                <a:latin typeface="Franklin Gothic Medium" panose="020B0603020102020204" pitchFamily="34" charset="0"/>
              </a:rPr>
              <a:t>Romans 13:8–10</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598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13:11–14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WHAT TIME IS IT?</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763000" cy="337015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do quarreling and jealousy fit with the other activities of darkness listed in Romans 13:13?</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Now that 2,000 years have passed, how should we understand Paul’s view that “time is running out” (Rom 13:11)?</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14:1–9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MATTERS OF CONSCIENCE</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cultural issues or practices threaten to divide Christians today? How do you think Paul would respond?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we know whether an issue is central to the faith or non-essential?</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14:1–9</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8035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MATTERS OF CONSCIENCE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14:10–13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IS OUR JUDGE</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143000" y="3162300"/>
            <a:ext cx="7772400" cy="6047809"/>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Show intentional kindness and respect to a community authority this week (police officer, city council member, school superintendent, etc.).</a:t>
            </a:r>
          </a:p>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Pick a specific “neighbor” and focus on how you can love them as yourself.</a:t>
            </a:r>
          </a:p>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Try to empathize with a fellow believer who holds different convictions, and make every effort to understand their point of view.</a:t>
            </a:r>
          </a:p>
          <a:p>
            <a:pPr marL="571500" indent="-571500">
              <a:buFont typeface="Arial" panose="020B0604020202020204" pitchFamily="34" charset="0"/>
              <a:buChar char="•"/>
            </a:pPr>
            <a:endParaRPr lang="en-US" sz="33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29300"/>
            <a:ext cx="8067395" cy="1661993"/>
          </a:xfrm>
          <a:prstGeom prst="rect">
            <a:avLst/>
          </a:prstGeom>
        </p:spPr>
        <p:txBody>
          <a:bodyPr wrap="square" lIns="0" tIns="0" rIns="0" bIns="0" rtlCol="0" anchor="ctr">
            <a:spAutoFit/>
          </a:bodyPr>
          <a:lstStyle/>
          <a:p>
            <a:pPr>
              <a:buNone/>
            </a:pPr>
            <a:r>
              <a:rPr lang="en-US" sz="3600" i="1" dirty="0">
                <a:solidFill>
                  <a:schemeClr val="bg1">
                    <a:lumMod val="95000"/>
                  </a:schemeClr>
                </a:solidFill>
                <a:latin typeface="Corbel" panose="020B0503020204020204" pitchFamily="34" charset="0"/>
              </a:rPr>
              <a:t>Christians are accountable to God for their actions.</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6543395" cy="147732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13</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PRACTICAL CHRISTIAN LIVING</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77000" y="3178918"/>
            <a:ext cx="8001000" cy="3343223"/>
          </a:xfrm>
          <a:prstGeom prst="rect">
            <a:avLst/>
          </a:prstGeom>
        </p:spPr>
        <p:txBody>
          <a:bodyPr wrap="square" lIns="0" tIns="0" rIns="0" bIns="0" rtlCol="0" anchor="ctr">
            <a:spAutoFit/>
          </a:bodyPr>
          <a:lstStyle/>
          <a:p>
            <a:pPr>
              <a:lnSpc>
                <a:spcPts val="6599"/>
              </a:lnSpc>
            </a:pPr>
            <a:r>
              <a:rPr lang="en-US" sz="5000" dirty="0">
                <a:solidFill>
                  <a:srgbClr val="FFFFFF"/>
                </a:solidFill>
                <a:latin typeface="Corbel" panose="020B0503020204020204" pitchFamily="34" charset="0"/>
              </a:rPr>
              <a:t>Put ye on the Lord Jesus Christ, and make no provision for the flesh, to fulfill the lusts thereof. (</a:t>
            </a:r>
            <a:r>
              <a:rPr lang="en-US" sz="5000" cap="small" dirty="0" err="1">
                <a:solidFill>
                  <a:srgbClr val="FFFFFF"/>
                </a:solidFill>
                <a:latin typeface="Corbel" panose="020B0503020204020204" pitchFamily="34" charset="0"/>
              </a:rPr>
              <a:t>kjv</a:t>
            </a:r>
            <a:r>
              <a:rPr lang="en-US" sz="50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097937"/>
            <a:ext cx="8686800" cy="3336426"/>
          </a:xfrm>
          <a:prstGeom prst="rect">
            <a:avLst/>
          </a:prstGeom>
        </p:spPr>
        <p:txBody>
          <a:bodyPr wrap="square" lIns="0" tIns="0" rIns="0" bIns="0" rtlCol="0" anchor="ctr">
            <a:spAutoFit/>
          </a:bodyPr>
          <a:lstStyle/>
          <a:p>
            <a:pPr>
              <a:lnSpc>
                <a:spcPts val="6599"/>
              </a:lnSpc>
            </a:pPr>
            <a:r>
              <a:rPr lang="en-US" sz="4800" dirty="0">
                <a:solidFill>
                  <a:srgbClr val="FFFFFF"/>
                </a:solidFill>
                <a:latin typeface="Corbel" panose="020B0503020204020204" pitchFamily="34" charset="0"/>
              </a:rPr>
              <a:t>Clothe yourself with the presence</a:t>
            </a:r>
          </a:p>
          <a:p>
            <a:pPr>
              <a:lnSpc>
                <a:spcPts val="6599"/>
              </a:lnSpc>
            </a:pPr>
            <a:r>
              <a:rPr lang="en-US" sz="4800" dirty="0">
                <a:solidFill>
                  <a:srgbClr val="FFFFFF"/>
                </a:solidFill>
                <a:latin typeface="Corbel" panose="020B0503020204020204" pitchFamily="34" charset="0"/>
              </a:rPr>
              <a:t>of the Lord Jesus Christ. And don’t let yourself think about ways to indulge your evil desires. (</a:t>
            </a:r>
            <a:r>
              <a:rPr lang="en-US" sz="4800" cap="small" dirty="0" err="1">
                <a:solidFill>
                  <a:srgbClr val="FFFFFF"/>
                </a:solidFill>
                <a:latin typeface="Corbel" panose="020B0503020204020204" pitchFamily="34" charset="0"/>
              </a:rPr>
              <a:t>nlt</a:t>
            </a:r>
            <a:r>
              <a:rPr lang="en-US" sz="48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8077200"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HAS ESTABLISHED AUTHORITIES</a:t>
            </a:r>
          </a:p>
          <a:p>
            <a:pPr>
              <a:lnSpc>
                <a:spcPts val="3840"/>
              </a:lnSpc>
            </a:pPr>
            <a:r>
              <a:rPr lang="en-US" sz="3200" spc="160" dirty="0">
                <a:solidFill>
                  <a:srgbClr val="FFFFFF"/>
                </a:solidFill>
                <a:latin typeface="Franklin Gothic Medium" panose="020B0603020102020204" pitchFamily="34" charset="0"/>
              </a:rPr>
              <a:t>Romans 13:1–5</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621385" y="3771900"/>
            <a:ext cx="9525000" cy="389337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Paul taught about submitting to government authorities while living in an empire ruled by Nero? In what sense can ungodly rulers still be “God’s servants” (Rom 13:4)?</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dangers could arise if this passage were removed from its larger biblical context, which includes counterexamples?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349695"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HAS ESTABLISHED AUTHORITIES</a:t>
            </a:r>
          </a:p>
          <a:p>
            <a:pPr>
              <a:lnSpc>
                <a:spcPts val="3840"/>
              </a:lnSpc>
            </a:pPr>
            <a:r>
              <a:rPr lang="en-US" sz="3200" spc="160" dirty="0">
                <a:solidFill>
                  <a:srgbClr val="FFFFFF"/>
                </a:solidFill>
                <a:latin typeface="Franklin Gothic Medium" panose="020B0603020102020204" pitchFamily="34" charset="0"/>
              </a:rPr>
              <a:t>Romans 13:1–5</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4" y="723101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13:6–7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WHAT AUTHORITIES DESERVE</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619500"/>
            <a:ext cx="9296400" cy="489364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While we may not always agree with our government’s spending decisions, what would tax evasion say about us as Christians?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Are there limits to the honor and respect due to governing authorities? When and how can Christians legitimately express disagreement with them?</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13:8–10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425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WHAT’S LOVE GOT TO DO WITH IT?</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9222</TotalTime>
  <Words>2848</Words>
  <Application>Microsoft Macintosh PowerPoint</Application>
  <PresentationFormat>Custom</PresentationFormat>
  <Paragraphs>157</Paragraphs>
  <Slides>20</Slides>
  <Notes>19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Franklin Gothic Medium</vt:lpstr>
      <vt:lpstr>system-ui</vt:lpstr>
      <vt:lpstr>Corbel</vt:lpstr>
      <vt:lpstr>Calibri</vt:lpstr>
      <vt:lpstr>Helvetica</vt:lpstr>
      <vt:lpstr>Arial</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Lee, Whitney</cp:lastModifiedBy>
  <cp:revision>5</cp:revision>
  <dcterms:created xsi:type="dcterms:W3CDTF">2025-03-27T13:22:57Z</dcterms:created>
  <dcterms:modified xsi:type="dcterms:W3CDTF">2026-07-08T20:19:07Z</dcterms:modified>
  <dc:identifier>DAEvRMTdTXk</dc:identifier>
</cp:coreProperties>
</file>