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
      <p:font typeface="Times" panose="020F050202020403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D8D6D9"/>
    <a:srgbClr val="CCC9D9"/>
    <a:srgbClr val="8D8590"/>
    <a:srgbClr val="C3C0D2"/>
    <a:srgbClr val="A39EBB"/>
    <a:srgbClr val="483A4D"/>
    <a:srgbClr val="392D6F"/>
    <a:srgbClr val="006E97"/>
    <a:srgbClr val="1C2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868FDC-DB04-D740-B783-19BAB397D62C}" v="14" dt="2025-10-01T20:55:17.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01" autoAdjust="0"/>
    <p:restoredTop sz="77329" autoAdjust="0"/>
  </p:normalViewPr>
  <p:slideViewPr>
    <p:cSldViewPr>
      <p:cViewPr varScale="1">
        <p:scale>
          <a:sx n="64" d="100"/>
          <a:sy n="64" d="100"/>
        </p:scale>
        <p:origin x="1016" y="1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8/10/relationships/authors" Targe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E5C7321E-FF3F-4843-8558-0224B094A6D7}"/>
    <pc:docChg chg="undo redo custSel delSld modSld sldOrd modMainMaster">
      <pc:chgData name="Lee, Whitney" userId="42c304cf-7bf0-4354-97f1-ba8873b86299" providerId="ADAL" clId="{E5C7321E-FF3F-4843-8558-0224B094A6D7}" dt="2024-10-21T15:28:14.805" v="5136" actId="1076"/>
      <pc:docMkLst>
        <pc:docMk/>
      </pc:docMkLst>
      <pc:sldChg chg="addSp delSp modSp mod modNotesTx">
        <pc:chgData name="Lee, Whitney" userId="42c304cf-7bf0-4354-97f1-ba8873b86299" providerId="ADAL" clId="{E5C7321E-FF3F-4843-8558-0224B094A6D7}" dt="2024-10-10T20:32:40.663" v="5016" actId="47"/>
        <pc:sldMkLst>
          <pc:docMk/>
          <pc:sldMk cId="336364739" sldId="264"/>
        </pc:sldMkLst>
      </pc:sldChg>
      <pc:sldChg chg="modSp mod">
        <pc:chgData name="Lee, Whitney" userId="42c304cf-7bf0-4354-97f1-ba8873b86299" providerId="ADAL" clId="{E5C7321E-FF3F-4843-8558-0224B094A6D7}" dt="2024-09-03T18:33:26.445" v="680" actId="14100"/>
        <pc:sldMkLst>
          <pc:docMk/>
          <pc:sldMk cId="1472856482" sldId="265"/>
        </pc:sldMkLst>
      </pc:sldChg>
      <pc:sldChg chg="modSp mod">
        <pc:chgData name="Lee, Whitney" userId="42c304cf-7bf0-4354-97f1-ba8873b86299" providerId="ADAL" clId="{E5C7321E-FF3F-4843-8558-0224B094A6D7}" dt="2024-09-03T18:46:33.635" v="1007" actId="313"/>
        <pc:sldMkLst>
          <pc:docMk/>
          <pc:sldMk cId="4250189459" sldId="266"/>
        </pc:sldMkLst>
      </pc:sldChg>
      <pc:sldChg chg="modSp mod modNotesTx">
        <pc:chgData name="Lee, Whitney" userId="42c304cf-7bf0-4354-97f1-ba8873b86299" providerId="ADAL" clId="{E5C7321E-FF3F-4843-8558-0224B094A6D7}" dt="2024-10-07T14:32:32.489" v="4627"/>
        <pc:sldMkLst>
          <pc:docMk/>
          <pc:sldMk cId="2940124673" sldId="267"/>
        </pc:sldMkLst>
      </pc:sldChg>
      <pc:sldChg chg="modSp mod modNotesTx">
        <pc:chgData name="Lee, Whitney" userId="42c304cf-7bf0-4354-97f1-ba8873b86299" providerId="ADAL" clId="{E5C7321E-FF3F-4843-8558-0224B094A6D7}" dt="2024-09-03T20:56:29.796" v="1884" actId="20577"/>
        <pc:sldMkLst>
          <pc:docMk/>
          <pc:sldMk cId="3734570181" sldId="268"/>
        </pc:sldMkLst>
      </pc:sldChg>
      <pc:sldChg chg="modSp mod modNotesTx">
        <pc:chgData name="Lee, Whitney" userId="42c304cf-7bf0-4354-97f1-ba8873b86299" providerId="ADAL" clId="{E5C7321E-FF3F-4843-8558-0224B094A6D7}" dt="2024-09-03T21:07:01.294" v="2590" actId="20577"/>
        <pc:sldMkLst>
          <pc:docMk/>
          <pc:sldMk cId="1294655604" sldId="269"/>
        </pc:sldMkLst>
      </pc:sldChg>
      <pc:sldChg chg="modSp mod modNotesTx">
        <pc:chgData name="Lee, Whitney" userId="42c304cf-7bf0-4354-97f1-ba8873b86299" providerId="ADAL" clId="{E5C7321E-FF3F-4843-8558-0224B094A6D7}" dt="2024-09-03T21:23:05.407" v="3399" actId="20577"/>
        <pc:sldMkLst>
          <pc:docMk/>
          <pc:sldMk cId="3663860457" sldId="270"/>
        </pc:sldMkLst>
      </pc:sldChg>
      <pc:sldChg chg="modSp mod modNotesTx">
        <pc:chgData name="Lee, Whitney" userId="42c304cf-7bf0-4354-97f1-ba8873b86299" providerId="ADAL" clId="{E5C7321E-FF3F-4843-8558-0224B094A6D7}" dt="2024-09-03T21:28:56.974" v="3557" actId="20577"/>
        <pc:sldMkLst>
          <pc:docMk/>
          <pc:sldMk cId="2340130936" sldId="271"/>
        </pc:sldMkLst>
      </pc:sldChg>
      <pc:sldChg chg="modSp mod ord modNotesTx">
        <pc:chgData name="Lee, Whitney" userId="42c304cf-7bf0-4354-97f1-ba8873b86299" providerId="ADAL" clId="{E5C7321E-FF3F-4843-8558-0224B094A6D7}" dt="2024-09-03T21:48:53.523" v="4423" actId="20577"/>
        <pc:sldMkLst>
          <pc:docMk/>
          <pc:sldMk cId="2515943933" sldId="272"/>
        </pc:sldMkLst>
      </pc:sldChg>
      <pc:sldChg chg="modSp mod modNotesTx">
        <pc:chgData name="Lee, Whitney" userId="42c304cf-7bf0-4354-97f1-ba8873b86299" providerId="ADAL" clId="{E5C7321E-FF3F-4843-8558-0224B094A6D7}" dt="2024-09-04T13:53:12.325" v="4481" actId="1076"/>
        <pc:sldMkLst>
          <pc:docMk/>
          <pc:sldMk cId="4159353120" sldId="273"/>
        </pc:sldMkLst>
      </pc:sldChg>
      <pc:sldChg chg="modSp mod modNotesTx">
        <pc:chgData name="Lee, Whitney" userId="42c304cf-7bf0-4354-97f1-ba8873b86299" providerId="ADAL" clId="{E5C7321E-FF3F-4843-8558-0224B094A6D7}" dt="2024-09-03T20:43:55.442" v="1611" actId="20577"/>
        <pc:sldMkLst>
          <pc:docMk/>
          <pc:sldMk cId="593240637" sldId="276"/>
        </pc:sldMkLst>
      </pc:sldChg>
      <pc:sldChg chg="modSp mod">
        <pc:chgData name="Lee, Whitney" userId="42c304cf-7bf0-4354-97f1-ba8873b86299" providerId="ADAL" clId="{E5C7321E-FF3F-4843-8558-0224B094A6D7}" dt="2024-09-03T20:58:26.069" v="2152" actId="20577"/>
        <pc:sldMkLst>
          <pc:docMk/>
          <pc:sldMk cId="3031513542" sldId="277"/>
        </pc:sldMkLst>
      </pc:sldChg>
      <pc:sldChg chg="modSp mod modNotesTx">
        <pc:chgData name="Lee, Whitney" userId="42c304cf-7bf0-4354-97f1-ba8873b86299" providerId="ADAL" clId="{E5C7321E-FF3F-4843-8558-0224B094A6D7}" dt="2024-09-03T21:09:03.823" v="2933" actId="1076"/>
        <pc:sldMkLst>
          <pc:docMk/>
          <pc:sldMk cId="1853337807" sldId="278"/>
        </pc:sldMkLst>
      </pc:sldChg>
      <pc:sldChg chg="modSp mod modNotesTx">
        <pc:chgData name="Lee, Whitney" userId="42c304cf-7bf0-4354-97f1-ba8873b86299" providerId="ADAL" clId="{E5C7321E-FF3F-4843-8558-0224B094A6D7}" dt="2024-10-07T15:48:49.941" v="4789" actId="1076"/>
        <pc:sldMkLst>
          <pc:docMk/>
          <pc:sldMk cId="463717971" sldId="279"/>
        </pc:sldMkLst>
      </pc:sldChg>
      <pc:sldChg chg="modSp mod modNotesTx">
        <pc:chgData name="Lee, Whitney" userId="42c304cf-7bf0-4354-97f1-ba8873b86299" providerId="ADAL" clId="{E5C7321E-FF3F-4843-8558-0224B094A6D7}" dt="2024-09-03T21:32:54.366" v="4059" actId="20577"/>
        <pc:sldMkLst>
          <pc:docMk/>
          <pc:sldMk cId="843645801" sldId="280"/>
        </pc:sldMkLst>
      </pc:sldChg>
      <pc:sldChg chg="modSp mod modNotesTx">
        <pc:chgData name="Lee, Whitney" userId="42c304cf-7bf0-4354-97f1-ba8873b86299" providerId="ADAL" clId="{E5C7321E-FF3F-4843-8558-0224B094A6D7}" dt="2024-09-03T20:40:50.695" v="1258" actId="20577"/>
        <pc:sldMkLst>
          <pc:docMk/>
          <pc:sldMk cId="4294521893" sldId="282"/>
        </pc:sldMkLst>
      </pc:sldChg>
      <pc:sldChg chg="modSp mod">
        <pc:chgData name="Lee, Whitney" userId="42c304cf-7bf0-4354-97f1-ba8873b86299" providerId="ADAL" clId="{E5C7321E-FF3F-4843-8558-0224B094A6D7}" dt="2024-09-04T13:55:09.309" v="4620" actId="20577"/>
        <pc:sldMkLst>
          <pc:docMk/>
          <pc:sldMk cId="2091008181" sldId="284"/>
        </pc:sldMkLst>
      </pc:sldChg>
      <pc:sldChg chg="modSp mod modNotesTx">
        <pc:chgData name="Lee, Whitney" userId="42c304cf-7bf0-4354-97f1-ba8873b86299" providerId="ADAL" clId="{E5C7321E-FF3F-4843-8558-0224B094A6D7}" dt="2024-09-03T21:35:13.028" v="4251" actId="20577"/>
        <pc:sldMkLst>
          <pc:docMk/>
          <pc:sldMk cId="955555309" sldId="285"/>
        </pc:sldMkLst>
      </pc:sldChg>
      <pc:sldChg chg="del">
        <pc:chgData name="Lee, Whitney" userId="42c304cf-7bf0-4354-97f1-ba8873b86299" providerId="ADAL" clId="{E5C7321E-FF3F-4843-8558-0224B094A6D7}" dt="2024-09-04T13:55:48.825" v="4621" actId="2696"/>
        <pc:sldMkLst>
          <pc:docMk/>
          <pc:sldMk cId="3845954309" sldId="286"/>
        </pc:sldMkLst>
      </pc:sldChg>
      <pc:sldChg chg="del">
        <pc:chgData name="Lee, Whitney" userId="42c304cf-7bf0-4354-97f1-ba8873b86299" providerId="ADAL" clId="{E5C7321E-FF3F-4843-8558-0224B094A6D7}" dt="2024-09-04T13:55:53.257" v="4622" actId="2696"/>
        <pc:sldMkLst>
          <pc:docMk/>
          <pc:sldMk cId="2392733659" sldId="287"/>
        </pc:sldMkLst>
      </pc:sldChg>
      <pc:sldChg chg="del">
        <pc:chgData name="Lee, Whitney" userId="42c304cf-7bf0-4354-97f1-ba8873b86299" providerId="ADAL" clId="{E5C7321E-FF3F-4843-8558-0224B094A6D7}" dt="2024-09-03T21:49:18.001" v="4424" actId="2696"/>
        <pc:sldMkLst>
          <pc:docMk/>
          <pc:sldMk cId="58486150" sldId="289"/>
        </pc:sldMkLst>
      </pc:sldChg>
      <pc:sldMasterChg chg="modSldLayout">
        <pc:chgData name="Lee, Whitney" userId="42c304cf-7bf0-4354-97f1-ba8873b86299" providerId="ADAL" clId="{E5C7321E-FF3F-4843-8558-0224B094A6D7}" dt="2024-10-21T15:28:14.805" v="5136" actId="1076"/>
        <pc:sldMasterMkLst>
          <pc:docMk/>
          <pc:sldMasterMk cId="0" sldId="2147483648"/>
        </pc:sldMasterMkLst>
        <pc:sldLayoutChg chg="addSp delSp modSp mod">
          <pc:chgData name="Lee, Whitney" userId="42c304cf-7bf0-4354-97f1-ba8873b86299" providerId="ADAL" clId="{E5C7321E-FF3F-4843-8558-0224B094A6D7}" dt="2024-10-21T15:28:14.805" v="5136" actId="1076"/>
          <pc:sldLayoutMkLst>
            <pc:docMk/>
            <pc:sldMasterMk cId="0" sldId="2147483648"/>
            <pc:sldLayoutMk cId="0" sldId="2147483655"/>
          </pc:sldLayoutMkLst>
        </pc:sldLayoutChg>
        <pc:sldLayoutChg chg="modSp mod">
          <pc:chgData name="Lee, Whitney" userId="42c304cf-7bf0-4354-97f1-ba8873b86299" providerId="ADAL" clId="{E5C7321E-FF3F-4843-8558-0224B094A6D7}" dt="2024-10-10T17:51:55.349" v="4948"/>
          <pc:sldLayoutMkLst>
            <pc:docMk/>
            <pc:sldMasterMk cId="0" sldId="2147483648"/>
            <pc:sldLayoutMk cId="3993272336" sldId="2147483659"/>
          </pc:sldLayoutMkLst>
        </pc:sldLayoutChg>
        <pc:sldLayoutChg chg="addSp delSp modSp mod">
          <pc:chgData name="Lee, Whitney" userId="42c304cf-7bf0-4354-97f1-ba8873b86299" providerId="ADAL" clId="{E5C7321E-FF3F-4843-8558-0224B094A6D7}" dt="2024-10-10T17:51:39.553" v="4947"/>
          <pc:sldLayoutMkLst>
            <pc:docMk/>
            <pc:sldMasterMk cId="0" sldId="2147483648"/>
            <pc:sldLayoutMk cId="1379526535" sldId="2147483670"/>
          </pc:sldLayoutMkLst>
        </pc:sldLayoutChg>
        <pc:sldLayoutChg chg="modSp mod">
          <pc:chgData name="Lee, Whitney" userId="42c304cf-7bf0-4354-97f1-ba8873b86299" providerId="ADAL" clId="{E5C7321E-FF3F-4843-8558-0224B094A6D7}" dt="2024-10-10T17:52:27.368" v="4951"/>
          <pc:sldLayoutMkLst>
            <pc:docMk/>
            <pc:sldMasterMk cId="0" sldId="2147483648"/>
            <pc:sldLayoutMk cId="3117666292" sldId="2147483671"/>
          </pc:sldLayoutMkLst>
        </pc:sldLayoutChg>
        <pc:sldLayoutChg chg="modSp mod">
          <pc:chgData name="Lee, Whitney" userId="42c304cf-7bf0-4354-97f1-ba8873b86299" providerId="ADAL" clId="{E5C7321E-FF3F-4843-8558-0224B094A6D7}" dt="2024-10-10T17:52:15.282" v="4950"/>
          <pc:sldLayoutMkLst>
            <pc:docMk/>
            <pc:sldMasterMk cId="0" sldId="2147483648"/>
            <pc:sldLayoutMk cId="2105013169" sldId="2147483672"/>
          </pc:sldLayoutMkLst>
        </pc:sldLayoutChg>
        <pc:sldLayoutChg chg="modSp mod">
          <pc:chgData name="Lee, Whitney" userId="42c304cf-7bf0-4354-97f1-ba8873b86299" providerId="ADAL" clId="{E5C7321E-FF3F-4843-8558-0224B094A6D7}" dt="2024-10-10T17:52:34.600" v="4952"/>
          <pc:sldLayoutMkLst>
            <pc:docMk/>
            <pc:sldMasterMk cId="0" sldId="2147483648"/>
            <pc:sldLayoutMk cId="2411421136" sldId="2147483673"/>
          </pc:sldLayoutMkLst>
        </pc:sldLayoutChg>
        <pc:sldLayoutChg chg="modSp mod">
          <pc:chgData name="Lee, Whitney" userId="42c304cf-7bf0-4354-97f1-ba8873b86299" providerId="ADAL" clId="{E5C7321E-FF3F-4843-8558-0224B094A6D7}" dt="2024-10-10T17:53:03.085" v="4954"/>
          <pc:sldLayoutMkLst>
            <pc:docMk/>
            <pc:sldMasterMk cId="0" sldId="2147483648"/>
            <pc:sldLayoutMk cId="1652537508" sldId="2147483674"/>
          </pc:sldLayoutMkLst>
        </pc:sldLayoutChg>
        <pc:sldLayoutChg chg="modSp mod">
          <pc:chgData name="Lee, Whitney" userId="42c304cf-7bf0-4354-97f1-ba8873b86299" providerId="ADAL" clId="{E5C7321E-FF3F-4843-8558-0224B094A6D7}" dt="2024-09-03T18:28:16.417" v="471" actId="1076"/>
          <pc:sldLayoutMkLst>
            <pc:docMk/>
            <pc:sldMasterMk cId="0" sldId="2147483648"/>
            <pc:sldLayoutMk cId="0" sldId="2147483675"/>
          </pc:sldLayoutMkLst>
        </pc:sldLayoutChg>
        <pc:sldLayoutChg chg="modSp mod">
          <pc:chgData name="Lee, Whitney" userId="42c304cf-7bf0-4354-97f1-ba8873b86299" providerId="ADAL" clId="{E5C7321E-FF3F-4843-8558-0224B094A6D7}" dt="2024-09-04T13:56:18.670" v="4626" actId="20577"/>
          <pc:sldLayoutMkLst>
            <pc:docMk/>
            <pc:sldMasterMk cId="0" sldId="2147483648"/>
            <pc:sldLayoutMk cId="1379526535" sldId="2147483676"/>
          </pc:sldLayoutMkLst>
        </pc:sldLayoutChg>
      </pc:sldMasterChg>
      <pc:sldMasterChg chg="modSp mod modSldLayout">
        <pc:chgData name="Lee, Whitney" userId="42c304cf-7bf0-4354-97f1-ba8873b86299" providerId="ADAL" clId="{E5C7321E-FF3F-4843-8558-0224B094A6D7}" dt="2024-10-10T20:28:27.159" v="5009" actId="18131"/>
        <pc:sldMasterMkLst>
          <pc:docMk/>
          <pc:sldMasterMk cId="2113399045" sldId="2147483660"/>
        </pc:sldMasterMkLst>
        <pc:sldLayoutChg chg="modSp mod">
          <pc:chgData name="Lee, Whitney" userId="42c304cf-7bf0-4354-97f1-ba8873b86299" providerId="ADAL" clId="{E5C7321E-FF3F-4843-8558-0224B094A6D7}" dt="2024-10-10T17:51:27.447" v="4946"/>
          <pc:sldLayoutMkLst>
            <pc:docMk/>
            <pc:sldMasterMk cId="2113399045" sldId="2147483660"/>
            <pc:sldLayoutMk cId="2923927821" sldId="2147483662"/>
          </pc:sldLayoutMkLst>
        </pc:sldLayoutChg>
        <pc:sldLayoutChg chg="modSp mod">
          <pc:chgData name="Lee, Whitney" userId="42c304cf-7bf0-4354-97f1-ba8873b86299" providerId="ADAL" clId="{E5C7321E-FF3F-4843-8558-0224B094A6D7}" dt="2024-10-10T18:47:15.424" v="4972" actId="14826"/>
          <pc:sldLayoutMkLst>
            <pc:docMk/>
            <pc:sldMasterMk cId="2113399045" sldId="2147483660"/>
            <pc:sldLayoutMk cId="3347925749" sldId="2147483663"/>
          </pc:sldLayoutMkLst>
        </pc:sldLayoutChg>
        <pc:sldLayoutChg chg="addSp delSp modSp mod">
          <pc:chgData name="Lee, Whitney" userId="42c304cf-7bf0-4354-97f1-ba8873b86299" providerId="ADAL" clId="{E5C7321E-FF3F-4843-8558-0224B094A6D7}" dt="2024-10-10T18:45:16.491" v="4969" actId="1076"/>
          <pc:sldLayoutMkLst>
            <pc:docMk/>
            <pc:sldMasterMk cId="2113399045" sldId="2147483660"/>
            <pc:sldLayoutMk cId="126326423" sldId="2147483664"/>
          </pc:sldLayoutMkLst>
        </pc:sldLayoutChg>
        <pc:sldLayoutChg chg="modSp mod">
          <pc:chgData name="Lee, Whitney" userId="42c304cf-7bf0-4354-97f1-ba8873b86299" providerId="ADAL" clId="{E5C7321E-FF3F-4843-8558-0224B094A6D7}" dt="2024-10-10T20:28:27.159" v="5009" actId="18131"/>
          <pc:sldLayoutMkLst>
            <pc:docMk/>
            <pc:sldMasterMk cId="2113399045" sldId="2147483660"/>
            <pc:sldLayoutMk cId="2291955193" sldId="2147483668"/>
          </pc:sldLayoutMkLst>
        </pc:sldLayoutChg>
        <pc:sldLayoutChg chg="modSp mod">
          <pc:chgData name="Lee, Whitney" userId="42c304cf-7bf0-4354-97f1-ba8873b86299" providerId="ADAL" clId="{E5C7321E-FF3F-4843-8558-0224B094A6D7}" dt="2024-10-10T20:25:05.222" v="5008" actId="18131"/>
          <pc:sldLayoutMkLst>
            <pc:docMk/>
            <pc:sldMasterMk cId="2113399045" sldId="2147483660"/>
            <pc:sldLayoutMk cId="3645915490" sldId="2147483669"/>
          </pc:sldLayoutMkLst>
        </pc:sldLayoutChg>
      </pc:sldMasterChg>
      <pc:sldMasterChg chg="modSp mod delSldLayout modSldLayout">
        <pc:chgData name="Lee, Whitney" userId="42c304cf-7bf0-4354-97f1-ba8873b86299" providerId="ADAL" clId="{E5C7321E-FF3F-4843-8558-0224B094A6D7}" dt="2024-09-03T21:49:18.001" v="4424" actId="2696"/>
        <pc:sldMasterMkLst>
          <pc:docMk/>
          <pc:sldMasterMk cId="2113399045" sldId="2147483677"/>
        </pc:sldMasterMkLst>
        <pc:sldLayoutChg chg="del">
          <pc:chgData name="Lee, Whitney" userId="42c304cf-7bf0-4354-97f1-ba8873b86299" providerId="ADAL" clId="{E5C7321E-FF3F-4843-8558-0224B094A6D7}" dt="2024-09-03T21:49:18.001" v="4424" actId="2696"/>
          <pc:sldLayoutMkLst>
            <pc:docMk/>
            <pc:sldMasterMk cId="2113399045" sldId="2147483677"/>
            <pc:sldLayoutMk cId="1243331843" sldId="2147483675"/>
          </pc:sldLayoutMkLst>
        </pc:sldLayoutChg>
        <pc:sldLayoutChg chg="modSp mod">
          <pc:chgData name="Lee, Whitney" userId="42c304cf-7bf0-4354-97f1-ba8873b86299" providerId="ADAL" clId="{E5C7321E-FF3F-4843-8558-0224B094A6D7}" dt="2024-09-03T18:28:40.509" v="482" actId="20577"/>
          <pc:sldLayoutMkLst>
            <pc:docMk/>
            <pc:sldMasterMk cId="2113399045" sldId="2147483660"/>
            <pc:sldLayoutMk cId="2923927821" sldId="2147483678"/>
          </pc:sldLayoutMkLst>
        </pc:sldLayoutChg>
        <pc:sldLayoutChg chg="modSp mod">
          <pc:chgData name="Lee, Whitney" userId="42c304cf-7bf0-4354-97f1-ba8873b86299" providerId="ADAL" clId="{E5C7321E-FF3F-4843-8558-0224B094A6D7}" dt="2024-09-03T18:29:45.873" v="534" actId="20577"/>
          <pc:sldLayoutMkLst>
            <pc:docMk/>
            <pc:sldMasterMk cId="2113399045" sldId="2147483660"/>
            <pc:sldLayoutMk cId="3347925749" sldId="2147483679"/>
          </pc:sldLayoutMkLst>
        </pc:sldLayoutChg>
        <pc:sldLayoutChg chg="modSp mod">
          <pc:chgData name="Lee, Whitney" userId="42c304cf-7bf0-4354-97f1-ba8873b86299" providerId="ADAL" clId="{E5C7321E-FF3F-4843-8558-0224B094A6D7}" dt="2024-09-03T18:30:02.106" v="553" actId="1076"/>
          <pc:sldLayoutMkLst>
            <pc:docMk/>
            <pc:sldMasterMk cId="2113399045" sldId="2147483660"/>
            <pc:sldLayoutMk cId="2291955193" sldId="2147483680"/>
          </pc:sldLayoutMkLst>
        </pc:sldLayoutChg>
        <pc:sldLayoutChg chg="modSp mod">
          <pc:chgData name="Lee, Whitney" userId="42c304cf-7bf0-4354-97f1-ba8873b86299" providerId="ADAL" clId="{E5C7321E-FF3F-4843-8558-0224B094A6D7}" dt="2024-09-03T18:30:14.359" v="577" actId="20577"/>
          <pc:sldLayoutMkLst>
            <pc:docMk/>
            <pc:sldMasterMk cId="2113399045" sldId="2147483660"/>
            <pc:sldLayoutMk cId="3645915490" sldId="2147483681"/>
          </pc:sldLayoutMkLst>
        </pc:sldLayoutChg>
      </pc:sldMasterChg>
    </pc:docChg>
  </pc:docChgLst>
  <pc:docChgLst>
    <pc:chgData name="Lee, Whitney" userId="42c304cf-7bf0-4354-97f1-ba8873b86299" providerId="ADAL" clId="{8899C351-7AA7-1A42-AB59-B4ED9D8EB983}"/>
    <pc:docChg chg="undo custSel modSld modMainMaster">
      <pc:chgData name="Lee, Whitney" userId="42c304cf-7bf0-4354-97f1-ba8873b86299" providerId="ADAL" clId="{8899C351-7AA7-1A42-AB59-B4ED9D8EB983}" dt="2025-08-01T16:19:30.591" v="2852" actId="20577"/>
      <pc:docMkLst>
        <pc:docMk/>
      </pc:docMkLst>
      <pc:sldChg chg="modNotesTx">
        <pc:chgData name="Lee, Whitney" userId="42c304cf-7bf0-4354-97f1-ba8873b86299" providerId="ADAL" clId="{8899C351-7AA7-1A42-AB59-B4ED9D8EB983}" dt="2025-07-31T20:12:20.098" v="589" actId="20577"/>
        <pc:sldMkLst>
          <pc:docMk/>
          <pc:sldMk cId="336364739" sldId="264"/>
        </pc:sldMkLst>
      </pc:sldChg>
      <pc:sldChg chg="modSp mod">
        <pc:chgData name="Lee, Whitney" userId="42c304cf-7bf0-4354-97f1-ba8873b86299" providerId="ADAL" clId="{8899C351-7AA7-1A42-AB59-B4ED9D8EB983}" dt="2025-07-31T20:09:50.401" v="452" actId="20577"/>
        <pc:sldMkLst>
          <pc:docMk/>
          <pc:sldMk cId="1472856482" sldId="265"/>
        </pc:sldMkLst>
      </pc:sldChg>
      <pc:sldChg chg="modSp mod">
        <pc:chgData name="Lee, Whitney" userId="42c304cf-7bf0-4354-97f1-ba8873b86299" providerId="ADAL" clId="{8899C351-7AA7-1A42-AB59-B4ED9D8EB983}" dt="2025-07-31T20:10:35.580" v="555" actId="1038"/>
        <pc:sldMkLst>
          <pc:docMk/>
          <pc:sldMk cId="4250189459" sldId="266"/>
        </pc:sldMkLst>
      </pc:sldChg>
      <pc:sldChg chg="modSp mod modNotesTx">
        <pc:chgData name="Lee, Whitney" userId="42c304cf-7bf0-4354-97f1-ba8873b86299" providerId="ADAL" clId="{8899C351-7AA7-1A42-AB59-B4ED9D8EB983}" dt="2025-07-31T20:32:50.563" v="1143" actId="20577"/>
        <pc:sldMkLst>
          <pc:docMk/>
          <pc:sldMk cId="2940124673" sldId="267"/>
        </pc:sldMkLst>
      </pc:sldChg>
      <pc:sldChg chg="modSp mod modNotesTx">
        <pc:chgData name="Lee, Whitney" userId="42c304cf-7bf0-4354-97f1-ba8873b86299" providerId="ADAL" clId="{8899C351-7AA7-1A42-AB59-B4ED9D8EB983}" dt="2025-07-31T20:42:14.590" v="1196" actId="20577"/>
        <pc:sldMkLst>
          <pc:docMk/>
          <pc:sldMk cId="3734570181" sldId="268"/>
        </pc:sldMkLst>
      </pc:sldChg>
      <pc:sldChg chg="modSp mod modNotesTx">
        <pc:chgData name="Lee, Whitney" userId="42c304cf-7bf0-4354-97f1-ba8873b86299" providerId="ADAL" clId="{8899C351-7AA7-1A42-AB59-B4ED9D8EB983}" dt="2025-07-31T20:47:14.161" v="1340" actId="20577"/>
        <pc:sldMkLst>
          <pc:docMk/>
          <pc:sldMk cId="1294655604" sldId="269"/>
        </pc:sldMkLst>
      </pc:sldChg>
      <pc:sldChg chg="modSp mod modNotesTx">
        <pc:chgData name="Lee, Whitney" userId="42c304cf-7bf0-4354-97f1-ba8873b86299" providerId="ADAL" clId="{8899C351-7AA7-1A42-AB59-B4ED9D8EB983}" dt="2025-07-31T20:57:51.618" v="1717" actId="20577"/>
        <pc:sldMkLst>
          <pc:docMk/>
          <pc:sldMk cId="3663860457" sldId="270"/>
        </pc:sldMkLst>
      </pc:sldChg>
      <pc:sldChg chg="modSp mod modNotesTx">
        <pc:chgData name="Lee, Whitney" userId="42c304cf-7bf0-4354-97f1-ba8873b86299" providerId="ADAL" clId="{8899C351-7AA7-1A42-AB59-B4ED9D8EB983}" dt="2025-07-31T21:03:25.907" v="1989" actId="20577"/>
        <pc:sldMkLst>
          <pc:docMk/>
          <pc:sldMk cId="2340130936" sldId="271"/>
        </pc:sldMkLst>
      </pc:sldChg>
      <pc:sldChg chg="modSp mod modNotesTx">
        <pc:chgData name="Lee, Whitney" userId="42c304cf-7bf0-4354-97f1-ba8873b86299" providerId="ADAL" clId="{8899C351-7AA7-1A42-AB59-B4ED9D8EB983}" dt="2025-07-31T21:06:43.291" v="2232" actId="20577"/>
        <pc:sldMkLst>
          <pc:docMk/>
          <pc:sldMk cId="2515943933" sldId="272"/>
        </pc:sldMkLst>
      </pc:sldChg>
      <pc:sldChg chg="modSp mod modNotesTx">
        <pc:chgData name="Lee, Whitney" userId="42c304cf-7bf0-4354-97f1-ba8873b86299" providerId="ADAL" clId="{8899C351-7AA7-1A42-AB59-B4ED9D8EB983}" dt="2025-07-31T21:12:22.617" v="2705" actId="20577"/>
        <pc:sldMkLst>
          <pc:docMk/>
          <pc:sldMk cId="4159353120" sldId="273"/>
        </pc:sldMkLst>
      </pc:sldChg>
      <pc:sldChg chg="modSp mod modNotesTx">
        <pc:chgData name="Lee, Whitney" userId="42c304cf-7bf0-4354-97f1-ba8873b86299" providerId="ADAL" clId="{8899C351-7AA7-1A42-AB59-B4ED9D8EB983}" dt="2025-07-31T20:30:32.702" v="1125" actId="20577"/>
        <pc:sldMkLst>
          <pc:docMk/>
          <pc:sldMk cId="593240637" sldId="276"/>
        </pc:sldMkLst>
      </pc:sldChg>
      <pc:sldChg chg="modSp mod modNotesTx">
        <pc:chgData name="Lee, Whitney" userId="42c304cf-7bf0-4354-97f1-ba8873b86299" providerId="ADAL" clId="{8899C351-7AA7-1A42-AB59-B4ED9D8EB983}" dt="2025-07-31T20:44:58.293" v="1283" actId="20577"/>
        <pc:sldMkLst>
          <pc:docMk/>
          <pc:sldMk cId="3031513542" sldId="277"/>
        </pc:sldMkLst>
      </pc:sldChg>
      <pc:sldChg chg="modSp mod modNotesTx">
        <pc:chgData name="Lee, Whitney" userId="42c304cf-7bf0-4354-97f1-ba8873b86299" providerId="ADAL" clId="{8899C351-7AA7-1A42-AB59-B4ED9D8EB983}" dt="2025-07-31T20:50:30.061" v="1625" actId="14100"/>
        <pc:sldMkLst>
          <pc:docMk/>
          <pc:sldMk cId="1853337807" sldId="278"/>
        </pc:sldMkLst>
      </pc:sldChg>
      <pc:sldChg chg="modSp mod">
        <pc:chgData name="Lee, Whitney" userId="42c304cf-7bf0-4354-97f1-ba8873b86299" providerId="ADAL" clId="{8899C351-7AA7-1A42-AB59-B4ED9D8EB983}" dt="2025-07-31T21:00:56.987" v="1916" actId="1076"/>
        <pc:sldMkLst>
          <pc:docMk/>
          <pc:sldMk cId="463717971" sldId="279"/>
        </pc:sldMkLst>
      </pc:sldChg>
      <pc:sldChg chg="modSp mod modNotesTx">
        <pc:chgData name="Lee, Whitney" userId="42c304cf-7bf0-4354-97f1-ba8873b86299" providerId="ADAL" clId="{8899C351-7AA7-1A42-AB59-B4ED9D8EB983}" dt="2025-07-31T21:04:09.847" v="2147" actId="20577"/>
        <pc:sldMkLst>
          <pc:docMk/>
          <pc:sldMk cId="843645801" sldId="280"/>
        </pc:sldMkLst>
      </pc:sldChg>
      <pc:sldChg chg="modSp mod modNotesTx">
        <pc:chgData name="Lee, Whitney" userId="42c304cf-7bf0-4354-97f1-ba8873b86299" providerId="ADAL" clId="{8899C351-7AA7-1A42-AB59-B4ED9D8EB983}" dt="2025-07-31T20:07:51.790" v="413" actId="20577"/>
        <pc:sldMkLst>
          <pc:docMk/>
          <pc:sldMk cId="4294521893" sldId="282"/>
        </pc:sldMkLst>
      </pc:sldChg>
      <pc:sldChg chg="modSp mod">
        <pc:chgData name="Lee, Whitney" userId="42c304cf-7bf0-4354-97f1-ba8873b86299" providerId="ADAL" clId="{8899C351-7AA7-1A42-AB59-B4ED9D8EB983}" dt="2025-07-31T21:12:53.837" v="2810" actId="20577"/>
        <pc:sldMkLst>
          <pc:docMk/>
          <pc:sldMk cId="2091008181" sldId="284"/>
        </pc:sldMkLst>
      </pc:sldChg>
      <pc:sldChg chg="modSp mod">
        <pc:chgData name="Lee, Whitney" userId="42c304cf-7bf0-4354-97f1-ba8873b86299" providerId="ADAL" clId="{8899C351-7AA7-1A42-AB59-B4ED9D8EB983}" dt="2025-07-31T21:09:22.007" v="2313" actId="20577"/>
        <pc:sldMkLst>
          <pc:docMk/>
          <pc:sldMk cId="955555309" sldId="285"/>
        </pc:sldMkLst>
      </pc:sldChg>
      <pc:sldMasterChg chg="modSldLayout">
        <pc:chgData name="Lee, Whitney" userId="42c304cf-7bf0-4354-97f1-ba8873b86299" providerId="ADAL" clId="{8899C351-7AA7-1A42-AB59-B4ED9D8EB983}" dt="2025-08-01T15:20:51.005" v="2816" actId="20577"/>
        <pc:sldMasterMkLst>
          <pc:docMk/>
          <pc:sldMasterMk cId="0" sldId="2147483648"/>
        </pc:sldMasterMkLst>
        <pc:sldLayoutChg chg="addSp delSp modSp mod">
          <pc:chgData name="Lee, Whitney" userId="42c304cf-7bf0-4354-97f1-ba8873b86299" providerId="ADAL" clId="{8899C351-7AA7-1A42-AB59-B4ED9D8EB983}" dt="2025-08-01T15:18:59.824" v="2814" actId="14100"/>
          <pc:sldLayoutMkLst>
            <pc:docMk/>
            <pc:sldMasterMk cId="0" sldId="2147483648"/>
            <pc:sldLayoutMk cId="0" sldId="2147483655"/>
          </pc:sldLayoutMkLst>
        </pc:sldLayoutChg>
        <pc:sldLayoutChg chg="modSp mod">
          <pc:chgData name="Lee, Whitney" userId="42c304cf-7bf0-4354-97f1-ba8873b86299" providerId="ADAL" clId="{8899C351-7AA7-1A42-AB59-B4ED9D8EB983}" dt="2025-07-31T20:00:06.357" v="127"/>
          <pc:sldLayoutMkLst>
            <pc:docMk/>
            <pc:sldMasterMk cId="0" sldId="2147483648"/>
            <pc:sldLayoutMk cId="3993272336" sldId="2147483659"/>
          </pc:sldLayoutMkLst>
        </pc:sldLayoutChg>
        <pc:sldLayoutChg chg="modSp mod">
          <pc:chgData name="Lee, Whitney" userId="42c304cf-7bf0-4354-97f1-ba8873b86299" providerId="ADAL" clId="{8899C351-7AA7-1A42-AB59-B4ED9D8EB983}" dt="2025-08-01T15:20:51.005" v="2816" actId="20577"/>
          <pc:sldLayoutMkLst>
            <pc:docMk/>
            <pc:sldMasterMk cId="0" sldId="2147483648"/>
            <pc:sldLayoutMk cId="1379526535" sldId="2147483670"/>
          </pc:sldLayoutMkLst>
        </pc:sldLayoutChg>
        <pc:sldLayoutChg chg="modSp mod">
          <pc:chgData name="Lee, Whitney" userId="42c304cf-7bf0-4354-97f1-ba8873b86299" providerId="ADAL" clId="{8899C351-7AA7-1A42-AB59-B4ED9D8EB983}" dt="2025-07-31T20:03:08.359" v="136" actId="207"/>
          <pc:sldLayoutMkLst>
            <pc:docMk/>
            <pc:sldMasterMk cId="0" sldId="2147483648"/>
            <pc:sldLayoutMk cId="3117666292" sldId="2147483671"/>
          </pc:sldLayoutMkLst>
        </pc:sldLayoutChg>
        <pc:sldLayoutChg chg="modSp mod">
          <pc:chgData name="Lee, Whitney" userId="42c304cf-7bf0-4354-97f1-ba8873b86299" providerId="ADAL" clId="{8899C351-7AA7-1A42-AB59-B4ED9D8EB983}" dt="2025-07-31T20:00:25.854" v="131"/>
          <pc:sldLayoutMkLst>
            <pc:docMk/>
            <pc:sldMasterMk cId="0" sldId="2147483648"/>
            <pc:sldLayoutMk cId="2105013169" sldId="2147483672"/>
          </pc:sldLayoutMkLst>
        </pc:sldLayoutChg>
        <pc:sldLayoutChg chg="modSp mod">
          <pc:chgData name="Lee, Whitney" userId="42c304cf-7bf0-4354-97f1-ba8873b86299" providerId="ADAL" clId="{8899C351-7AA7-1A42-AB59-B4ED9D8EB983}" dt="2025-07-31T20:03:20.594" v="138"/>
          <pc:sldLayoutMkLst>
            <pc:docMk/>
            <pc:sldMasterMk cId="0" sldId="2147483648"/>
            <pc:sldLayoutMk cId="2411421136" sldId="2147483673"/>
          </pc:sldLayoutMkLst>
        </pc:sldLayoutChg>
        <pc:sldLayoutChg chg="modSp mod">
          <pc:chgData name="Lee, Whitney" userId="42c304cf-7bf0-4354-97f1-ba8873b86299" providerId="ADAL" clId="{8899C351-7AA7-1A42-AB59-B4ED9D8EB983}" dt="2025-07-31T20:03:36.069" v="140" actId="207"/>
          <pc:sldLayoutMkLst>
            <pc:docMk/>
            <pc:sldMasterMk cId="0" sldId="2147483648"/>
            <pc:sldLayoutMk cId="1652537508" sldId="2147483674"/>
          </pc:sldLayoutMkLst>
        </pc:sldLayoutChg>
      </pc:sldMasterChg>
      <pc:sldMasterChg chg="modSp mod modSldLayout">
        <pc:chgData name="Lee, Whitney" userId="42c304cf-7bf0-4354-97f1-ba8873b86299" providerId="ADAL" clId="{8899C351-7AA7-1A42-AB59-B4ED9D8EB983}" dt="2025-08-01T16:19:30.591" v="2852" actId="20577"/>
        <pc:sldMasterMkLst>
          <pc:docMk/>
          <pc:sldMasterMk cId="2113399045" sldId="2147483660"/>
        </pc:sldMasterMkLst>
        <pc:sldLayoutChg chg="modSp mod">
          <pc:chgData name="Lee, Whitney" userId="42c304cf-7bf0-4354-97f1-ba8873b86299" providerId="ADAL" clId="{8899C351-7AA7-1A42-AB59-B4ED9D8EB983}" dt="2025-07-31T20:14:07.806" v="593" actId="20577"/>
          <pc:sldLayoutMkLst>
            <pc:docMk/>
            <pc:sldMasterMk cId="2113399045" sldId="2147483660"/>
            <pc:sldLayoutMk cId="2923927821" sldId="2147483662"/>
          </pc:sldLayoutMkLst>
        </pc:sldLayoutChg>
        <pc:sldLayoutChg chg="modSp mod">
          <pc:chgData name="Lee, Whitney" userId="42c304cf-7bf0-4354-97f1-ba8873b86299" providerId="ADAL" clId="{8899C351-7AA7-1A42-AB59-B4ED9D8EB983}" dt="2025-07-31T20:17:24.598" v="963" actId="20577"/>
          <pc:sldLayoutMkLst>
            <pc:docMk/>
            <pc:sldMasterMk cId="2113399045" sldId="2147483660"/>
            <pc:sldLayoutMk cId="3347925749" sldId="2147483663"/>
          </pc:sldLayoutMkLst>
        </pc:sldLayoutChg>
        <pc:sldLayoutChg chg="modSp mod">
          <pc:chgData name="Lee, Whitney" userId="42c304cf-7bf0-4354-97f1-ba8873b86299" providerId="ADAL" clId="{8899C351-7AA7-1A42-AB59-B4ED9D8EB983}" dt="2025-07-31T20:05:00.791" v="154" actId="1076"/>
          <pc:sldLayoutMkLst>
            <pc:docMk/>
            <pc:sldMasterMk cId="2113399045" sldId="2147483660"/>
            <pc:sldLayoutMk cId="126326423" sldId="2147483664"/>
          </pc:sldLayoutMkLst>
        </pc:sldLayoutChg>
        <pc:sldLayoutChg chg="modSp mod">
          <pc:chgData name="Lee, Whitney" userId="42c304cf-7bf0-4354-97f1-ba8873b86299" providerId="ADAL" clId="{8899C351-7AA7-1A42-AB59-B4ED9D8EB983}" dt="2025-07-31T20:43:55.922" v="1233" actId="20577"/>
          <pc:sldLayoutMkLst>
            <pc:docMk/>
            <pc:sldMasterMk cId="2113399045" sldId="2147483660"/>
            <pc:sldLayoutMk cId="2291955193" sldId="2147483668"/>
          </pc:sldLayoutMkLst>
        </pc:sldLayoutChg>
        <pc:sldLayoutChg chg="modSp mod">
          <pc:chgData name="Lee, Whitney" userId="42c304cf-7bf0-4354-97f1-ba8873b86299" providerId="ADAL" clId="{8899C351-7AA7-1A42-AB59-B4ED9D8EB983}" dt="2025-07-31T21:01:44.112" v="1930" actId="20577"/>
          <pc:sldLayoutMkLst>
            <pc:docMk/>
            <pc:sldMasterMk cId="2113399045" sldId="2147483660"/>
            <pc:sldLayoutMk cId="3645915490" sldId="2147483669"/>
          </pc:sldLayoutMkLst>
        </pc:sldLayoutChg>
      </pc:sldMasterChg>
    </pc:docChg>
  </pc:docChgLst>
  <pc:docChgLst>
    <pc:chgData name="Lee, Whitney" userId="42c304cf-7bf0-4354-97f1-ba8873b86299" providerId="ADAL" clId="{211D9671-1ED9-551A-A998-E463F2A32939}"/>
    <pc:docChg chg="undo redo custSel modMainMaster">
      <pc:chgData name="Lee, Whitney" userId="42c304cf-7bf0-4354-97f1-ba8873b86299" providerId="ADAL" clId="{211D9671-1ED9-551A-A998-E463F2A32939}" dt="2025-10-01T20:55:17.094" v="43" actId="14826"/>
      <pc:docMkLst>
        <pc:docMk/>
      </pc:docMkLst>
      <pc:sldMasterChg chg="modSldLayout">
        <pc:chgData name="Lee, Whitney" userId="42c304cf-7bf0-4354-97f1-ba8873b86299" providerId="ADAL" clId="{211D9671-1ED9-551A-A998-E463F2A32939}" dt="2025-10-01T19:15:59.032" v="2" actId="1076"/>
        <pc:sldMasterMkLst>
          <pc:docMk/>
          <pc:sldMasterMk cId="0" sldId="2147483648"/>
        </pc:sldMasterMkLst>
        <pc:sldLayoutChg chg="modSp mod">
          <pc:chgData name="Lee, Whitney" userId="42c304cf-7bf0-4354-97f1-ba8873b86299" providerId="ADAL" clId="{211D9671-1ED9-551A-A998-E463F2A32939}" dt="2025-10-01T19:15:59.032" v="2" actId="1076"/>
          <pc:sldLayoutMkLst>
            <pc:docMk/>
            <pc:sldMasterMk cId="0" sldId="2147483648"/>
            <pc:sldLayoutMk cId="0" sldId="2147483655"/>
          </pc:sldLayoutMkLst>
          <pc:picChg chg="mod">
            <ac:chgData name="Lee, Whitney" userId="42c304cf-7bf0-4354-97f1-ba8873b86299" providerId="ADAL" clId="{211D9671-1ED9-551A-A998-E463F2A32939}" dt="2025-10-01T19:15:59.032" v="2" actId="1076"/>
            <ac:picMkLst>
              <pc:docMk/>
              <pc:sldMasterMk cId="0" sldId="2147483648"/>
              <pc:sldLayoutMk cId="0" sldId="2147483655"/>
              <ac:picMk id="5" creationId="{9B545F22-37C8-7ABC-ABC7-08E74110ACF0}"/>
            </ac:picMkLst>
          </pc:picChg>
        </pc:sldLayoutChg>
      </pc:sldMasterChg>
      <pc:sldMasterChg chg="modSldLayout">
        <pc:chgData name="Lee, Whitney" userId="42c304cf-7bf0-4354-97f1-ba8873b86299" providerId="ADAL" clId="{211D9671-1ED9-551A-A998-E463F2A32939}" dt="2025-10-01T20:55:17.094" v="43" actId="14826"/>
        <pc:sldMasterMkLst>
          <pc:docMk/>
          <pc:sldMasterMk cId="2113399045" sldId="2147483660"/>
        </pc:sldMasterMkLst>
        <pc:sldLayoutChg chg="modSp mod">
          <pc:chgData name="Lee, Whitney" userId="42c304cf-7bf0-4354-97f1-ba8873b86299" providerId="ADAL" clId="{211D9671-1ED9-551A-A998-E463F2A32939}" dt="2025-10-01T19:53:10.483" v="24" actId="732"/>
          <pc:sldLayoutMkLst>
            <pc:docMk/>
            <pc:sldMasterMk cId="2113399045" sldId="2147483660"/>
            <pc:sldLayoutMk cId="3347925749" sldId="2147483663"/>
          </pc:sldLayoutMkLst>
          <pc:picChg chg="mod modCrop">
            <ac:chgData name="Lee, Whitney" userId="42c304cf-7bf0-4354-97f1-ba8873b86299" providerId="ADAL" clId="{211D9671-1ED9-551A-A998-E463F2A32939}" dt="2025-10-01T19:53:10.483" v="24" actId="732"/>
            <ac:picMkLst>
              <pc:docMk/>
              <pc:sldMasterMk cId="2113399045" sldId="2147483660"/>
              <pc:sldLayoutMk cId="3347925749" sldId="2147483663"/>
              <ac:picMk id="3" creationId="{F82A4142-97E0-C575-3355-153C03D1A191}"/>
            </ac:picMkLst>
          </pc:picChg>
        </pc:sldLayoutChg>
        <pc:sldLayoutChg chg="modSp mod">
          <pc:chgData name="Lee, Whitney" userId="42c304cf-7bf0-4354-97f1-ba8873b86299" providerId="ADAL" clId="{211D9671-1ED9-551A-A998-E463F2A32939}" dt="2025-10-01T20:55:17.094" v="43" actId="14826"/>
          <pc:sldLayoutMkLst>
            <pc:docMk/>
            <pc:sldMasterMk cId="2113399045" sldId="2147483660"/>
            <pc:sldLayoutMk cId="126326423" sldId="2147483664"/>
          </pc:sldLayoutMkLst>
          <pc:picChg chg="mod modCrop">
            <ac:chgData name="Lee, Whitney" userId="42c304cf-7bf0-4354-97f1-ba8873b86299" providerId="ADAL" clId="{211D9671-1ED9-551A-A998-E463F2A32939}" dt="2025-10-01T20:55:17.094" v="43" actId="14826"/>
            <ac:picMkLst>
              <pc:docMk/>
              <pc:sldMasterMk cId="2113399045" sldId="2147483660"/>
              <pc:sldLayoutMk cId="126326423" sldId="2147483664"/>
              <ac:picMk id="2" creationId="{2D1C0B1B-DC48-7EBB-3F60-7284213E7397}"/>
            </ac:picMkLst>
          </pc:picChg>
        </pc:sldLayoutChg>
        <pc:sldLayoutChg chg="modSp mod">
          <pc:chgData name="Lee, Whitney" userId="42c304cf-7bf0-4354-97f1-ba8873b86299" providerId="ADAL" clId="{211D9671-1ED9-551A-A998-E463F2A32939}" dt="2025-10-01T19:26:40.535" v="17" actId="18131"/>
          <pc:sldLayoutMkLst>
            <pc:docMk/>
            <pc:sldMasterMk cId="2113399045" sldId="2147483660"/>
            <pc:sldLayoutMk cId="2291955193" sldId="2147483668"/>
          </pc:sldLayoutMkLst>
          <pc:picChg chg="mod modCrop">
            <ac:chgData name="Lee, Whitney" userId="42c304cf-7bf0-4354-97f1-ba8873b86299" providerId="ADAL" clId="{211D9671-1ED9-551A-A998-E463F2A32939}" dt="2025-10-01T19:26:40.535" v="17"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1T20:02:39.833" v="29" actId="18131"/>
          <pc:sldLayoutMkLst>
            <pc:docMk/>
            <pc:sldMasterMk cId="2113399045" sldId="2147483660"/>
            <pc:sldLayoutMk cId="3645915490" sldId="2147483669"/>
          </pc:sldLayoutMkLst>
          <pc:picChg chg="mod modCrop">
            <ac:chgData name="Lee, Whitney" userId="42c304cf-7bf0-4354-97f1-ba8873b86299" providerId="ADAL" clId="{211D9671-1ED9-551A-A998-E463F2A32939}" dt="2025-10-01T20:02:39.833" v="29"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iblegateway.com/passage/?search=Matthew%205&amp;version=NL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Charles Dickens said, “Remember! It is Christianity to do good always—even to those who do evil to us.” Many people have their own definitions of what Christianity means and how a Christian should act. Some say Christians should be gentle healers, while others say they should be aggressive warriors. Regardless of people’s opinions, we should focus on how Jesus identifies His followers and then use the gifts He has given us to further His kingdom.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Starter—Gifts and Passions</a:t>
            </a:r>
          </a:p>
          <a:p>
            <a:r>
              <a:rPr lang="en-US" sz="1200" i="1" kern="1200" dirty="0">
                <a:solidFill>
                  <a:schemeClr val="tx1"/>
                </a:solidFill>
                <a:effectLst/>
                <a:latin typeface="+mn-lt"/>
                <a:ea typeface="+mn-ea"/>
                <a:cs typeface="+mn-cs"/>
              </a:rPr>
              <a:t>Give each person a piece of paper and a pen and ask them to write down one of their gifts (something they’re good at) and one of their passions (something they care a lot about). Once everyone has finished writing, have them fold their papers and put them in a bowl. Draw one paper at a time and read it aloud. Have the group guess who wrote each. Encourage students to keep their gifts and passions in mind as you discuss the concepts of salt and light later in the lesson.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r>
              <a:rPr lang="en-US" sz="1200" kern="1200" dirty="0">
                <a:solidFill>
                  <a:schemeClr val="tx1"/>
                </a:solidFill>
                <a:effectLst/>
                <a:latin typeface="+mn-lt"/>
                <a:ea typeface="+mn-ea"/>
                <a:cs typeface="+mn-cs"/>
              </a:rPr>
              <a:t>God cares about what we value on the inside and how we use our gifts on the outside. As we study Jesus’ most famous sermon, let’s compare His expectations of His followers with how we think of ourselves and how we treat the people around us.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Names for Jesus’ Followers</a:t>
            </a:r>
          </a:p>
          <a:p>
            <a:r>
              <a:rPr lang="en-US" dirty="0">
                <a:effectLst/>
                <a:latin typeface="Times"/>
              </a:rPr>
              <a:t>Besides “Christians,” Jesus’ followers are known by many names throughout the New Testament. Students will review the Scriptures and note several of these names. </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5:14–16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14</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“You are the light of the world—like a city on a hilltop that cannot be hidden.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No one lights a lamp and then puts it under a basket. Instead, a lamp is placed on a stand, where it gives light to everyone in the house.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In the same way, let your good deeds shine out for all to see, so that everyone will praise your heavenly Father.</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Ye are the light of the world. A city that is set on an hill cannot be hid.</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Neither do men light a candle, and put it under a bushel, but on a candlestick; and it giveth light unto all that are in the house.</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Let your light so shine before men, that they may see your good works, and glorify your Father which is in heaven.</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Memory Verse—Matthew 5:16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Encourage students to memorize this verse and shine bright for God’s glory</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5:17–18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“Don’t misunderstand why I have come. I did not come to abolish the law of Moses or the writings of the prophets. No, I came to accomplish their purpose.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I tell you the truth, until heaven and earth disappear, not even the smallest detail of God’s law will disappear until its purpose is achieved.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Think not that I am come to destroy the law, or the prophets: I am not come to destroy, but to fulfil.</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For verily I say unto you, Till heaven and earth pass, one jot or one tittle shall in no wise pass from the law, till all be fulfilled.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5:19–20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So if you ignore the least commandment and teach others to do the same, you will be called the least in the Kingdom of Heaven. But anyone who obeys God’s laws and teaches them will be called great in the Kingdom of Heaven.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I warn you—unless your righteousness is better than the righteousness of the teachers of religious law and the Pharisees, you will never enter the Kingdom of Heaven!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Whosoever therefore shall break one of these least commandments, and shall teach men so, he shall be called the least in the kingdom of heaven: but whosoever shall do and teach them, the same shall be called great in the kingdom of heaven.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I say unto you, That except your righteousness shall exceed the righteousness of the scribes and Pharisees, ye shall in no case enter into the kingdom of heaven.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Our inner attitudes and outward actions show the truest intent of our hearts. Jesus said that when we shine His light, people in the world will see our good deeds and praise God. We are His representatives—beacons of hope and righteousness in the darkness. Part of shining His light means upholding the moral principles in the Old Testament, which are not limited to a specific time or culture. Jesus didn’t come to do away with the Old Testament laws and teachings; He came to fulfill them.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effectLst/>
                <a:latin typeface="Helvetica" pitchFamily="2" charset="0"/>
              </a:rPr>
              <a:t>Matthew 5:1–20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examine Jesus’ expectations for His followers.</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measure their motives and actions against Jesus’ teachings.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that all of God’s Word is helpful.</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One day as he saw the crowds gathering, Jesus went up on the mountainside and sat down. His disciples gathered around him,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began to teach them.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“God blesses those who are poor and realize their need for him, for the Kingdom of Heaven is theirs.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God blesses those who mourn, for they will be comforted.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God blesses those who are humble, for they will inherit the whole earth.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God blesses those who hunger and thirst for justice, for they will be satisfied.</a:t>
            </a:r>
            <a:br>
              <a:rPr lang="en-US" sz="1200" b="0" i="0" kern="1200" dirty="0">
                <a:solidFill>
                  <a:schemeClr val="tx1"/>
                </a:solidFill>
                <a:effectLst/>
                <a:latin typeface="+mn-lt"/>
                <a:ea typeface="+mn-ea"/>
                <a:cs typeface="+mn-cs"/>
                <a:hlinkClick r:id="rId3" tooltip="View Full Chapter"/>
              </a:rPr>
            </a:b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seeing the multitudes, he went up into a mountain: and when he was set, his disciples came unto him: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opened his mouth, and taught them, saying,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Blessed are the poor in spirit: for theirs is the kingdom of heaven.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Blessed are they that mourn: for they shall be comforted.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Blessed are the meek: for they shall inherit the earth.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Blessed are they which do hunger and thirst after righteousness: for they shall be filled.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Times"/>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5:7–12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7</a:t>
            </a:r>
            <a:r>
              <a:rPr lang="en-US" b="0" i="0" dirty="0">
                <a:solidFill>
                  <a:srgbClr val="000000"/>
                </a:solidFill>
                <a:effectLst/>
                <a:latin typeface="system-ui"/>
              </a:rPr>
              <a:t> G</a:t>
            </a:r>
            <a:r>
              <a:rPr lang="en-US" sz="1200" b="0" i="0" kern="1200" dirty="0">
                <a:solidFill>
                  <a:schemeClr val="tx1"/>
                </a:solidFill>
                <a:effectLst/>
                <a:latin typeface="+mn-lt"/>
                <a:ea typeface="+mn-ea"/>
                <a:cs typeface="+mn-cs"/>
              </a:rPr>
              <a:t>od blesses those who are merciful,</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they will be shown mercy.</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God blesses those whose hearts are pure,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they will see God.</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God blesses those who work for peace,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they will be called the children of God.</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God blesses those who are persecuted for doing right,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the Kingdom of Heaven is theirs.</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“God blesses you when people mock you and persecute you and lie about you and say all sorts of evil things against you because you are my followers.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Be happy about it! Be very glad! For a great reward awaits you in heaven. And remember, the ancient prophets were persecuted in the same way.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Blessed are the merciful: for they shall obtain mercy.</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Blessed are the pure in heart: for they shall see God.</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Blessed are the peacemakers: for they shall be called the children of God.</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Blessed are they which are persecuted for righteousness' sake: for theirs is the kingdom of heaven.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Blessed are ye, when men shall revile you, and persecute you, and shall say all manner of evil against you falsely, for my sake.</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Rejoice, and be exceeding glad: for great is your reward in heaven: for so persecuted they the prophets which were before you.</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Biblical Blessings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Bible includes many blessings for God’s children, in addition to the Beatitudes. Students will explore the Scriptures and the nature of God’s blessings.</a:t>
            </a:r>
          </a:p>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5:13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“You are the salt of the earth. But what good is salt if it has lost its flavor? Can you make it salty again? It will be thrown out and trampled underfoot as worthless.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Ye are the salt of the earth: but if the salt have lost his </a:t>
            </a:r>
            <a:r>
              <a:rPr lang="en-US" sz="1200" b="0" i="0" kern="1200" dirty="0" err="1">
                <a:solidFill>
                  <a:schemeClr val="tx1"/>
                </a:solidFill>
                <a:effectLst/>
                <a:latin typeface="+mn-lt"/>
                <a:ea typeface="+mn-ea"/>
                <a:cs typeface="+mn-cs"/>
              </a:rPr>
              <a:t>savour</a:t>
            </a:r>
            <a:r>
              <a:rPr lang="en-US" sz="1200" b="0" i="0" kern="1200" dirty="0">
                <a:solidFill>
                  <a:schemeClr val="tx1"/>
                </a:solidFill>
                <a:effectLst/>
                <a:latin typeface="+mn-lt"/>
                <a:ea typeface="+mn-ea"/>
                <a:cs typeface="+mn-cs"/>
              </a:rPr>
              <a:t>, wherewith shall it be salted? it is thenceforth good for nothing, but to be cast out, and to be trodden under foot of men.</a:t>
            </a:r>
            <a:endParaRPr lang="en-US"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B545F22-37C8-7ABC-ABC7-08E74110ACF0}"/>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145C6F"/>
          </a:solidFill>
        </p:spPr>
        <p:txBody>
          <a:bodyPr/>
          <a:lstStyle/>
          <a:p>
            <a:endParaRPr lang="en-US" dirty="0"/>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07509" y="6394333"/>
            <a:ext cx="5595058" cy="2595586"/>
            <a:chOff x="1136726" y="6701864"/>
            <a:chExt cx="5798594" cy="2595586"/>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161356" y="6701864"/>
              <a:ext cx="54585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36726" y="8470492"/>
              <a:ext cx="5798594"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grpSp>
      <p:sp>
        <p:nvSpPr>
          <p:cNvPr id="9" name="AutoShape 4">
            <a:extLst>
              <a:ext uri="{FF2B5EF4-FFF2-40B4-BE49-F238E27FC236}">
                <a16:creationId xmlns:a16="http://schemas.microsoft.com/office/drawing/2014/main" id="{24F9483E-D047-7FD6-F6E8-A64B96DC7D2C}"/>
              </a:ext>
            </a:extLst>
          </p:cNvPr>
          <p:cNvSpPr/>
          <p:nvPr userDrawn="1"/>
        </p:nvSpPr>
        <p:spPr>
          <a:xfrm>
            <a:off x="7164507" y="6025913"/>
            <a:ext cx="10238836" cy="3204730"/>
          </a:xfrm>
          <a:prstGeom prst="rect">
            <a:avLst/>
          </a:prstGeom>
          <a:solidFill>
            <a:schemeClr val="bg1"/>
          </a:solidFill>
        </p:spPr>
        <p:txBody>
          <a:bodyPr/>
          <a:lstStyle/>
          <a:p>
            <a:endParaRPr lang="en-US"/>
          </a:p>
        </p:txBody>
      </p:sp>
      <p:sp>
        <p:nvSpPr>
          <p:cNvPr id="8" name="AutoShape 4">
            <a:extLst>
              <a:ext uri="{FF2B5EF4-FFF2-40B4-BE49-F238E27FC236}">
                <a16:creationId xmlns:a16="http://schemas.microsoft.com/office/drawing/2014/main" id="{299370A2-C554-6B05-E246-0F9485E6F3CA}"/>
              </a:ext>
            </a:extLst>
          </p:cNvPr>
          <p:cNvSpPr/>
          <p:nvPr userDrawn="1"/>
        </p:nvSpPr>
        <p:spPr>
          <a:xfrm>
            <a:off x="7164506" y="6025912"/>
            <a:ext cx="10264976" cy="3204730"/>
          </a:xfrm>
          <a:prstGeom prst="rect">
            <a:avLst/>
          </a:prstGeom>
          <a:solidFill>
            <a:srgbClr val="145C6F">
              <a:alpha val="35000"/>
            </a:srgbClr>
          </a:solidFill>
        </p:spPr>
        <p:txBody>
          <a:bodyPr/>
          <a:lstStyle/>
          <a:p>
            <a:endParaRPr lang="en-US"/>
          </a:p>
        </p:txBody>
      </p:sp>
      <p:sp>
        <p:nvSpPr>
          <p:cNvPr id="4" name="TextBox 7">
            <a:extLst>
              <a:ext uri="{FF2B5EF4-FFF2-40B4-BE49-F238E27FC236}">
                <a16:creationId xmlns:a16="http://schemas.microsoft.com/office/drawing/2014/main" id="{F1914BEB-411F-24D0-E672-16503E769EE9}"/>
              </a:ext>
            </a:extLst>
          </p:cNvPr>
          <p:cNvSpPr txBox="1"/>
          <p:nvPr userDrawn="1"/>
        </p:nvSpPr>
        <p:spPr>
          <a:xfrm>
            <a:off x="7558846" y="6284205"/>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280595" y="4168661"/>
              <a:ext cx="3372933"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MATTHEW 5:16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682" t="-103" r="13585" b="103"/>
          <a:stretch>
            <a:fillRect/>
          </a:stretch>
        </p:blipFill>
        <p:spPr>
          <a:xfrm>
            <a:off x="1028700" y="1104900"/>
            <a:ext cx="77628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BLESSED PEOPLE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 t="382" r="34081" b="-382"/>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GODLY INFLUENCE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33" t="7648" r="8281"/>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True Greatness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1C0B1B-DC48-7EBB-3F60-7284213E7397}"/>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828800" y="1563900"/>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145C6F">
              <a:alpha val="31373"/>
            </a:srgbClr>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1—CHRISTLIKE CHARACTER AND INFLUENCE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F4678C-1B54-323A-BCF8-F423EF181A33}"/>
              </a:ext>
            </a:extLst>
          </p:cNvPr>
          <p:cNvSpPr txBox="1"/>
          <p:nvPr/>
        </p:nvSpPr>
        <p:spPr>
          <a:xfrm>
            <a:off x="8965096" y="755373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533400" y="3695700"/>
            <a:ext cx="9372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that Jesus’ followers might lose their distinctive flavor as the salt of the world?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that we maintain our preserving influence?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SALT OF THE EARTH</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5:14–16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SHINE BRIGHT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695700"/>
            <a:ext cx="9296400" cy="441659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Discuss how Jesus is like the sun (generating light) while Christians are like the moon (reflecting the sun’s light).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 have noticed Christians shining Jesus’ light?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5:17–18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LAW IS FULFILLED</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explain the role of the Old Testament to a new Christian?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to apply important Old Testament lessons in our context?</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5:17–18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LAW IS FULFILLED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5:19–20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ANOTHER LEVEL OF RIGHTEOUSNESS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ensure that our righteousness exceeds that of the Pharisees?</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524000" y="3162300"/>
            <a:ext cx="7086600" cy="7001917"/>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Consider the principles behind God’s Old Testament commandments. Choose one principle to focus on for the rest of this week.</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Find at least one practical way to be salt and light to the people at your job and church, and in your family.</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Think of a way to embrace Jesus’ definition of greatness and perform a secret act of service for someone this week.</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Citizens of God’s kingdom are characterized by their Christlike morality.</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CHRISTLIKE MORALITY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Our Christlike character can influence others for God’s glory.</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84483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CHRISTLIKE CHARACTER AND INFLUENCE</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120105"/>
            <a:ext cx="8513652"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Let your light so shine before men, that they may see your good works, and glorify your Father which is in heaven. </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629400" y="3086100"/>
            <a:ext cx="83058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Let your good deeds shine out for all to see, so that everyone will praise your heavenly father.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BLESSED ATTITUDES</a:t>
            </a:r>
          </a:p>
          <a:p>
            <a:pPr>
              <a:lnSpc>
                <a:spcPts val="3840"/>
              </a:lnSpc>
            </a:pPr>
            <a:r>
              <a:rPr lang="en-US" sz="3200" spc="160" dirty="0">
                <a:solidFill>
                  <a:srgbClr val="FFFFFF"/>
                </a:solidFill>
                <a:latin typeface="Franklin Gothic Medium" panose="020B0603020102020204" pitchFamily="34" charset="0"/>
              </a:rPr>
              <a:t>Matthew 5:1–6</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746712"/>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humility, meekness, and righteousness set Jesus’ followers apart?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the Beatitudes teach us about the true definition of being blessed?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5:1–6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BLESSED ATTITUDES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5:7–12</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BLESSED ACTIONS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applied the principles of the Beatitudes or observed someone else apply them?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we prepare for persecution as Christians?</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5:13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SALT OF THE EARTH</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Muted Purple">
      <a:dk1>
        <a:srgbClr val="392D6F"/>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3507</TotalTime>
  <Words>1921</Words>
  <Application>Microsoft Macintosh PowerPoint</Application>
  <PresentationFormat>Custom</PresentationFormat>
  <Paragraphs>136</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Times</vt:lpstr>
      <vt:lpstr>Helvetica</vt:lpstr>
      <vt:lpstr>Calibri</vt:lpstr>
      <vt:lpstr>system-ui</vt:lpstr>
      <vt:lpstr>Franklin Gothic Book</vt:lpstr>
      <vt:lpstr>Corbel</vt:lpstr>
      <vt:lpstr>Franklin Gothic Medium</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2</cp:revision>
  <dcterms:created xsi:type="dcterms:W3CDTF">2023-08-11T18:12:45Z</dcterms:created>
  <dcterms:modified xsi:type="dcterms:W3CDTF">2025-12-08T22:44:30Z</dcterms:modified>
  <dc:identifier>DAEvRMTdTXk</dc:identifier>
</cp:coreProperties>
</file>