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
      <p:font typeface="Times" panose="020F050202020403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F413E9-8C25-C54F-837F-5FE702F707AD}" v="6" dt="2025-10-02T13:20:05.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7740" autoAdjust="0"/>
  </p:normalViewPr>
  <p:slideViewPr>
    <p:cSldViewPr>
      <p:cViewPr varScale="1">
        <p:scale>
          <a:sx n="65" d="100"/>
          <a:sy n="65" d="100"/>
        </p:scale>
        <p:origin x="69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8/10/relationships/authors" Targe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1C0E6F46-25C4-E64C-B8D4-98F18017C62C}"/>
    <pc:docChg chg="undo custSel modSld modMainMaster">
      <pc:chgData name="Lee, Whitney" userId="42c304cf-7bf0-4354-97f1-ba8873b86299" providerId="ADAL" clId="{1C0E6F46-25C4-E64C-B8D4-98F18017C62C}" dt="2024-10-21T15:29:06.542" v="234" actId="207"/>
      <pc:docMkLst>
        <pc:docMk/>
      </pc:docMkLst>
      <pc:sldChg chg="modNotesTx">
        <pc:chgData name="Lee, Whitney" userId="42c304cf-7bf0-4354-97f1-ba8873b86299" providerId="ADAL" clId="{1C0E6F46-25C4-E64C-B8D4-98F18017C62C}" dt="2024-10-08T20:28:11.527" v="11" actId="20577"/>
        <pc:sldMkLst>
          <pc:docMk/>
          <pc:sldMk cId="1294655604" sldId="269"/>
        </pc:sldMkLst>
      </pc:sldChg>
      <pc:sldChg chg="modNotesTx">
        <pc:chgData name="Lee, Whitney" userId="42c304cf-7bf0-4354-97f1-ba8873b86299" providerId="ADAL" clId="{1C0E6F46-25C4-E64C-B8D4-98F18017C62C}" dt="2024-10-21T14:59:34.704" v="88" actId="20577"/>
        <pc:sldMkLst>
          <pc:docMk/>
          <pc:sldMk cId="593240637" sldId="276"/>
        </pc:sldMkLst>
      </pc:sldChg>
      <pc:sldChg chg="modNotesTx">
        <pc:chgData name="Lee, Whitney" userId="42c304cf-7bf0-4354-97f1-ba8873b86299" providerId="ADAL" clId="{1C0E6F46-25C4-E64C-B8D4-98F18017C62C}" dt="2024-10-21T15:05:58.616" v="232" actId="20577"/>
        <pc:sldMkLst>
          <pc:docMk/>
          <pc:sldMk cId="463717971" sldId="279"/>
        </pc:sldMkLst>
      </pc:sldChg>
      <pc:sldMasterChg chg="modSldLayout">
        <pc:chgData name="Lee, Whitney" userId="42c304cf-7bf0-4354-97f1-ba8873b86299" providerId="ADAL" clId="{1C0E6F46-25C4-E64C-B8D4-98F18017C62C}" dt="2024-10-21T15:29:06.542" v="234" actId="207"/>
        <pc:sldMasterMkLst>
          <pc:docMk/>
          <pc:sldMasterMk cId="0" sldId="2147483648"/>
        </pc:sldMasterMkLst>
        <pc:sldLayoutChg chg="addSp delSp modSp mod">
          <pc:chgData name="Lee, Whitney" userId="42c304cf-7bf0-4354-97f1-ba8873b86299" providerId="ADAL" clId="{1C0E6F46-25C4-E64C-B8D4-98F18017C62C}" dt="2024-10-21T15:29:06.542" v="234" actId="207"/>
          <pc:sldLayoutMkLst>
            <pc:docMk/>
            <pc:sldMasterMk cId="0" sldId="2147483648"/>
            <pc:sldLayoutMk cId="0" sldId="2147483655"/>
          </pc:sldLayoutMkLst>
        </pc:sldLayoutChg>
        <pc:sldLayoutChg chg="modSp mod">
          <pc:chgData name="Lee, Whitney" userId="42c304cf-7bf0-4354-97f1-ba8873b86299" providerId="ADAL" clId="{1C0E6F46-25C4-E64C-B8D4-98F18017C62C}" dt="2024-10-10T20:52:44.517" v="45" actId="207"/>
          <pc:sldLayoutMkLst>
            <pc:docMk/>
            <pc:sldMasterMk cId="0" sldId="2147483648"/>
            <pc:sldLayoutMk cId="3993272336" sldId="2147483659"/>
          </pc:sldLayoutMkLst>
        </pc:sldLayoutChg>
        <pc:sldLayoutChg chg="modSp mod">
          <pc:chgData name="Lee, Whitney" userId="42c304cf-7bf0-4354-97f1-ba8873b86299" providerId="ADAL" clId="{1C0E6F46-25C4-E64C-B8D4-98F18017C62C}" dt="2024-10-10T20:53:28.286" v="51" actId="207"/>
          <pc:sldLayoutMkLst>
            <pc:docMk/>
            <pc:sldMasterMk cId="0" sldId="2147483648"/>
            <pc:sldLayoutMk cId="1379526535" sldId="2147483670"/>
          </pc:sldLayoutMkLst>
        </pc:sldLayoutChg>
        <pc:sldLayoutChg chg="modSp mod">
          <pc:chgData name="Lee, Whitney" userId="42c304cf-7bf0-4354-97f1-ba8873b86299" providerId="ADAL" clId="{1C0E6F46-25C4-E64C-B8D4-98F18017C62C}" dt="2024-10-10T20:54:21.861" v="58"/>
          <pc:sldLayoutMkLst>
            <pc:docMk/>
            <pc:sldMasterMk cId="0" sldId="2147483648"/>
            <pc:sldLayoutMk cId="3117666292" sldId="2147483671"/>
          </pc:sldLayoutMkLst>
        </pc:sldLayoutChg>
        <pc:sldLayoutChg chg="modSp mod">
          <pc:chgData name="Lee, Whitney" userId="42c304cf-7bf0-4354-97f1-ba8873b86299" providerId="ADAL" clId="{1C0E6F46-25C4-E64C-B8D4-98F18017C62C}" dt="2024-10-10T20:52:58.678" v="47"/>
          <pc:sldLayoutMkLst>
            <pc:docMk/>
            <pc:sldMasterMk cId="0" sldId="2147483648"/>
            <pc:sldLayoutMk cId="2105013169" sldId="2147483672"/>
          </pc:sldLayoutMkLst>
        </pc:sldLayoutChg>
        <pc:sldLayoutChg chg="modSp mod">
          <pc:chgData name="Lee, Whitney" userId="42c304cf-7bf0-4354-97f1-ba8873b86299" providerId="ADAL" clId="{1C0E6F46-25C4-E64C-B8D4-98F18017C62C}" dt="2024-10-10T20:55:06.121" v="63"/>
          <pc:sldLayoutMkLst>
            <pc:docMk/>
            <pc:sldMasterMk cId="0" sldId="2147483648"/>
            <pc:sldLayoutMk cId="2411421136" sldId="2147483673"/>
          </pc:sldLayoutMkLst>
        </pc:sldLayoutChg>
        <pc:sldLayoutChg chg="modSp mod">
          <pc:chgData name="Lee, Whitney" userId="42c304cf-7bf0-4354-97f1-ba8873b86299" providerId="ADAL" clId="{1C0E6F46-25C4-E64C-B8D4-98F18017C62C}" dt="2024-10-10T20:55:36.586" v="67" actId="207"/>
          <pc:sldLayoutMkLst>
            <pc:docMk/>
            <pc:sldMasterMk cId="0" sldId="2147483648"/>
            <pc:sldLayoutMk cId="1652537508" sldId="2147483674"/>
          </pc:sldLayoutMkLst>
        </pc:sldLayoutChg>
      </pc:sldMasterChg>
      <pc:sldMasterChg chg="modSp mod modSldLayout">
        <pc:chgData name="Lee, Whitney" userId="42c304cf-7bf0-4354-97f1-ba8873b86299" providerId="ADAL" clId="{1C0E6F46-25C4-E64C-B8D4-98F18017C62C}" dt="2024-10-10T21:20:36.978" v="86" actId="18131"/>
        <pc:sldMasterMkLst>
          <pc:docMk/>
          <pc:sldMasterMk cId="2113399045" sldId="2147483660"/>
        </pc:sldMasterMkLst>
        <pc:sldLayoutChg chg="modSp mod">
          <pc:chgData name="Lee, Whitney" userId="42c304cf-7bf0-4354-97f1-ba8873b86299" providerId="ADAL" clId="{1C0E6F46-25C4-E64C-B8D4-98F18017C62C}" dt="2024-10-10T20:56:25.612" v="74"/>
          <pc:sldLayoutMkLst>
            <pc:docMk/>
            <pc:sldMasterMk cId="2113399045" sldId="2147483660"/>
            <pc:sldLayoutMk cId="2923927821" sldId="2147483662"/>
          </pc:sldLayoutMkLst>
        </pc:sldLayoutChg>
        <pc:sldLayoutChg chg="modSp mod">
          <pc:chgData name="Lee, Whitney" userId="42c304cf-7bf0-4354-97f1-ba8873b86299" providerId="ADAL" clId="{1C0E6F46-25C4-E64C-B8D4-98F18017C62C}" dt="2024-10-10T20:56:35.467" v="75" actId="207"/>
          <pc:sldLayoutMkLst>
            <pc:docMk/>
            <pc:sldMasterMk cId="2113399045" sldId="2147483660"/>
            <pc:sldLayoutMk cId="3347925749" sldId="2147483663"/>
          </pc:sldLayoutMkLst>
        </pc:sldLayoutChg>
        <pc:sldLayoutChg chg="addSp delSp modSp mod">
          <pc:chgData name="Lee, Whitney" userId="42c304cf-7bf0-4354-97f1-ba8873b86299" providerId="ADAL" clId="{1C0E6F46-25C4-E64C-B8D4-98F18017C62C}" dt="2024-10-10T20:57:19.656" v="81" actId="478"/>
          <pc:sldLayoutMkLst>
            <pc:docMk/>
            <pc:sldMasterMk cId="2113399045" sldId="2147483660"/>
            <pc:sldLayoutMk cId="126326423" sldId="2147483664"/>
          </pc:sldLayoutMkLst>
        </pc:sldLayoutChg>
        <pc:sldLayoutChg chg="modSp mod">
          <pc:chgData name="Lee, Whitney" userId="42c304cf-7bf0-4354-97f1-ba8873b86299" providerId="ADAL" clId="{1C0E6F46-25C4-E64C-B8D4-98F18017C62C}" dt="2024-10-10T20:56:41.195" v="76" actId="207"/>
          <pc:sldLayoutMkLst>
            <pc:docMk/>
            <pc:sldMasterMk cId="2113399045" sldId="2147483660"/>
            <pc:sldLayoutMk cId="2291955193" sldId="2147483668"/>
          </pc:sldLayoutMkLst>
        </pc:sldLayoutChg>
        <pc:sldLayoutChg chg="modSp mod">
          <pc:chgData name="Lee, Whitney" userId="42c304cf-7bf0-4354-97f1-ba8873b86299" providerId="ADAL" clId="{1C0E6F46-25C4-E64C-B8D4-98F18017C62C}" dt="2024-10-10T21:20:36.978" v="86" actId="18131"/>
          <pc:sldLayoutMkLst>
            <pc:docMk/>
            <pc:sldMasterMk cId="2113399045" sldId="2147483660"/>
            <pc:sldLayoutMk cId="3645915490" sldId="2147483669"/>
          </pc:sldLayoutMkLst>
        </pc:sldLayoutChg>
      </pc:sldMasterChg>
    </pc:docChg>
  </pc:docChgLst>
  <pc:docChgLst>
    <pc:chgData name="Lee, Whitney" userId="42c304cf-7bf0-4354-97f1-ba8873b86299" providerId="ADAL" clId="{3A40AF0D-4B19-3F43-B491-0B47B27C4790}"/>
    <pc:docChg chg="undo custSel modSld modMainMaster">
      <pc:chgData name="Lee, Whitney" userId="42c304cf-7bf0-4354-97f1-ba8873b86299" providerId="ADAL" clId="{3A40AF0D-4B19-3F43-B491-0B47B27C4790}" dt="2025-08-01T19:40:38.763" v="3225" actId="20577"/>
      <pc:docMkLst>
        <pc:docMk/>
      </pc:docMkLst>
      <pc:sldChg chg="modNotesTx">
        <pc:chgData name="Lee, Whitney" userId="42c304cf-7bf0-4354-97f1-ba8873b86299" providerId="ADAL" clId="{3A40AF0D-4B19-3F43-B491-0B47B27C4790}" dt="2025-08-01T16:25:34.607" v="769" actId="20577"/>
        <pc:sldMkLst>
          <pc:docMk/>
          <pc:sldMk cId="336364739" sldId="264"/>
        </pc:sldMkLst>
      </pc:sldChg>
      <pc:sldChg chg="modSp mod">
        <pc:chgData name="Lee, Whitney" userId="42c304cf-7bf0-4354-97f1-ba8873b86299" providerId="ADAL" clId="{3A40AF0D-4B19-3F43-B491-0B47B27C4790}" dt="2025-08-01T16:20:35.472" v="546" actId="20577"/>
        <pc:sldMkLst>
          <pc:docMk/>
          <pc:sldMk cId="1472856482" sldId="265"/>
        </pc:sldMkLst>
      </pc:sldChg>
      <pc:sldChg chg="modSp mod">
        <pc:chgData name="Lee, Whitney" userId="42c304cf-7bf0-4354-97f1-ba8873b86299" providerId="ADAL" clId="{3A40AF0D-4B19-3F43-B491-0B47B27C4790}" dt="2025-08-01T16:24:33.492" v="744" actId="947"/>
        <pc:sldMkLst>
          <pc:docMk/>
          <pc:sldMk cId="4250189459" sldId="266"/>
        </pc:sldMkLst>
      </pc:sldChg>
      <pc:sldChg chg="modSp mod modNotesTx">
        <pc:chgData name="Lee, Whitney" userId="42c304cf-7bf0-4354-97f1-ba8873b86299" providerId="ADAL" clId="{3A40AF0D-4B19-3F43-B491-0B47B27C4790}" dt="2025-08-01T17:02:07.668" v="929" actId="20577"/>
        <pc:sldMkLst>
          <pc:docMk/>
          <pc:sldMk cId="2940124673" sldId="267"/>
        </pc:sldMkLst>
      </pc:sldChg>
      <pc:sldChg chg="modSp mod modNotesTx">
        <pc:chgData name="Lee, Whitney" userId="42c304cf-7bf0-4354-97f1-ba8873b86299" providerId="ADAL" clId="{3A40AF0D-4B19-3F43-B491-0B47B27C4790}" dt="2025-08-01T17:11:42.876" v="1345" actId="20577"/>
        <pc:sldMkLst>
          <pc:docMk/>
          <pc:sldMk cId="3734570181" sldId="268"/>
        </pc:sldMkLst>
      </pc:sldChg>
      <pc:sldChg chg="modSp mod modNotesTx">
        <pc:chgData name="Lee, Whitney" userId="42c304cf-7bf0-4354-97f1-ba8873b86299" providerId="ADAL" clId="{3A40AF0D-4B19-3F43-B491-0B47B27C4790}" dt="2025-08-01T17:18:30.682" v="1619" actId="20577"/>
        <pc:sldMkLst>
          <pc:docMk/>
          <pc:sldMk cId="1294655604" sldId="269"/>
        </pc:sldMkLst>
      </pc:sldChg>
      <pc:sldChg chg="modSp mod modNotesTx">
        <pc:chgData name="Lee, Whitney" userId="42c304cf-7bf0-4354-97f1-ba8873b86299" providerId="ADAL" clId="{3A40AF0D-4B19-3F43-B491-0B47B27C4790}" dt="2025-08-01T17:33:44.747" v="2201" actId="20577"/>
        <pc:sldMkLst>
          <pc:docMk/>
          <pc:sldMk cId="3663860457" sldId="270"/>
        </pc:sldMkLst>
      </pc:sldChg>
      <pc:sldChg chg="modSp mod modNotesTx">
        <pc:chgData name="Lee, Whitney" userId="42c304cf-7bf0-4354-97f1-ba8873b86299" providerId="ADAL" clId="{3A40AF0D-4B19-3F43-B491-0B47B27C4790}" dt="2025-08-01T18:45:57.894" v="2530" actId="20577"/>
        <pc:sldMkLst>
          <pc:docMk/>
          <pc:sldMk cId="2340130936" sldId="271"/>
        </pc:sldMkLst>
      </pc:sldChg>
      <pc:sldChg chg="modSp mod modNotesTx">
        <pc:chgData name="Lee, Whitney" userId="42c304cf-7bf0-4354-97f1-ba8873b86299" providerId="ADAL" clId="{3A40AF0D-4B19-3F43-B491-0B47B27C4790}" dt="2025-08-01T19:03:04.624" v="2680" actId="20577"/>
        <pc:sldMkLst>
          <pc:docMk/>
          <pc:sldMk cId="2515943933" sldId="272"/>
        </pc:sldMkLst>
      </pc:sldChg>
      <pc:sldChg chg="modSp mod modNotesTx">
        <pc:chgData name="Lee, Whitney" userId="42c304cf-7bf0-4354-97f1-ba8873b86299" providerId="ADAL" clId="{3A40AF0D-4B19-3F43-B491-0B47B27C4790}" dt="2025-08-01T19:40:06.142" v="3139" actId="14100"/>
        <pc:sldMkLst>
          <pc:docMk/>
          <pc:sldMk cId="4159353120" sldId="273"/>
        </pc:sldMkLst>
      </pc:sldChg>
      <pc:sldChg chg="modSp mod modNotesTx">
        <pc:chgData name="Lee, Whitney" userId="42c304cf-7bf0-4354-97f1-ba8873b86299" providerId="ADAL" clId="{3A40AF0D-4B19-3F43-B491-0B47B27C4790}" dt="2025-08-01T17:03:36.913" v="1238" actId="20577"/>
        <pc:sldMkLst>
          <pc:docMk/>
          <pc:sldMk cId="593240637" sldId="276"/>
        </pc:sldMkLst>
      </pc:sldChg>
      <pc:sldChg chg="modSp mod">
        <pc:chgData name="Lee, Whitney" userId="42c304cf-7bf0-4354-97f1-ba8873b86299" providerId="ADAL" clId="{3A40AF0D-4B19-3F43-B491-0B47B27C4790}" dt="2025-08-01T17:12:58.740" v="1530" actId="20577"/>
        <pc:sldMkLst>
          <pc:docMk/>
          <pc:sldMk cId="3031513542" sldId="277"/>
        </pc:sldMkLst>
      </pc:sldChg>
      <pc:sldChg chg="modSp mod modNotesTx">
        <pc:chgData name="Lee, Whitney" userId="42c304cf-7bf0-4354-97f1-ba8873b86299" providerId="ADAL" clId="{3A40AF0D-4B19-3F43-B491-0B47B27C4790}" dt="2025-08-01T17:27:16.381" v="2107" actId="20577"/>
        <pc:sldMkLst>
          <pc:docMk/>
          <pc:sldMk cId="1853337807" sldId="278"/>
        </pc:sldMkLst>
      </pc:sldChg>
      <pc:sldChg chg="modSp mod modNotesTx">
        <pc:chgData name="Lee, Whitney" userId="42c304cf-7bf0-4354-97f1-ba8873b86299" providerId="ADAL" clId="{3A40AF0D-4B19-3F43-B491-0B47B27C4790}" dt="2025-08-01T17:36:43.835" v="2455" actId="20577"/>
        <pc:sldMkLst>
          <pc:docMk/>
          <pc:sldMk cId="463717971" sldId="279"/>
        </pc:sldMkLst>
      </pc:sldChg>
      <pc:sldChg chg="modSp mod modNotesTx">
        <pc:chgData name="Lee, Whitney" userId="42c304cf-7bf0-4354-97f1-ba8873b86299" providerId="ADAL" clId="{3A40AF0D-4B19-3F43-B491-0B47B27C4790}" dt="2025-08-01T18:47:22.290" v="2573" actId="20577"/>
        <pc:sldMkLst>
          <pc:docMk/>
          <pc:sldMk cId="843645801" sldId="280"/>
        </pc:sldMkLst>
      </pc:sldChg>
      <pc:sldChg chg="modSp mod modNotesTx">
        <pc:chgData name="Lee, Whitney" userId="42c304cf-7bf0-4354-97f1-ba8873b86299" providerId="ADAL" clId="{3A40AF0D-4B19-3F43-B491-0B47B27C4790}" dt="2025-08-01T16:15:29.063" v="346" actId="20577"/>
        <pc:sldMkLst>
          <pc:docMk/>
          <pc:sldMk cId="4294521893" sldId="282"/>
        </pc:sldMkLst>
      </pc:sldChg>
      <pc:sldChg chg="modSp mod">
        <pc:chgData name="Lee, Whitney" userId="42c304cf-7bf0-4354-97f1-ba8873b86299" providerId="ADAL" clId="{3A40AF0D-4B19-3F43-B491-0B47B27C4790}" dt="2025-08-01T19:40:38.763" v="3225" actId="20577"/>
        <pc:sldMkLst>
          <pc:docMk/>
          <pc:sldMk cId="2091008181" sldId="284"/>
        </pc:sldMkLst>
      </pc:sldChg>
      <pc:sldChg chg="modSp mod">
        <pc:chgData name="Lee, Whitney" userId="42c304cf-7bf0-4354-97f1-ba8873b86299" providerId="ADAL" clId="{3A40AF0D-4B19-3F43-B491-0B47B27C4790}" dt="2025-08-01T19:03:50.579" v="2843" actId="1076"/>
        <pc:sldMkLst>
          <pc:docMk/>
          <pc:sldMk cId="955555309" sldId="285"/>
        </pc:sldMkLst>
      </pc:sldChg>
      <pc:sldMasterChg chg="modSldLayout">
        <pc:chgData name="Lee, Whitney" userId="42c304cf-7bf0-4354-97f1-ba8873b86299" providerId="ADAL" clId="{3A40AF0D-4B19-3F43-B491-0B47B27C4790}" dt="2025-08-01T15:24:34.941" v="87" actId="20577"/>
        <pc:sldMasterMkLst>
          <pc:docMk/>
          <pc:sldMasterMk cId="0" sldId="2147483648"/>
        </pc:sldMasterMkLst>
        <pc:sldLayoutChg chg="addSp delSp modSp mod">
          <pc:chgData name="Lee, Whitney" userId="42c304cf-7bf0-4354-97f1-ba8873b86299" providerId="ADAL" clId="{3A40AF0D-4B19-3F43-B491-0B47B27C4790}" dt="2025-08-01T15:20:38.453" v="61" actId="20577"/>
          <pc:sldLayoutMkLst>
            <pc:docMk/>
            <pc:sldMasterMk cId="0" sldId="2147483648"/>
            <pc:sldLayoutMk cId="0" sldId="2147483655"/>
          </pc:sldLayoutMkLst>
        </pc:sldLayoutChg>
        <pc:sldLayoutChg chg="modSp mod">
          <pc:chgData name="Lee, Whitney" userId="42c304cf-7bf0-4354-97f1-ba8873b86299" providerId="ADAL" clId="{3A40AF0D-4B19-3F43-B491-0B47B27C4790}" dt="2025-08-01T15:22:02.154" v="63" actId="207"/>
          <pc:sldLayoutMkLst>
            <pc:docMk/>
            <pc:sldMasterMk cId="0" sldId="2147483648"/>
            <pc:sldLayoutMk cId="3993272336" sldId="2147483659"/>
          </pc:sldLayoutMkLst>
        </pc:sldLayoutChg>
        <pc:sldLayoutChg chg="modSp mod">
          <pc:chgData name="Lee, Whitney" userId="42c304cf-7bf0-4354-97f1-ba8873b86299" providerId="ADAL" clId="{3A40AF0D-4B19-3F43-B491-0B47B27C4790}" dt="2025-08-01T15:24:34.941" v="87" actId="20577"/>
          <pc:sldLayoutMkLst>
            <pc:docMk/>
            <pc:sldMasterMk cId="0" sldId="2147483648"/>
            <pc:sldLayoutMk cId="1379526535" sldId="2147483670"/>
          </pc:sldLayoutMkLst>
        </pc:sldLayoutChg>
        <pc:sldLayoutChg chg="modSp mod">
          <pc:chgData name="Lee, Whitney" userId="42c304cf-7bf0-4354-97f1-ba8873b86299" providerId="ADAL" clId="{3A40AF0D-4B19-3F43-B491-0B47B27C4790}" dt="2025-08-01T15:22:54.352" v="71" actId="207"/>
          <pc:sldLayoutMkLst>
            <pc:docMk/>
            <pc:sldMasterMk cId="0" sldId="2147483648"/>
            <pc:sldLayoutMk cId="3117666292" sldId="2147483671"/>
          </pc:sldLayoutMkLst>
        </pc:sldLayoutChg>
        <pc:sldLayoutChg chg="modSp mod">
          <pc:chgData name="Lee, Whitney" userId="42c304cf-7bf0-4354-97f1-ba8873b86299" providerId="ADAL" clId="{3A40AF0D-4B19-3F43-B491-0B47B27C4790}" dt="2025-08-01T15:22:14.881" v="66"/>
          <pc:sldLayoutMkLst>
            <pc:docMk/>
            <pc:sldMasterMk cId="0" sldId="2147483648"/>
            <pc:sldLayoutMk cId="2105013169" sldId="2147483672"/>
          </pc:sldLayoutMkLst>
        </pc:sldLayoutChg>
        <pc:sldLayoutChg chg="modSp mod">
          <pc:chgData name="Lee, Whitney" userId="42c304cf-7bf0-4354-97f1-ba8873b86299" providerId="ADAL" clId="{3A40AF0D-4B19-3F43-B491-0B47B27C4790}" dt="2025-08-01T15:23:08.040" v="73"/>
          <pc:sldLayoutMkLst>
            <pc:docMk/>
            <pc:sldMasterMk cId="0" sldId="2147483648"/>
            <pc:sldLayoutMk cId="2411421136" sldId="2147483673"/>
          </pc:sldLayoutMkLst>
        </pc:sldLayoutChg>
        <pc:sldLayoutChg chg="modSp mod">
          <pc:chgData name="Lee, Whitney" userId="42c304cf-7bf0-4354-97f1-ba8873b86299" providerId="ADAL" clId="{3A40AF0D-4B19-3F43-B491-0B47B27C4790}" dt="2025-08-01T15:23:22.704" v="76" actId="207"/>
          <pc:sldLayoutMkLst>
            <pc:docMk/>
            <pc:sldMasterMk cId="0" sldId="2147483648"/>
            <pc:sldLayoutMk cId="1652537508" sldId="2147483674"/>
          </pc:sldLayoutMkLst>
        </pc:sldLayoutChg>
      </pc:sldMasterChg>
      <pc:sldMasterChg chg="modSp mod modSldLayout">
        <pc:chgData name="Lee, Whitney" userId="42c304cf-7bf0-4354-97f1-ba8873b86299" providerId="ADAL" clId="{3A40AF0D-4B19-3F43-B491-0B47B27C4790}" dt="2025-08-01T16:32:33.306" v="839" actId="20577"/>
        <pc:sldMasterMkLst>
          <pc:docMk/>
          <pc:sldMasterMk cId="2113399045" sldId="2147483660"/>
        </pc:sldMasterMkLst>
        <pc:sldLayoutChg chg="modSp mod">
          <pc:chgData name="Lee, Whitney" userId="42c304cf-7bf0-4354-97f1-ba8873b86299" providerId="ADAL" clId="{3A40AF0D-4B19-3F43-B491-0B47B27C4790}" dt="2025-08-01T16:18:43.635" v="364" actId="20577"/>
          <pc:sldLayoutMkLst>
            <pc:docMk/>
            <pc:sldMasterMk cId="2113399045" sldId="2147483660"/>
            <pc:sldLayoutMk cId="2923927821" sldId="2147483662"/>
          </pc:sldLayoutMkLst>
        </pc:sldLayoutChg>
        <pc:sldLayoutChg chg="modSp mod">
          <pc:chgData name="Lee, Whitney" userId="42c304cf-7bf0-4354-97f1-ba8873b86299" providerId="ADAL" clId="{3A40AF0D-4B19-3F43-B491-0B47B27C4790}" dt="2025-08-01T16:26:05.443" v="789" actId="20577"/>
          <pc:sldLayoutMkLst>
            <pc:docMk/>
            <pc:sldMasterMk cId="2113399045" sldId="2147483660"/>
            <pc:sldLayoutMk cId="3347925749" sldId="2147483663"/>
          </pc:sldLayoutMkLst>
        </pc:sldLayoutChg>
        <pc:sldLayoutChg chg="modSp mod">
          <pc:chgData name="Lee, Whitney" userId="42c304cf-7bf0-4354-97f1-ba8873b86299" providerId="ADAL" clId="{3A40AF0D-4B19-3F43-B491-0B47B27C4790}" dt="2025-08-01T15:24:15.950" v="85" actId="207"/>
          <pc:sldLayoutMkLst>
            <pc:docMk/>
            <pc:sldMasterMk cId="2113399045" sldId="2147483660"/>
            <pc:sldLayoutMk cId="126326423" sldId="2147483664"/>
          </pc:sldLayoutMkLst>
        </pc:sldLayoutChg>
        <pc:sldLayoutChg chg="modSp mod">
          <pc:chgData name="Lee, Whitney" userId="42c304cf-7bf0-4354-97f1-ba8873b86299" providerId="ADAL" clId="{3A40AF0D-4B19-3F43-B491-0B47B27C4790}" dt="2025-08-01T16:32:20.517" v="822" actId="20577"/>
          <pc:sldLayoutMkLst>
            <pc:docMk/>
            <pc:sldMasterMk cId="2113399045" sldId="2147483660"/>
            <pc:sldLayoutMk cId="2291955193" sldId="2147483668"/>
          </pc:sldLayoutMkLst>
        </pc:sldLayoutChg>
        <pc:sldLayoutChg chg="modSp mod">
          <pc:chgData name="Lee, Whitney" userId="42c304cf-7bf0-4354-97f1-ba8873b86299" providerId="ADAL" clId="{3A40AF0D-4B19-3F43-B491-0B47B27C4790}" dt="2025-08-01T16:32:33.306" v="839"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EF9CBCA8-E535-CB47-9FAA-3E479A565DA5}"/>
    <pc:docChg chg="undo redo custSel modSld modMainMaster">
      <pc:chgData name="Lee, Whitney" userId="42c304cf-7bf0-4354-97f1-ba8873b86299" providerId="ADAL" clId="{EF9CBCA8-E535-CB47-9FAA-3E479A565DA5}" dt="2024-09-05T22:31:51.317" v="4173"/>
      <pc:docMkLst>
        <pc:docMk/>
      </pc:docMkLst>
      <pc:sldChg chg="modNotesTx">
        <pc:chgData name="Lee, Whitney" userId="42c304cf-7bf0-4354-97f1-ba8873b86299" providerId="ADAL" clId="{EF9CBCA8-E535-CB47-9FAA-3E479A565DA5}" dt="2024-09-05T22:31:51.317" v="4173"/>
        <pc:sldMkLst>
          <pc:docMk/>
          <pc:sldMk cId="336364739" sldId="264"/>
        </pc:sldMkLst>
      </pc:sldChg>
      <pc:sldChg chg="modSp mod">
        <pc:chgData name="Lee, Whitney" userId="42c304cf-7bf0-4354-97f1-ba8873b86299" providerId="ADAL" clId="{EF9CBCA8-E535-CB47-9FAA-3E479A565DA5}" dt="2024-09-05T15:02:54.286" v="131" actId="947"/>
        <pc:sldMkLst>
          <pc:docMk/>
          <pc:sldMk cId="1472856482" sldId="265"/>
        </pc:sldMkLst>
      </pc:sldChg>
      <pc:sldChg chg="modSp mod">
        <pc:chgData name="Lee, Whitney" userId="42c304cf-7bf0-4354-97f1-ba8873b86299" providerId="ADAL" clId="{EF9CBCA8-E535-CB47-9FAA-3E479A565DA5}" dt="2024-09-05T15:06:05.319" v="286" actId="947"/>
        <pc:sldMkLst>
          <pc:docMk/>
          <pc:sldMk cId="4250189459" sldId="266"/>
        </pc:sldMkLst>
      </pc:sldChg>
      <pc:sldChg chg="modSp mod modNotesTx">
        <pc:chgData name="Lee, Whitney" userId="42c304cf-7bf0-4354-97f1-ba8873b86299" providerId="ADAL" clId="{EF9CBCA8-E535-CB47-9FAA-3E479A565DA5}" dt="2024-09-05T15:29:50.359" v="622" actId="20577"/>
        <pc:sldMkLst>
          <pc:docMk/>
          <pc:sldMk cId="2940124673" sldId="267"/>
        </pc:sldMkLst>
      </pc:sldChg>
      <pc:sldChg chg="modSp mod modNotesTx">
        <pc:chgData name="Lee, Whitney" userId="42c304cf-7bf0-4354-97f1-ba8873b86299" providerId="ADAL" clId="{EF9CBCA8-E535-CB47-9FAA-3E479A565DA5}" dt="2024-09-05T15:49:09.991" v="1225" actId="20577"/>
        <pc:sldMkLst>
          <pc:docMk/>
          <pc:sldMk cId="3734570181" sldId="268"/>
        </pc:sldMkLst>
      </pc:sldChg>
      <pc:sldChg chg="modSp mod modNotesTx">
        <pc:chgData name="Lee, Whitney" userId="42c304cf-7bf0-4354-97f1-ba8873b86299" providerId="ADAL" clId="{EF9CBCA8-E535-CB47-9FAA-3E479A565DA5}" dt="2024-09-05T17:19:28.578" v="1742" actId="20577"/>
        <pc:sldMkLst>
          <pc:docMk/>
          <pc:sldMk cId="1294655604" sldId="269"/>
        </pc:sldMkLst>
      </pc:sldChg>
      <pc:sldChg chg="modSp mod modNotesTx">
        <pc:chgData name="Lee, Whitney" userId="42c304cf-7bf0-4354-97f1-ba8873b86299" providerId="ADAL" clId="{EF9CBCA8-E535-CB47-9FAA-3E479A565DA5}" dt="2024-09-05T21:26:49.770" v="2241" actId="20577"/>
        <pc:sldMkLst>
          <pc:docMk/>
          <pc:sldMk cId="3663860457" sldId="270"/>
        </pc:sldMkLst>
      </pc:sldChg>
      <pc:sldChg chg="modSp mod modNotesTx">
        <pc:chgData name="Lee, Whitney" userId="42c304cf-7bf0-4354-97f1-ba8873b86299" providerId="ADAL" clId="{EF9CBCA8-E535-CB47-9FAA-3E479A565DA5}" dt="2024-09-05T21:33:25.338" v="2567" actId="20577"/>
        <pc:sldMkLst>
          <pc:docMk/>
          <pc:sldMk cId="2340130936" sldId="271"/>
        </pc:sldMkLst>
      </pc:sldChg>
      <pc:sldChg chg="modSp mod modNotesTx">
        <pc:chgData name="Lee, Whitney" userId="42c304cf-7bf0-4354-97f1-ba8873b86299" providerId="ADAL" clId="{EF9CBCA8-E535-CB47-9FAA-3E479A565DA5}" dt="2024-09-05T22:13:51.423" v="3301" actId="20577"/>
        <pc:sldMkLst>
          <pc:docMk/>
          <pc:sldMk cId="2515943933" sldId="272"/>
        </pc:sldMkLst>
      </pc:sldChg>
      <pc:sldChg chg="modSp mod modNotesTx">
        <pc:chgData name="Lee, Whitney" userId="42c304cf-7bf0-4354-97f1-ba8873b86299" providerId="ADAL" clId="{EF9CBCA8-E535-CB47-9FAA-3E479A565DA5}" dt="2024-09-05T22:26:59.908" v="4058" actId="108"/>
        <pc:sldMkLst>
          <pc:docMk/>
          <pc:sldMk cId="4159353120" sldId="273"/>
        </pc:sldMkLst>
      </pc:sldChg>
      <pc:sldChg chg="modSp mod modNotesTx">
        <pc:chgData name="Lee, Whitney" userId="42c304cf-7bf0-4354-97f1-ba8873b86299" providerId="ADAL" clId="{EF9CBCA8-E535-CB47-9FAA-3E479A565DA5}" dt="2024-09-05T15:31:32.931" v="867" actId="20577"/>
        <pc:sldMkLst>
          <pc:docMk/>
          <pc:sldMk cId="593240637" sldId="276"/>
        </pc:sldMkLst>
      </pc:sldChg>
      <pc:sldChg chg="modSp mod">
        <pc:chgData name="Lee, Whitney" userId="42c304cf-7bf0-4354-97f1-ba8873b86299" providerId="ADAL" clId="{EF9CBCA8-E535-CB47-9FAA-3E479A565DA5}" dt="2024-09-05T15:52:24.361" v="1548" actId="1076"/>
        <pc:sldMkLst>
          <pc:docMk/>
          <pc:sldMk cId="3031513542" sldId="277"/>
        </pc:sldMkLst>
      </pc:sldChg>
      <pc:sldChg chg="modSp mod modNotesTx">
        <pc:chgData name="Lee, Whitney" userId="42c304cf-7bf0-4354-97f1-ba8873b86299" providerId="ADAL" clId="{EF9CBCA8-E535-CB47-9FAA-3E479A565DA5}" dt="2024-09-05T17:22:30.461" v="2077" actId="20577"/>
        <pc:sldMkLst>
          <pc:docMk/>
          <pc:sldMk cId="1853337807" sldId="278"/>
        </pc:sldMkLst>
      </pc:sldChg>
      <pc:sldChg chg="modSp mod">
        <pc:chgData name="Lee, Whitney" userId="42c304cf-7bf0-4354-97f1-ba8873b86299" providerId="ADAL" clId="{EF9CBCA8-E535-CB47-9FAA-3E479A565DA5}" dt="2024-09-05T21:27:50.969" v="2422" actId="14100"/>
        <pc:sldMkLst>
          <pc:docMk/>
          <pc:sldMk cId="463717971" sldId="279"/>
        </pc:sldMkLst>
      </pc:sldChg>
      <pc:sldChg chg="addSp delSp modSp mod modNotesTx">
        <pc:chgData name="Lee, Whitney" userId="42c304cf-7bf0-4354-97f1-ba8873b86299" providerId="ADAL" clId="{EF9CBCA8-E535-CB47-9FAA-3E479A565DA5}" dt="2024-09-05T21:42:14.891" v="3030" actId="20577"/>
        <pc:sldMkLst>
          <pc:docMk/>
          <pc:sldMk cId="843645801" sldId="280"/>
        </pc:sldMkLst>
      </pc:sldChg>
      <pc:sldChg chg="modSp mod modNotesTx">
        <pc:chgData name="Lee, Whitney" userId="42c304cf-7bf0-4354-97f1-ba8873b86299" providerId="ADAL" clId="{EF9CBCA8-E535-CB47-9FAA-3E479A565DA5}" dt="2024-09-05T22:29:59.608" v="4158" actId="20577"/>
        <pc:sldMkLst>
          <pc:docMk/>
          <pc:sldMk cId="4294521893" sldId="282"/>
        </pc:sldMkLst>
      </pc:sldChg>
      <pc:sldChg chg="modSp mod">
        <pc:chgData name="Lee, Whitney" userId="42c304cf-7bf0-4354-97f1-ba8873b86299" providerId="ADAL" clId="{EF9CBCA8-E535-CB47-9FAA-3E479A565DA5}" dt="2024-09-05T22:27:39.516" v="4132" actId="20577"/>
        <pc:sldMkLst>
          <pc:docMk/>
          <pc:sldMk cId="2091008181" sldId="284"/>
        </pc:sldMkLst>
      </pc:sldChg>
      <pc:sldChg chg="modSp mod">
        <pc:chgData name="Lee, Whitney" userId="42c304cf-7bf0-4354-97f1-ba8873b86299" providerId="ADAL" clId="{EF9CBCA8-E535-CB47-9FAA-3E479A565DA5}" dt="2024-09-05T22:17:39.370" v="3687" actId="1076"/>
        <pc:sldMkLst>
          <pc:docMk/>
          <pc:sldMk cId="955555309" sldId="285"/>
        </pc:sldMkLst>
      </pc:sldChg>
      <pc:sldMasterChg chg="modSp mod modSldLayout">
        <pc:chgData name="Lee, Whitney" userId="42c304cf-7bf0-4354-97f1-ba8873b86299" providerId="ADAL" clId="{EF9CBCA8-E535-CB47-9FAA-3E479A565DA5}" dt="2024-09-05T15:05:23.320" v="285" actId="20577"/>
        <pc:sldMasterMkLst>
          <pc:docMk/>
          <pc:sldMasterMk cId="2113399045" sldId="2147483660"/>
        </pc:sldMasterMkLst>
        <pc:sldLayoutChg chg="modSp mod">
          <pc:chgData name="Lee, Whitney" userId="42c304cf-7bf0-4354-97f1-ba8873b86299" providerId="ADAL" clId="{EF9CBCA8-E535-CB47-9FAA-3E479A565DA5}" dt="2024-09-05T15:02:15.992" v="124" actId="20577"/>
          <pc:sldLayoutMkLst>
            <pc:docMk/>
            <pc:sldMasterMk cId="2113399045" sldId="2147483660"/>
            <pc:sldLayoutMk cId="2923927821" sldId="2147483662"/>
          </pc:sldLayoutMkLst>
        </pc:sldLayoutChg>
        <pc:sldLayoutChg chg="modSp mod">
          <pc:chgData name="Lee, Whitney" userId="42c304cf-7bf0-4354-97f1-ba8873b86299" providerId="ADAL" clId="{EF9CBCA8-E535-CB47-9FAA-3E479A565DA5}" dt="2024-09-05T15:04:08.034" v="173" actId="20577"/>
          <pc:sldLayoutMkLst>
            <pc:docMk/>
            <pc:sldMasterMk cId="2113399045" sldId="2147483660"/>
            <pc:sldLayoutMk cId="3347925749" sldId="2147483663"/>
          </pc:sldLayoutMkLst>
        </pc:sldLayoutChg>
        <pc:sldLayoutChg chg="modSp mod">
          <pc:chgData name="Lee, Whitney" userId="42c304cf-7bf0-4354-97f1-ba8873b86299" providerId="ADAL" clId="{EF9CBCA8-E535-CB47-9FAA-3E479A565DA5}" dt="2024-09-05T15:04:22.543" v="204" actId="1076"/>
          <pc:sldLayoutMkLst>
            <pc:docMk/>
            <pc:sldMasterMk cId="2113399045" sldId="2147483660"/>
            <pc:sldLayoutMk cId="2291955193" sldId="2147483668"/>
          </pc:sldLayoutMkLst>
        </pc:sldLayoutChg>
        <pc:sldLayoutChg chg="modSp mod">
          <pc:chgData name="Lee, Whitney" userId="42c304cf-7bf0-4354-97f1-ba8873b86299" providerId="ADAL" clId="{EF9CBCA8-E535-CB47-9FAA-3E479A565DA5}" dt="2024-09-05T15:04:37.229" v="241"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211D9671-1ED9-551A-A998-E463F2A32939}"/>
    <pc:docChg chg="custSel modSld modMainMaster">
      <pc:chgData name="Lee, Whitney" userId="42c304cf-7bf0-4354-97f1-ba8873b86299" providerId="ADAL" clId="{211D9671-1ED9-551A-A998-E463F2A32939}" dt="2025-10-02T13:20:25.342" v="15" actId="732"/>
      <pc:docMkLst>
        <pc:docMk/>
      </pc:docMkLst>
      <pc:sldChg chg="modNotesTx">
        <pc:chgData name="Lee, Whitney" userId="42c304cf-7bf0-4354-97f1-ba8873b86299" providerId="ADAL" clId="{211D9671-1ED9-551A-A998-E463F2A32939}" dt="2025-10-02T13:14:33.474" v="10" actId="20577"/>
        <pc:sldMkLst>
          <pc:docMk/>
          <pc:sldMk cId="1853337807" sldId="278"/>
        </pc:sldMkLst>
      </pc:sldChg>
      <pc:sldMasterChg chg="modSldLayout">
        <pc:chgData name="Lee, Whitney" userId="42c304cf-7bf0-4354-97f1-ba8873b86299" providerId="ADAL" clId="{211D9671-1ED9-551A-A998-E463F2A32939}" dt="2025-10-01T21:01:43.414" v="0" actId="14826"/>
        <pc:sldMasterMkLst>
          <pc:docMk/>
          <pc:sldMasterMk cId="0" sldId="2147483648"/>
        </pc:sldMasterMkLst>
        <pc:sldLayoutChg chg="modSp">
          <pc:chgData name="Lee, Whitney" userId="42c304cf-7bf0-4354-97f1-ba8873b86299" providerId="ADAL" clId="{211D9671-1ED9-551A-A998-E463F2A32939}" dt="2025-10-01T21:01:43.414" v="0" actId="14826"/>
          <pc:sldLayoutMkLst>
            <pc:docMk/>
            <pc:sldMasterMk cId="0" sldId="2147483648"/>
            <pc:sldLayoutMk cId="0" sldId="2147483655"/>
          </pc:sldLayoutMkLst>
          <pc:picChg chg="mod">
            <ac:chgData name="Lee, Whitney" userId="42c304cf-7bf0-4354-97f1-ba8873b86299" providerId="ADAL" clId="{211D9671-1ED9-551A-A998-E463F2A32939}" dt="2025-10-01T21:01:43.414" v="0" actId="14826"/>
            <ac:picMkLst>
              <pc:docMk/>
              <pc:sldMasterMk cId="0" sldId="2147483648"/>
              <pc:sldLayoutMk cId="0" sldId="2147483655"/>
              <ac:picMk id="4" creationId="{31F6DF13-6EA3-01C6-8756-17C355250677}"/>
            </ac:picMkLst>
          </pc:picChg>
        </pc:sldLayoutChg>
      </pc:sldMasterChg>
      <pc:sldMasterChg chg="modSldLayout">
        <pc:chgData name="Lee, Whitney" userId="42c304cf-7bf0-4354-97f1-ba8873b86299" providerId="ADAL" clId="{211D9671-1ED9-551A-A998-E463F2A32939}" dt="2025-10-02T13:20:25.342" v="15" actId="732"/>
        <pc:sldMasterMkLst>
          <pc:docMk/>
          <pc:sldMasterMk cId="2113399045" sldId="2147483660"/>
        </pc:sldMasterMkLst>
        <pc:sldLayoutChg chg="modSp mod">
          <pc:chgData name="Lee, Whitney" userId="42c304cf-7bf0-4354-97f1-ba8873b86299" providerId="ADAL" clId="{211D9671-1ED9-551A-A998-E463F2A32939}" dt="2025-10-02T13:20:25.342" v="15" actId="732"/>
          <pc:sldLayoutMkLst>
            <pc:docMk/>
            <pc:sldMasterMk cId="2113399045" sldId="2147483660"/>
            <pc:sldLayoutMk cId="3347925749" sldId="2147483663"/>
          </pc:sldLayoutMkLst>
          <pc:picChg chg="mod modCrop">
            <ac:chgData name="Lee, Whitney" userId="42c304cf-7bf0-4354-97f1-ba8873b86299" providerId="ADAL" clId="{211D9671-1ED9-551A-A998-E463F2A32939}" dt="2025-10-02T13:20:25.342" v="15" actId="732"/>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1T21:01:57.179" v="1"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1T21:01:57.179" v="1" actId="14826"/>
            <ac:picMkLst>
              <pc:docMk/>
              <pc:sldMasterMk cId="2113399045" sldId="2147483660"/>
              <pc:sldLayoutMk cId="126326423" sldId="2147483664"/>
              <ac:picMk id="2" creationId="{45F1DB30-BAAD-55E0-8683-C11156F13DB6}"/>
            </ac:picMkLst>
          </pc:picChg>
        </pc:sldLayoutChg>
        <pc:sldLayoutChg chg="addSp delSp modSp mod">
          <pc:chgData name="Lee, Whitney" userId="42c304cf-7bf0-4354-97f1-ba8873b86299" providerId="ADAL" clId="{211D9671-1ED9-551A-A998-E463F2A32939}" dt="2025-10-02T13:13:02.842" v="9" actId="1076"/>
          <pc:sldLayoutMkLst>
            <pc:docMk/>
            <pc:sldMasterMk cId="2113399045" sldId="2147483660"/>
            <pc:sldLayoutMk cId="2291955193" sldId="2147483668"/>
          </pc:sldLayoutMkLst>
          <pc:picChg chg="del mod modCrop">
            <ac:chgData name="Lee, Whitney" userId="42c304cf-7bf0-4354-97f1-ba8873b86299" providerId="ADAL" clId="{211D9671-1ED9-551A-A998-E463F2A32939}" dt="2025-10-02T13:13:00.265" v="8" actId="478"/>
            <ac:picMkLst>
              <pc:docMk/>
              <pc:sldMasterMk cId="2113399045" sldId="2147483660"/>
              <pc:sldLayoutMk cId="2291955193" sldId="2147483668"/>
              <ac:picMk id="3" creationId="{F82A4142-97E0-C575-3355-153C03D1A191}"/>
            </ac:picMkLst>
          </pc:picChg>
          <pc:picChg chg="add mod">
            <ac:chgData name="Lee, Whitney" userId="42c304cf-7bf0-4354-97f1-ba8873b86299" providerId="ADAL" clId="{211D9671-1ED9-551A-A998-E463F2A32939}" dt="2025-10-02T13:13:02.842" v="9" actId="1076"/>
            <ac:picMkLst>
              <pc:docMk/>
              <pc:sldMasterMk cId="2113399045" sldId="2147483660"/>
              <pc:sldLayoutMk cId="2291955193" sldId="2147483668"/>
              <ac:picMk id="5" creationId="{70B41B3E-C5CA-4A6B-3F0B-B639E86EEA31}"/>
            </ac:picMkLst>
          </pc:picChg>
        </pc:sldLayoutChg>
        <pc:sldLayoutChg chg="modSp mod">
          <pc:chgData name="Lee, Whitney" userId="42c304cf-7bf0-4354-97f1-ba8873b86299" providerId="ADAL" clId="{211D9671-1ED9-551A-A998-E463F2A32939}" dt="2025-10-02T13:09:52.099" v="3" actId="18131"/>
          <pc:sldLayoutMkLst>
            <pc:docMk/>
            <pc:sldMasterMk cId="2113399045" sldId="2147483660"/>
            <pc:sldLayoutMk cId="3645915490" sldId="2147483669"/>
          </pc:sldLayoutMkLst>
          <pc:picChg chg="mod modCrop">
            <ac:chgData name="Lee, Whitney" userId="42c304cf-7bf0-4354-97f1-ba8873b86299" providerId="ADAL" clId="{211D9671-1ED9-551A-A998-E463F2A32939}" dt="2025-10-02T13:09:52.099" v="3"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The portion of Jesus’ sermon covered in today’s lesson touches on topics such as anger, forgiveness, love for enemies, and inner transformation. By challenging us to follow Him with integrity and love, Jesus teaches us that how we treat others matters to God.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Starter—You’ve Heard It Said</a:t>
            </a:r>
          </a:p>
          <a:p>
            <a:r>
              <a:rPr lang="en-US" sz="1200" kern="1200" dirty="0">
                <a:solidFill>
                  <a:schemeClr val="tx1"/>
                </a:solidFill>
                <a:effectLst/>
                <a:latin typeface="+mn-lt"/>
                <a:ea typeface="+mn-ea"/>
                <a:cs typeface="+mn-cs"/>
              </a:rPr>
              <a:t>What are some sayings or proverbs that you heard growing up? </a:t>
            </a:r>
            <a:r>
              <a:rPr lang="en-US" sz="1200" i="1" kern="1200" dirty="0">
                <a:solidFill>
                  <a:schemeClr val="tx1"/>
                </a:solidFill>
                <a:effectLst/>
                <a:latin typeface="+mn-lt"/>
                <a:ea typeface="+mn-ea"/>
                <a:cs typeface="+mn-cs"/>
              </a:rPr>
              <a:t>(Examples: A penny saved is a penny earned. Many hands make light work. Cleanliness is next to godliness.)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r>
              <a:rPr lang="en-US" sz="1200" kern="1200" dirty="0">
                <a:solidFill>
                  <a:schemeClr val="tx1"/>
                </a:solidFill>
                <a:effectLst/>
                <a:latin typeface="+mn-lt"/>
                <a:ea typeface="+mn-ea"/>
                <a:cs typeface="+mn-cs"/>
              </a:rPr>
              <a:t>Proverbs exist in almost all cultures as a way of preserving conventional wisdom and passing it on to the next generation. But sometimes, these wise sayings don’t contain the whole truth. In the next section of Jesus’ Sermon on the Mount, He turned Jewish conventional wisdom upside down, forcing people to rethink how they interpreted Old Testament law.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Times"/>
              </a:rPr>
              <a:t>Resource Packet Item 2: A Response to Divorce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people in our churches have felt the effects of divorce, and many others wonder how to respond to divorce in their congregations and families. Students will consider the biblical perspective on several questions related to divorce.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1 </a:t>
            </a:r>
            <a:r>
              <a:rPr lang="en-US" sz="1200" kern="1200" baseline="0" dirty="0">
                <a:solidFill>
                  <a:schemeClr val="tx1"/>
                </a:solidFill>
                <a:effectLst/>
                <a:latin typeface="+mn-lt"/>
                <a:ea typeface="+mn-ea"/>
                <a:cs typeface="+mn-cs"/>
              </a:rPr>
              <a:t>”Divorce and </a:t>
            </a:r>
            <a:r>
              <a:rPr lang="en-US" sz="1200" kern="1200" dirty="0">
                <a:solidFill>
                  <a:schemeClr val="tx1"/>
                </a:solidFill>
                <a:effectLst/>
                <a:latin typeface="+mn-lt"/>
                <a:ea typeface="+mn-ea"/>
                <a:cs typeface="+mn-cs"/>
              </a:rPr>
              <a:t>Remarriage,” Assemblies of God Beliefs, accessed August 26, 2024, https://</a:t>
            </a:r>
            <a:r>
              <a:rPr lang="en-US" sz="1200" kern="1200" dirty="0" err="1">
                <a:solidFill>
                  <a:schemeClr val="tx1"/>
                </a:solidFill>
                <a:effectLst/>
                <a:latin typeface="+mn-lt"/>
                <a:ea typeface="+mn-ea"/>
                <a:cs typeface="+mn-cs"/>
              </a:rPr>
              <a:t>ag.org</a:t>
            </a:r>
            <a:r>
              <a:rPr lang="en-US" sz="1200" kern="1200" dirty="0">
                <a:solidFill>
                  <a:schemeClr val="tx1"/>
                </a:solidFill>
                <a:effectLst/>
                <a:latin typeface="+mn-lt"/>
                <a:ea typeface="+mn-ea"/>
                <a:cs typeface="+mn-cs"/>
              </a:rPr>
              <a:t>/Beliefs/Position-Papers/Divorce-and-Remarriage.</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5:33–37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“You have also heard that our ancestors were told, ‘You must not break your vows; you must carry out the vows you make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But I say, do not make any vows! Do not say, ‘By heaven!’ because heaven is God’s throne. </a:t>
            </a:r>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And do not say, ‘By the earth!’ because the earth is his footstool. And do not say, ‘By Jerusalem!’ for Jerusalem is the city of the great King.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Do not even say, ‘By my head!’ for you can’t turn one hair white or black.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Just say a simple, ‘Yes, I will,’ or ‘No, I won’t.’ Anything beyond this is from the evil one.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Again, ye have heard that it hath been said by them of old time, Thou shalt not forswear thyself, but shalt perform unto the Lord thine oaths:</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But I say unto you, Swear not at all; neither by heaven; for it is God's throne:</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Nor by the earth; for it is his footstool: neither by Jerusalem; for it is the city of the great King.</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Neither shalt thou swear by thy head, because thou canst not make one hair white or black.</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But let your communication be, Yea, yea; Nay, nay: for whatsoever is more than these cometh of evil.</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5:38–42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“You have heard the law that says the punishment must match the injury: ‘An eye for an eye, and a tooth for a tooth.’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But I say, do not resist an evil person! If someone slaps you on the right cheek, offer the other cheek also. </a:t>
            </a:r>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If you are sued in court and your shirt is taken from you, give your coat, too. </a:t>
            </a:r>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If a soldier demands that you carry his gear for a mile, carry it two miles. </a:t>
            </a:r>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Give to those who ask, and don’t turn away from those who want to borrow.</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38</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Ye have heard that it hath been said, An eye for an eye, and a tooth for a tooth:</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But I say unto you, That ye resist not evil: but whosoever shall smite thee on thy right cheek, turn to him the other also.</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And if any man will sue thee at the law, and take away thy coat, let him have thy cloak also.</a:t>
            </a:r>
          </a:p>
          <a:p>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And whosoever shall compel thee to go a mile, go with him twain.</a:t>
            </a:r>
          </a:p>
          <a:p>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Give to him that </a:t>
            </a:r>
            <a:r>
              <a:rPr lang="en-US" sz="1200" b="0" i="0" kern="1200" dirty="0" err="1">
                <a:solidFill>
                  <a:schemeClr val="tx1"/>
                </a:solidFill>
                <a:effectLst/>
                <a:latin typeface="+mn-lt"/>
                <a:ea typeface="+mn-ea"/>
                <a:cs typeface="+mn-cs"/>
              </a:rPr>
              <a:t>asketh</a:t>
            </a:r>
            <a:r>
              <a:rPr lang="en-US" sz="1200" b="0" i="0" kern="1200" dirty="0">
                <a:solidFill>
                  <a:schemeClr val="tx1"/>
                </a:solidFill>
                <a:effectLst/>
                <a:latin typeface="+mn-lt"/>
                <a:ea typeface="+mn-ea"/>
                <a:cs typeface="+mn-cs"/>
              </a:rPr>
              <a:t> thee, and from him that would borrow of thee turn not thou away.</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highlight>
                  <a:srgbClr val="00FFFF"/>
                </a:highlight>
              </a:rPr>
              <a:t>Resource Packet Item 3: Kindness Evaluation</a:t>
            </a:r>
          </a:p>
          <a:p>
            <a:r>
              <a:rPr lang="en-US" sz="1200" kern="1200" dirty="0">
                <a:solidFill>
                  <a:schemeClr val="tx1"/>
                </a:solidFill>
                <a:effectLst/>
                <a:highlight>
                  <a:srgbClr val="00FFFF"/>
                </a:highlight>
                <a:latin typeface="+mn-lt"/>
                <a:ea typeface="+mn-ea"/>
                <a:cs typeface="+mn-cs"/>
              </a:rPr>
              <a:t>After self-analysis, students will ask the Spirit to increase their capacity for kindness. </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5:43–48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“You have heard the law that says, ‘Love your neighbor’ and hate your enemy. </a:t>
            </a:r>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But I say, love your enemies! Pray for those who persecute you! </a:t>
            </a:r>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In that way, you will be acting as true children of your Father in heaven. For he gives his sunlight to both the evil and the good, and he sends rain on the just and the unjust alike. </a:t>
            </a:r>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If you love only those who love you, what reward is there for that? Even corrupt tax collectors do that much. </a:t>
            </a:r>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If you are kind only to your friends, how are you different from anyone else? Even pagans do that. </a:t>
            </a:r>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But you are to be perfect, even as your Father in heaven is perfect.</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Ye have heard that it hath been said, Thou shalt love thy </a:t>
            </a:r>
            <a:r>
              <a:rPr lang="en-US" sz="1200" b="0" i="0" kern="1200" dirty="0" err="1">
                <a:solidFill>
                  <a:schemeClr val="tx1"/>
                </a:solidFill>
                <a:effectLst/>
                <a:latin typeface="+mn-lt"/>
                <a:ea typeface="+mn-ea"/>
                <a:cs typeface="+mn-cs"/>
              </a:rPr>
              <a:t>neighbour</a:t>
            </a:r>
            <a:r>
              <a:rPr lang="en-US" sz="1200" b="0" i="0" kern="1200" dirty="0">
                <a:solidFill>
                  <a:schemeClr val="tx1"/>
                </a:solidFill>
                <a:effectLst/>
                <a:latin typeface="+mn-lt"/>
                <a:ea typeface="+mn-ea"/>
                <a:cs typeface="+mn-cs"/>
              </a:rPr>
              <a:t>, and hate thine enemy.</a:t>
            </a:r>
          </a:p>
          <a:p>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But I say unto you, Love your enemies, bless them that curse you, do good to them that hate you, and pray for them which despitefully use you, and persecute you;</a:t>
            </a:r>
          </a:p>
          <a:p>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That ye may be the children of your Father which is in heaven: for he maketh his sun to rise on the evil and on the good, and </a:t>
            </a:r>
            <a:r>
              <a:rPr lang="en-US" sz="1200" b="0" i="0" kern="1200" dirty="0" err="1">
                <a:solidFill>
                  <a:schemeClr val="tx1"/>
                </a:solidFill>
                <a:effectLst/>
                <a:latin typeface="+mn-lt"/>
                <a:ea typeface="+mn-ea"/>
                <a:cs typeface="+mn-cs"/>
              </a:rPr>
              <a:t>sendeth</a:t>
            </a:r>
            <a:r>
              <a:rPr lang="en-US" sz="1200" b="0" i="0" kern="1200" dirty="0">
                <a:solidFill>
                  <a:schemeClr val="tx1"/>
                </a:solidFill>
                <a:effectLst/>
                <a:latin typeface="+mn-lt"/>
                <a:ea typeface="+mn-ea"/>
                <a:cs typeface="+mn-cs"/>
              </a:rPr>
              <a:t> rain on the just and on the unjust.</a:t>
            </a:r>
          </a:p>
          <a:p>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For if ye love them which love you, what reward have ye? do not even the publicans the same?</a:t>
            </a:r>
          </a:p>
          <a:p>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And if ye salute your brethren only, what do ye more than others? do not even the publicans so?</a:t>
            </a:r>
          </a:p>
          <a:p>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Be ye therefore perfect, even as your Father which is in heaven is perfect.</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Jesus calls His disciples to do more than follow the letter of the Law. Instead, we should aim for a higher level of morality by following the principles </a:t>
            </a:r>
            <a:r>
              <a:rPr lang="en-US" sz="1200" i="1" kern="1200" dirty="0">
                <a:solidFill>
                  <a:schemeClr val="tx1"/>
                </a:solidFill>
                <a:effectLst/>
                <a:latin typeface="+mn-lt"/>
                <a:ea typeface="+mn-ea"/>
                <a:cs typeface="+mn-cs"/>
              </a:rPr>
              <a:t>behind </a:t>
            </a:r>
            <a:r>
              <a:rPr lang="en-US" sz="1200" kern="1200" dirty="0">
                <a:solidFill>
                  <a:schemeClr val="tx1"/>
                </a:solidFill>
                <a:effectLst/>
                <a:latin typeface="+mn-lt"/>
                <a:ea typeface="+mn-ea"/>
                <a:cs typeface="+mn-cs"/>
              </a:rPr>
              <a:t>the Law. Belonging to God’s kingdom means regulating our emotions and seeking reconciliation. It means honoring our commitments and keeping our word. It means showing love and kindness regardless of how others treat us. The overall message is clear: Christians live by a moral code based not on rules and regulations but on the righteousness and grace of God.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Matthew 5:21–48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analyze the attitudes and actions of a Christ-follower.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examine the revolutionary nature of Jesus’ expectations for His followers.</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how to apply Jesus’ lessons to real-life situations.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Matthew 5:21–26</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21</a:t>
            </a:r>
            <a:r>
              <a:rPr lang="en-US" b="0" i="0" dirty="0">
                <a:solidFill>
                  <a:schemeClr val="tx1"/>
                </a:solidFill>
                <a:effectLst/>
                <a:latin typeface="Franklin Gothic Book" panose="020B0503020102020204" pitchFamily="34" charset="0"/>
              </a:rPr>
              <a:t> </a:t>
            </a:r>
            <a:r>
              <a:rPr lang="en-US" sz="1200" b="0" i="0" kern="1200" dirty="0">
                <a:solidFill>
                  <a:schemeClr val="tx1"/>
                </a:solidFill>
                <a:effectLst/>
                <a:latin typeface="+mn-lt"/>
                <a:ea typeface="+mn-ea"/>
                <a:cs typeface="+mn-cs"/>
              </a:rPr>
              <a:t>“You have heard that our ancestors were told, ‘You must not murder. If you commit murder, you are subject to judgment.’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I say, if you are even angry with someone, you are subject to judgment! If you call someone an idiot, you are in danger of being brought before the court. And if you curse someone, you are in danger of the fires of hell.</a:t>
            </a:r>
            <a:r>
              <a:rPr lang="en-US" sz="1200" b="0" i="0" kern="1200" baseline="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“So if you are presenting a sacrifice at the altar in the Temple and you suddenly remember that someone has something against you,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leave your sacrifice there at the altar. Go and be reconciled to that person. Then come and offer your sacrifice to God.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“When you are on the way to court with your adversary, settle your differences quickly. Otherwise, your accuser may hand you over to the judge, who will hand you over to an officer, and you will be thrown into prison.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if that happens, you surely won’t be free again until you have paid the last penny.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Ye have heard that it was said of them of old time, Thou shalt not kill; and whosoever shall kill shall be in danger of the judgment:</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I say unto you, That whosoever is angry with his brother without a cause shall be in danger of the judgment: and whosoever shall say to his brother, Raca, shall be in danger of the council: but whosoever shall say, Thou fool, shall be in danger of hell fire.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Therefore if thou bring thy gift to the altar, and there </a:t>
            </a:r>
            <a:r>
              <a:rPr lang="en-US" sz="1200" b="0" i="0" kern="1200" dirty="0" err="1">
                <a:solidFill>
                  <a:schemeClr val="tx1"/>
                </a:solidFill>
                <a:effectLst/>
                <a:latin typeface="+mn-lt"/>
                <a:ea typeface="+mn-ea"/>
                <a:cs typeface="+mn-cs"/>
              </a:rPr>
              <a:t>rememberest</a:t>
            </a:r>
            <a:r>
              <a:rPr lang="en-US" sz="1200" b="0" i="0" kern="1200" dirty="0">
                <a:solidFill>
                  <a:schemeClr val="tx1"/>
                </a:solidFill>
                <a:effectLst/>
                <a:latin typeface="+mn-lt"/>
                <a:ea typeface="+mn-ea"/>
                <a:cs typeface="+mn-cs"/>
              </a:rPr>
              <a:t> that thy brother hath ought against thee;</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Leave there thy gift before the altar, and go thy way; first be reconciled to thy brother, and then come and offer thy gift.</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Agree with thine adversary quickly, whiles thou art in the way with him; lest at any time the adversary deliver thee to the judge, and the judge deliver thee to the officer, and thou be cast into prison.</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Verily I say unto thee, Thou shalt by no means come out thence, till thou hast paid the uttermost farthing.</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highlight>
                  <a:srgbClr val="00FFFF"/>
                </a:highlight>
              </a:rPr>
              <a:t>Resource Packet Item 1: Results of Anger</a:t>
            </a:r>
            <a:endParaRPr lang="en-US" dirty="0">
              <a:effectLst/>
              <a:highlight>
                <a:srgbClr val="00FFFF"/>
              </a:highlight>
            </a:endParaRPr>
          </a:p>
          <a:p>
            <a:r>
              <a:rPr lang="en-US" sz="1800" dirty="0">
                <a:effectLst/>
                <a:latin typeface="CenturyStd"/>
              </a:rPr>
              <a:t>The Bible describes how dangerous uncontrolled anger can be. Students will explore the Scriptures and note how each describes the results of anger.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5:27–30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“You have heard the commandment that says, ‘You must not commit adultery.’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But I say, anyone who even looks at a woman with lust has already committed adultery with her in his heart.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So if your eye—even your good eye—causes you to lust, gouge it out and throw it away. It is better for you to lose one part of your body than for your whole body to be thrown into hell.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if your hand—even your stronger hand—causes you to sin, cut it off and throw it away. It is better for you to lose one part of your body than for your whole body to be thrown into hell.</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Ye have heard that it was said by them of old time, Thou shalt not commit adultery:</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But I say unto you, That whosoever </a:t>
            </a:r>
            <a:r>
              <a:rPr lang="en-US" sz="1200" b="0" i="0" kern="1200" dirty="0" err="1">
                <a:solidFill>
                  <a:schemeClr val="tx1"/>
                </a:solidFill>
                <a:effectLst/>
                <a:latin typeface="+mn-lt"/>
                <a:ea typeface="+mn-ea"/>
                <a:cs typeface="+mn-cs"/>
              </a:rPr>
              <a:t>looketh</a:t>
            </a:r>
            <a:r>
              <a:rPr lang="en-US" sz="1200" b="0" i="0" kern="1200" dirty="0">
                <a:solidFill>
                  <a:schemeClr val="tx1"/>
                </a:solidFill>
                <a:effectLst/>
                <a:latin typeface="+mn-lt"/>
                <a:ea typeface="+mn-ea"/>
                <a:cs typeface="+mn-cs"/>
              </a:rPr>
              <a:t> on a woman to lust after her hath committed adultery with her already in his heart.</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And if thy right eye offend thee, pluck it out, and cast it from thee: for it is profitable for thee that one of thy members should perish, and not that thy whole body should be cast into hell.</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if thy right hand offend thee, cut it off, and cast it from thee: for it is profitable for thee that one of thy members should perish, and not that thy whole body should be cast into hell.</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5:31–32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pPr algn="l"/>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“You have heard the law that says, ‘A man can divorce his wife by merely giving her a written notice of divorce.’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But I say that a man who divorces his wife, unless she has been unfaithful, causes her to commit adultery. And anyone who marries a divorced woman also commits adultery.</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It hath been said, Whosoever shall put away his wife, let him give her a writing of divorcement: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But I say unto you, That whosoever shall put away his wife, saving for the cause of fornication, </a:t>
            </a:r>
            <a:r>
              <a:rPr lang="en-US" sz="1200" b="0" i="0" kern="1200" dirty="0" err="1">
                <a:solidFill>
                  <a:schemeClr val="tx1"/>
                </a:solidFill>
                <a:effectLst/>
                <a:latin typeface="+mn-lt"/>
                <a:ea typeface="+mn-ea"/>
                <a:cs typeface="+mn-cs"/>
              </a:rPr>
              <a:t>causeth</a:t>
            </a:r>
            <a:r>
              <a:rPr lang="en-US" sz="1200" b="0" i="0" kern="1200" dirty="0">
                <a:solidFill>
                  <a:schemeClr val="tx1"/>
                </a:solidFill>
                <a:effectLst/>
                <a:latin typeface="+mn-lt"/>
                <a:ea typeface="+mn-ea"/>
                <a:cs typeface="+mn-cs"/>
              </a:rPr>
              <a:t> her to commit adultery: and whosoever shall marry her that is divorced committeth adultery.</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9" y="4168661"/>
              <a:ext cx="2496971" cy="1104747"/>
            </a:xfrm>
            <a:prstGeom prst="rect">
              <a:avLst/>
            </a:prstGeom>
          </p:spPr>
          <p:txBody>
            <a:bodyPr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Luke 10:27</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4013" r="23236"/>
          <a:stretch>
            <a:fillRect/>
          </a:stretch>
        </p:blipFill>
        <p:spPr>
          <a:xfrm>
            <a:off x="914400" y="1104900"/>
            <a:ext cx="77628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AVOID ANGER AND LUST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3794"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INTEGRITY IN MARRIAGE AND SPEECH</a:t>
            </a:r>
          </a:p>
        </p:txBody>
      </p:sp>
      <p:pic>
        <p:nvPicPr>
          <p:cNvPr id="5" name="Picture 4">
            <a:extLst>
              <a:ext uri="{FF2B5EF4-FFF2-40B4-BE49-F238E27FC236}">
                <a16:creationId xmlns:a16="http://schemas.microsoft.com/office/drawing/2014/main" id="{70B41B3E-C5CA-4A6B-3F0B-B639E86EEA31}"/>
              </a:ext>
            </a:extLst>
          </p:cNvPr>
          <p:cNvPicPr>
            <a:picLocks noChangeAspect="1"/>
          </p:cNvPicPr>
          <p:nvPr userDrawn="1"/>
        </p:nvPicPr>
        <p:blipFill>
          <a:blip r:embed="rId2">
            <a:extLst>
              <a:ext uri="{28A0092B-C50C-407E-A947-70E740481C1C}">
                <a14:useLocalDpi xmlns:a14="http://schemas.microsoft.com/office/drawing/2010/main" val="0"/>
              </a:ext>
            </a:extLst>
          </a:blip>
          <a:srcRect l="21944" r="12305"/>
          <a:stretch/>
        </p:blipFill>
        <p:spPr>
          <a:xfrm>
            <a:off x="1017813" y="1104900"/>
            <a:ext cx="7648575" cy="7754938"/>
          </a:xfrm>
          <a:prstGeom prst="rect">
            <a:avLst/>
          </a:prstGeom>
        </p:spPr>
      </p:pic>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4580" r="962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LOVE YOUR ENEMIES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2—CHRISTLIKE MORALITY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9448800" cy="418576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Most churches today recognize additional valid resources for divorce—such as physical abuse, abandonment, and fraud—based on the entire message of Scripture. How would you summarize the intent behind the Bible’s teachings on divorce? (The detailed Assemblies of God position paper “Divorce and Remarriage”</a:t>
            </a:r>
            <a:r>
              <a:rPr lang="en-US" sz="3400" baseline="30000" dirty="0">
                <a:solidFill>
                  <a:schemeClr val="bg1">
                    <a:lumMod val="95000"/>
                  </a:schemeClr>
                </a:solidFill>
                <a:latin typeface="Corbel" panose="020B0503020204020204" pitchFamily="34" charset="0"/>
                <a:ea typeface="Palatino" pitchFamily="2" charset="77"/>
                <a:cs typeface="Calibri" panose="020F0502020204030204" pitchFamily="34" charset="0"/>
              </a:rPr>
              <a:t>1</a:t>
            </a: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 can help guide your discussion.)</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5:31–32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ABANDONMENT AND ADULTERY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5:33–37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OATHS AND VOWS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42473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took time in His sermon to emphasize the importance of speaking the truth and keeping promises?</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be salt and light in a culture where lies and exaggeration are becoming commonplace?</a:t>
            </a: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5:38–42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KINDNESS INSTEAD OF REVENGE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771900"/>
            <a:ext cx="9296400" cy="634019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practical ways Christians can promote peace, forgiveness, and reconciliation in their communities? </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other biblical or historical examples of responding to mistreatment with nonviolence and nonretaliation? What was the result? </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5:38–42</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KINDNESS INSTEAD OF REVENGE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5:43–48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LOVE INSTEAD OF HATE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Christians can show love to their persecutors or enemies?</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prayed for someone who was mistreating you? What happened?</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162300"/>
            <a:ext cx="7467600" cy="62324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If you are experiencing conflict at work or in your relationships, actively practice forgiveness and seek reconciliation.</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Evaluate your media consumption and commit to pursuing purity.</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Make a list of ways you can promote peace and justice in your community.</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receives honor through our devotion to Him.</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CHRISTLIKE DEVOTION</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23781" y="5929327"/>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Citizens of God’s kingdom are characterized by their Christlike morality.</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CHRISTLIKE MORALITY</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193879"/>
            <a:ext cx="8686800" cy="5899244"/>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Thou shalt love the Lord thy God with all thy heart, and with all thy soul, and with all thy strength, and with all thy mind; and thy neighbor as thyself.</a:t>
            </a:r>
          </a:p>
          <a:p>
            <a:pPr>
              <a:lnSpc>
                <a:spcPts val="6599"/>
              </a:lnSpc>
            </a:pPr>
            <a:endParaRPr lang="en-US" sz="5499" dirty="0">
              <a:solidFill>
                <a:srgbClr val="FFFFFF"/>
              </a:solidFill>
              <a:latin typeface="Corbel" panose="020B0503020204020204" pitchFamily="34" charset="0"/>
            </a:endParaRP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193879"/>
            <a:ext cx="7848600" cy="5899244"/>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“’You must love the </a:t>
            </a:r>
            <a:r>
              <a:rPr lang="en-US" sz="5499" cap="small" dirty="0">
                <a:solidFill>
                  <a:srgbClr val="FFFFFF"/>
                </a:solidFill>
                <a:latin typeface="Corbel" panose="020B0503020204020204" pitchFamily="34" charset="0"/>
              </a:rPr>
              <a:t>Lord</a:t>
            </a:r>
            <a:r>
              <a:rPr lang="en-US" sz="5499" dirty="0">
                <a:solidFill>
                  <a:srgbClr val="FFFFFF"/>
                </a:solidFill>
                <a:latin typeface="Corbel" panose="020B0503020204020204" pitchFamily="34" charset="0"/>
              </a:rPr>
              <a:t> your God with all your heart, all your soul, all your strength, and all your mind.’ And, ‘Love your neighbor as yourself.’”</a:t>
            </a:r>
          </a:p>
          <a:p>
            <a:pPr>
              <a:lnSpc>
                <a:spcPts val="6599"/>
              </a:lnSpc>
            </a:pPr>
            <a:endParaRPr lang="en-US" sz="5499" dirty="0">
              <a:solidFill>
                <a:srgbClr val="FFFFFF"/>
              </a:solidFill>
              <a:latin typeface="Corbel" panose="020B0503020204020204" pitchFamily="34" charset="0"/>
            </a:endParaRP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949252"/>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ANGER EQUALS MURDER</a:t>
            </a:r>
          </a:p>
          <a:p>
            <a:pPr>
              <a:lnSpc>
                <a:spcPts val="3840"/>
              </a:lnSpc>
            </a:pPr>
            <a:r>
              <a:rPr lang="en-US" sz="3200" spc="160" dirty="0">
                <a:solidFill>
                  <a:srgbClr val="FFFFFF"/>
                </a:solidFill>
                <a:latin typeface="Franklin Gothic Medium" panose="020B0603020102020204" pitchFamily="34" charset="0"/>
              </a:rPr>
              <a:t>Matthew 5:21–26</a:t>
            </a:r>
          </a:p>
          <a:p>
            <a:pPr>
              <a:lnSpc>
                <a:spcPts val="3840"/>
              </a:lnSpc>
            </a:pPr>
            <a:endParaRPr lang="en-US" sz="3200" spc="160" dirty="0">
              <a:solidFill>
                <a:srgbClr val="FFFFFF"/>
              </a:solidFill>
              <a:latin typeface="Franklin Gothic Medium" panose="020B0603020102020204" pitchFamily="34" charset="0"/>
            </a:endParaRP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equated anger with murder?</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look like to prioritize reconciliation and forgiveness when conflicts arise?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5:21–26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ANGER EQUALS MURDER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5:27–30</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LUST EQUALS ADULTERY</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296400" cy="370870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equated anger with murder?</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look like to prioritize reconciliation and forgiveness when conflicts arise?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5:31–32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ABANDONMENT AND ADULTERY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4927</TotalTime>
  <Words>2549</Words>
  <Application>Microsoft Macintosh PowerPoint</Application>
  <PresentationFormat>Custom</PresentationFormat>
  <Paragraphs>150</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Times</vt:lpstr>
      <vt:lpstr>Calibri</vt:lpstr>
      <vt:lpstr>CenturyStd</vt:lpstr>
      <vt:lpstr>system-ui</vt:lpstr>
      <vt:lpstr>Franklin Gothic Book</vt:lpstr>
      <vt:lpstr>Corbel</vt:lpstr>
      <vt:lpstr>Franklin Gothic Medium</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3</cp:revision>
  <dcterms:created xsi:type="dcterms:W3CDTF">2023-08-11T18:12:45Z</dcterms:created>
  <dcterms:modified xsi:type="dcterms:W3CDTF">2025-12-08T22:45:07Z</dcterms:modified>
  <dc:identifier>DAEvRMTdTXk</dc:identifier>
</cp:coreProperties>
</file>