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3"/>
  </p:notesMasterIdLst>
  <p:handoutMasterIdLst>
    <p:handoutMasterId r:id="rId24"/>
  </p:handoutMasterIdLst>
  <p:sldIdLst>
    <p:sldId id="264" r:id="rId3"/>
    <p:sldId id="282" r:id="rId4"/>
    <p:sldId id="265" r:id="rId5"/>
    <p:sldId id="266" r:id="rId6"/>
    <p:sldId id="267" r:id="rId7"/>
    <p:sldId id="276" r:id="rId8"/>
    <p:sldId id="268" r:id="rId9"/>
    <p:sldId id="277" r:id="rId10"/>
    <p:sldId id="269" r:id="rId11"/>
    <p:sldId id="278" r:id="rId12"/>
    <p:sldId id="270" r:id="rId13"/>
    <p:sldId id="279" r:id="rId14"/>
    <p:sldId id="271" r:id="rId15"/>
    <p:sldId id="280" r:id="rId16"/>
    <p:sldId id="272" r:id="rId17"/>
    <p:sldId id="285" r:id="rId18"/>
    <p:sldId id="273" r:id="rId19"/>
    <p:sldId id="284" r:id="rId20"/>
    <p:sldId id="283" r:id="rId21"/>
    <p:sldId id="288" r:id="rId22"/>
  </p:sldIdLst>
  <p:sldSz cx="18288000" cy="10287000"/>
  <p:notesSz cx="6858000" cy="9144000"/>
  <p:embeddedFontLst>
    <p:embeddedFont>
      <p:font typeface="Corbel" panose="020B0503020204020204" pitchFamily="34" charset="0"/>
      <p:regular r:id="rId25"/>
      <p:bold r:id="rId26"/>
      <p:italic r:id="rId27"/>
      <p:boldItalic r:id="rId28"/>
    </p:embeddedFont>
    <p:embeddedFont>
      <p:font typeface="Franklin Gothic Book" panose="020B0503020102020204" pitchFamily="34" charset="0"/>
      <p:regular r:id="rId29"/>
      <p:italic r:id="rId30"/>
    </p:embeddedFont>
    <p:embeddedFont>
      <p:font typeface="Franklin Gothic Medium" panose="020B0603020102020204" pitchFamily="34" charset="0"/>
      <p:regular r:id="rId31"/>
      <p:italic r:id="rId3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145C6F"/>
    <a:srgbClr val="006E97"/>
    <a:srgbClr val="D8D6D9"/>
    <a:srgbClr val="8D8590"/>
    <a:srgbClr val="CCC9D9"/>
    <a:srgbClr val="1C2327"/>
    <a:srgbClr val="B97B44"/>
    <a:srgbClr val="000000"/>
    <a:srgbClr val="D6A951"/>
    <a:srgbClr val="EC9C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A58AA35-E0FE-3B4B-ADC6-27A6031B2AC5}" v="28" dt="2025-10-02T17:17:29.75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42808" autoAdjust="0"/>
    <p:restoredTop sz="60834" autoAdjust="0"/>
  </p:normalViewPr>
  <p:slideViewPr>
    <p:cSldViewPr>
      <p:cViewPr varScale="1">
        <p:scale>
          <a:sx n="43" d="100"/>
          <a:sy n="43" d="100"/>
        </p:scale>
        <p:origin x="272" y="456"/>
      </p:cViewPr>
      <p:guideLst>
        <p:guide orient="horz" pos="2160"/>
        <p:guide pos="2880"/>
      </p:guideLst>
    </p:cSldViewPr>
  </p:slideViewPr>
  <p:outlineViewPr>
    <p:cViewPr>
      <p:scale>
        <a:sx n="33" d="100"/>
        <a:sy n="33" d="100"/>
      </p:scale>
      <p:origin x="0" y="0"/>
    </p:cViewPr>
  </p:outlineViewPr>
  <p:notesTextViewPr>
    <p:cViewPr>
      <p:scale>
        <a:sx n="140" d="100"/>
        <a:sy n="140" d="100"/>
      </p:scale>
      <p:origin x="0" y="0"/>
    </p:cViewPr>
  </p:notesTextViewPr>
  <p:sorterViewPr>
    <p:cViewPr>
      <p:scale>
        <a:sx n="80" d="100"/>
        <a:sy n="80" d="100"/>
      </p:scale>
      <p:origin x="0" y="0"/>
    </p:cViewPr>
  </p:sorterViewPr>
  <p:notesViewPr>
    <p:cSldViewPr>
      <p:cViewPr varScale="1">
        <p:scale>
          <a:sx n="121" d="100"/>
          <a:sy n="121" d="100"/>
        </p:scale>
        <p:origin x="5072" y="17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2.fntdata"/><Relationship Id="rId39" Type="http://schemas.microsoft.com/office/2018/10/relationships/authors" Target="authors.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1.fntdata"/><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handoutMaster" Target="handoutMasters/handoutMaster1.xml"/><Relationship Id="rId32" Type="http://schemas.openxmlformats.org/officeDocument/2006/relationships/font" Target="fonts/font8.fntdata"/><Relationship Id="rId37"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font" Target="fonts/font4.fntdata"/><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7.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e, Whitney" userId="42c304cf-7bf0-4354-97f1-ba8873b86299" providerId="ADAL" clId="{211D9671-1ED9-551A-A998-E463F2A32939}"/>
    <pc:docChg chg="undo redo custSel delSld modSld modMainMaster">
      <pc:chgData name="Lee, Whitney" userId="42c304cf-7bf0-4354-97f1-ba8873b86299" providerId="ADAL" clId="{211D9671-1ED9-551A-A998-E463F2A32939}" dt="2025-10-02T17:17:29.750" v="5935" actId="14826"/>
      <pc:docMkLst>
        <pc:docMk/>
      </pc:docMkLst>
      <pc:sldChg chg="modNotesTx">
        <pc:chgData name="Lee, Whitney" userId="42c304cf-7bf0-4354-97f1-ba8873b86299" providerId="ADAL" clId="{211D9671-1ED9-551A-A998-E463F2A32939}" dt="2025-09-25T16:05:37.896" v="3091" actId="20577"/>
        <pc:sldMkLst>
          <pc:docMk/>
          <pc:sldMk cId="336364739" sldId="264"/>
        </pc:sldMkLst>
      </pc:sldChg>
      <pc:sldChg chg="modSp mod">
        <pc:chgData name="Lee, Whitney" userId="42c304cf-7bf0-4354-97f1-ba8873b86299" providerId="ADAL" clId="{211D9671-1ED9-551A-A998-E463F2A32939}" dt="2025-09-25T16:08:17.943" v="3143" actId="1038"/>
        <pc:sldMkLst>
          <pc:docMk/>
          <pc:sldMk cId="1472856482" sldId="265"/>
        </pc:sldMkLst>
        <pc:spChg chg="mod">
          <ac:chgData name="Lee, Whitney" userId="42c304cf-7bf0-4354-97f1-ba8873b86299" providerId="ADAL" clId="{211D9671-1ED9-551A-A998-E463F2A32939}" dt="2025-09-25T16:07:48.546" v="3139" actId="20577"/>
          <ac:spMkLst>
            <pc:docMk/>
            <pc:sldMk cId="1472856482" sldId="265"/>
            <ac:spMk id="2" creationId="{27514B45-0AA4-A677-8B7C-AB74AABC06F4}"/>
          </ac:spMkLst>
        </pc:spChg>
        <pc:spChg chg="mod">
          <ac:chgData name="Lee, Whitney" userId="42c304cf-7bf0-4354-97f1-ba8873b86299" providerId="ADAL" clId="{211D9671-1ED9-551A-A998-E463F2A32939}" dt="2025-09-25T16:08:17.943" v="3143" actId="1038"/>
          <ac:spMkLst>
            <pc:docMk/>
            <pc:sldMk cId="1472856482" sldId="265"/>
            <ac:spMk id="3" creationId="{7636D966-1D60-DC31-F708-C3955322E333}"/>
          </ac:spMkLst>
        </pc:spChg>
      </pc:sldChg>
      <pc:sldChg chg="modSp mod">
        <pc:chgData name="Lee, Whitney" userId="42c304cf-7bf0-4354-97f1-ba8873b86299" providerId="ADAL" clId="{211D9671-1ED9-551A-A998-E463F2A32939}" dt="2025-09-25T16:08:51.269" v="3160" actId="20577"/>
        <pc:sldMkLst>
          <pc:docMk/>
          <pc:sldMk cId="4250189459" sldId="266"/>
        </pc:sldMkLst>
        <pc:spChg chg="mod">
          <ac:chgData name="Lee, Whitney" userId="42c304cf-7bf0-4354-97f1-ba8873b86299" providerId="ADAL" clId="{211D9671-1ED9-551A-A998-E463F2A32939}" dt="2025-09-25T16:08:33.661" v="3149" actId="1036"/>
          <ac:spMkLst>
            <pc:docMk/>
            <pc:sldMk cId="4250189459" sldId="266"/>
            <ac:spMk id="2" creationId="{17CEBE55-9D7B-29C1-4EAF-3D818B8B8F10}"/>
          </ac:spMkLst>
        </pc:spChg>
        <pc:spChg chg="mod">
          <ac:chgData name="Lee, Whitney" userId="42c304cf-7bf0-4354-97f1-ba8873b86299" providerId="ADAL" clId="{211D9671-1ED9-551A-A998-E463F2A32939}" dt="2025-09-25T16:08:51.269" v="3160" actId="20577"/>
          <ac:spMkLst>
            <pc:docMk/>
            <pc:sldMk cId="4250189459" sldId="266"/>
            <ac:spMk id="3" creationId="{52E75411-0B3F-EF43-C5EA-751068CFF745}"/>
          </ac:spMkLst>
        </pc:spChg>
      </pc:sldChg>
      <pc:sldChg chg="modSp mod modNotesTx">
        <pc:chgData name="Lee, Whitney" userId="42c304cf-7bf0-4354-97f1-ba8873b86299" providerId="ADAL" clId="{211D9671-1ED9-551A-A998-E463F2A32939}" dt="2025-09-25T16:17:35.800" v="3484" actId="20577"/>
        <pc:sldMkLst>
          <pc:docMk/>
          <pc:sldMk cId="2940124673" sldId="267"/>
        </pc:sldMkLst>
        <pc:spChg chg="mod">
          <ac:chgData name="Lee, Whitney" userId="42c304cf-7bf0-4354-97f1-ba8873b86299" providerId="ADAL" clId="{211D9671-1ED9-551A-A998-E463F2A32939}" dt="2025-09-25T16:17:35.800" v="3484" actId="20577"/>
          <ac:spMkLst>
            <pc:docMk/>
            <pc:sldMk cId="2940124673" sldId="267"/>
            <ac:spMk id="5" creationId="{FB67BC36-FF11-8150-B054-E3F014E098FD}"/>
          </ac:spMkLst>
        </pc:spChg>
      </pc:sldChg>
      <pc:sldChg chg="modSp mod modNotesTx">
        <pc:chgData name="Lee, Whitney" userId="42c304cf-7bf0-4354-97f1-ba8873b86299" providerId="ADAL" clId="{211D9671-1ED9-551A-A998-E463F2A32939}" dt="2025-09-25T16:19:14.200" v="3554" actId="20577"/>
        <pc:sldMkLst>
          <pc:docMk/>
          <pc:sldMk cId="3734570181" sldId="268"/>
        </pc:sldMkLst>
        <pc:spChg chg="mod">
          <ac:chgData name="Lee, Whitney" userId="42c304cf-7bf0-4354-97f1-ba8873b86299" providerId="ADAL" clId="{211D9671-1ED9-551A-A998-E463F2A32939}" dt="2025-09-25T16:17:27.206" v="3474" actId="20577"/>
          <ac:spMkLst>
            <pc:docMk/>
            <pc:sldMk cId="3734570181" sldId="268"/>
            <ac:spMk id="4" creationId="{89677ECE-FE3D-A8A6-03A9-2F04A0A9F2DE}"/>
          </ac:spMkLst>
        </pc:spChg>
        <pc:spChg chg="mod">
          <ac:chgData name="Lee, Whitney" userId="42c304cf-7bf0-4354-97f1-ba8873b86299" providerId="ADAL" clId="{211D9671-1ED9-551A-A998-E463F2A32939}" dt="2025-09-25T16:17:13.178" v="3432" actId="20577"/>
          <ac:spMkLst>
            <pc:docMk/>
            <pc:sldMk cId="3734570181" sldId="268"/>
            <ac:spMk id="5" creationId="{FB67BC36-FF11-8150-B054-E3F014E098FD}"/>
          </ac:spMkLst>
        </pc:spChg>
        <pc:spChg chg="mod">
          <ac:chgData name="Lee, Whitney" userId="42c304cf-7bf0-4354-97f1-ba8873b86299" providerId="ADAL" clId="{211D9671-1ED9-551A-A998-E463F2A32939}" dt="2025-09-25T16:17:58.986" v="3518" actId="20577"/>
          <ac:spMkLst>
            <pc:docMk/>
            <pc:sldMk cId="3734570181" sldId="268"/>
            <ac:spMk id="6" creationId="{F0007A59-C0AE-7C55-2754-C92195DFE286}"/>
          </ac:spMkLst>
        </pc:spChg>
        <pc:spChg chg="mod">
          <ac:chgData name="Lee, Whitney" userId="42c304cf-7bf0-4354-97f1-ba8873b86299" providerId="ADAL" clId="{211D9671-1ED9-551A-A998-E463F2A32939}" dt="2025-09-25T16:17:47.108" v="3496" actId="20577"/>
          <ac:spMkLst>
            <pc:docMk/>
            <pc:sldMk cId="3734570181" sldId="268"/>
            <ac:spMk id="7" creationId="{1CFCE852-AEAB-9DE9-6936-21CAFE062AD6}"/>
          </ac:spMkLst>
        </pc:spChg>
      </pc:sldChg>
      <pc:sldChg chg="modSp mod modNotesTx">
        <pc:chgData name="Lee, Whitney" userId="42c304cf-7bf0-4354-97f1-ba8873b86299" providerId="ADAL" clId="{211D9671-1ED9-551A-A998-E463F2A32939}" dt="2025-09-25T16:23:21.479" v="3924" actId="20577"/>
        <pc:sldMkLst>
          <pc:docMk/>
          <pc:sldMk cId="1294655604" sldId="269"/>
        </pc:sldMkLst>
        <pc:spChg chg="mod">
          <ac:chgData name="Lee, Whitney" userId="42c304cf-7bf0-4354-97f1-ba8873b86299" providerId="ADAL" clId="{211D9671-1ED9-551A-A998-E463F2A32939}" dt="2025-09-25T16:22:14.497" v="3900" actId="20577"/>
          <ac:spMkLst>
            <pc:docMk/>
            <pc:sldMk cId="1294655604" sldId="269"/>
            <ac:spMk id="4" creationId="{89677ECE-FE3D-A8A6-03A9-2F04A0A9F2DE}"/>
          </ac:spMkLst>
        </pc:spChg>
        <pc:spChg chg="mod">
          <ac:chgData name="Lee, Whitney" userId="42c304cf-7bf0-4354-97f1-ba8873b86299" providerId="ADAL" clId="{211D9671-1ED9-551A-A998-E463F2A32939}" dt="2025-09-25T16:22:04.092" v="3878" actId="20577"/>
          <ac:spMkLst>
            <pc:docMk/>
            <pc:sldMk cId="1294655604" sldId="269"/>
            <ac:spMk id="5" creationId="{FB67BC36-FF11-8150-B054-E3F014E098FD}"/>
          </ac:spMkLst>
        </pc:spChg>
      </pc:sldChg>
      <pc:sldChg chg="modSp mod modNotesTx">
        <pc:chgData name="Lee, Whitney" userId="42c304cf-7bf0-4354-97f1-ba8873b86299" providerId="ADAL" clId="{211D9671-1ED9-551A-A998-E463F2A32939}" dt="2025-09-25T16:27:11.089" v="4316" actId="20577"/>
        <pc:sldMkLst>
          <pc:docMk/>
          <pc:sldMk cId="3663860457" sldId="270"/>
        </pc:sldMkLst>
        <pc:spChg chg="mod">
          <ac:chgData name="Lee, Whitney" userId="42c304cf-7bf0-4354-97f1-ba8873b86299" providerId="ADAL" clId="{211D9671-1ED9-551A-A998-E463F2A32939}" dt="2025-09-25T16:25:23.617" v="4236" actId="20577"/>
          <ac:spMkLst>
            <pc:docMk/>
            <pc:sldMk cId="3663860457" sldId="270"/>
            <ac:spMk id="4" creationId="{89677ECE-FE3D-A8A6-03A9-2F04A0A9F2DE}"/>
          </ac:spMkLst>
        </pc:spChg>
        <pc:spChg chg="mod">
          <ac:chgData name="Lee, Whitney" userId="42c304cf-7bf0-4354-97f1-ba8873b86299" providerId="ADAL" clId="{211D9671-1ED9-551A-A998-E463F2A32939}" dt="2025-09-25T16:25:13.660" v="4214" actId="20577"/>
          <ac:spMkLst>
            <pc:docMk/>
            <pc:sldMk cId="3663860457" sldId="270"/>
            <ac:spMk id="5" creationId="{FB67BC36-FF11-8150-B054-E3F014E098FD}"/>
          </ac:spMkLst>
        </pc:spChg>
        <pc:spChg chg="mod">
          <ac:chgData name="Lee, Whitney" userId="42c304cf-7bf0-4354-97f1-ba8873b86299" providerId="ADAL" clId="{211D9671-1ED9-551A-A998-E463F2A32939}" dt="2025-09-25T16:25:53.873" v="4286" actId="20577"/>
          <ac:spMkLst>
            <pc:docMk/>
            <pc:sldMk cId="3663860457" sldId="270"/>
            <ac:spMk id="6" creationId="{F0007A59-C0AE-7C55-2754-C92195DFE286}"/>
          </ac:spMkLst>
        </pc:spChg>
        <pc:spChg chg="mod">
          <ac:chgData name="Lee, Whitney" userId="42c304cf-7bf0-4354-97f1-ba8873b86299" providerId="ADAL" clId="{211D9671-1ED9-551A-A998-E463F2A32939}" dt="2025-09-25T16:25:41.814" v="4264" actId="20577"/>
          <ac:spMkLst>
            <pc:docMk/>
            <pc:sldMk cId="3663860457" sldId="270"/>
            <ac:spMk id="7" creationId="{1CFCE852-AEAB-9DE9-6936-21CAFE062AD6}"/>
          </ac:spMkLst>
        </pc:spChg>
      </pc:sldChg>
      <pc:sldChg chg="modSp mod modNotesTx">
        <pc:chgData name="Lee, Whitney" userId="42c304cf-7bf0-4354-97f1-ba8873b86299" providerId="ADAL" clId="{211D9671-1ED9-551A-A998-E463F2A32939}" dt="2025-09-25T16:29:12.668" v="4667" actId="20577"/>
        <pc:sldMkLst>
          <pc:docMk/>
          <pc:sldMk cId="2340130936" sldId="271"/>
        </pc:sldMkLst>
        <pc:spChg chg="mod">
          <ac:chgData name="Lee, Whitney" userId="42c304cf-7bf0-4354-97f1-ba8873b86299" providerId="ADAL" clId="{211D9671-1ED9-551A-A998-E463F2A32939}" dt="2025-09-25T16:29:04.626" v="4645" actId="20577"/>
          <ac:spMkLst>
            <pc:docMk/>
            <pc:sldMk cId="2340130936" sldId="271"/>
            <ac:spMk id="4" creationId="{89677ECE-FE3D-A8A6-03A9-2F04A0A9F2DE}"/>
          </ac:spMkLst>
        </pc:spChg>
        <pc:spChg chg="mod">
          <ac:chgData name="Lee, Whitney" userId="42c304cf-7bf0-4354-97f1-ba8873b86299" providerId="ADAL" clId="{211D9671-1ED9-551A-A998-E463F2A32939}" dt="2025-09-25T16:28:55.440" v="4623" actId="20577"/>
          <ac:spMkLst>
            <pc:docMk/>
            <pc:sldMk cId="2340130936" sldId="271"/>
            <ac:spMk id="5" creationId="{FB67BC36-FF11-8150-B054-E3F014E098FD}"/>
          </ac:spMkLst>
        </pc:spChg>
      </pc:sldChg>
      <pc:sldChg chg="modSp mod modNotesTx">
        <pc:chgData name="Lee, Whitney" userId="42c304cf-7bf0-4354-97f1-ba8873b86299" providerId="ADAL" clId="{211D9671-1ED9-551A-A998-E463F2A32939}" dt="2025-09-25T16:35:31.457" v="5161" actId="20577"/>
        <pc:sldMkLst>
          <pc:docMk/>
          <pc:sldMk cId="2515943933" sldId="272"/>
        </pc:sldMkLst>
        <pc:spChg chg="mod">
          <ac:chgData name="Lee, Whitney" userId="42c304cf-7bf0-4354-97f1-ba8873b86299" providerId="ADAL" clId="{211D9671-1ED9-551A-A998-E463F2A32939}" dt="2025-09-25T16:32:26.039" v="5052" actId="20577"/>
          <ac:spMkLst>
            <pc:docMk/>
            <pc:sldMk cId="2515943933" sldId="272"/>
            <ac:spMk id="4" creationId="{89677ECE-FE3D-A8A6-03A9-2F04A0A9F2DE}"/>
          </ac:spMkLst>
        </pc:spChg>
        <pc:spChg chg="mod">
          <ac:chgData name="Lee, Whitney" userId="42c304cf-7bf0-4354-97f1-ba8873b86299" providerId="ADAL" clId="{211D9671-1ED9-551A-A998-E463F2A32939}" dt="2025-09-25T16:32:02.834" v="5030" actId="20577"/>
          <ac:spMkLst>
            <pc:docMk/>
            <pc:sldMk cId="2515943933" sldId="272"/>
            <ac:spMk id="5" creationId="{FB67BC36-FF11-8150-B054-E3F014E098FD}"/>
          </ac:spMkLst>
        </pc:spChg>
        <pc:spChg chg="mod">
          <ac:chgData name="Lee, Whitney" userId="42c304cf-7bf0-4354-97f1-ba8873b86299" providerId="ADAL" clId="{211D9671-1ED9-551A-A998-E463F2A32939}" dt="2025-09-25T16:32:47.847" v="5108" actId="20577"/>
          <ac:spMkLst>
            <pc:docMk/>
            <pc:sldMk cId="2515943933" sldId="272"/>
            <ac:spMk id="6" creationId="{F0007A59-C0AE-7C55-2754-C92195DFE286}"/>
          </ac:spMkLst>
        </pc:spChg>
        <pc:spChg chg="mod">
          <ac:chgData name="Lee, Whitney" userId="42c304cf-7bf0-4354-97f1-ba8873b86299" providerId="ADAL" clId="{211D9671-1ED9-551A-A998-E463F2A32939}" dt="2025-09-25T16:32:37.802" v="5086" actId="20577"/>
          <ac:spMkLst>
            <pc:docMk/>
            <pc:sldMk cId="2515943933" sldId="272"/>
            <ac:spMk id="7" creationId="{1CFCE852-AEAB-9DE9-6936-21CAFE062AD6}"/>
          </ac:spMkLst>
        </pc:spChg>
      </pc:sldChg>
      <pc:sldChg chg="modSp mod modNotesTx">
        <pc:chgData name="Lee, Whitney" userId="42c304cf-7bf0-4354-97f1-ba8873b86299" providerId="ADAL" clId="{211D9671-1ED9-551A-A998-E463F2A32939}" dt="2025-09-25T16:38:10.260" v="5845" actId="20577"/>
        <pc:sldMkLst>
          <pc:docMk/>
          <pc:sldMk cId="4159353120" sldId="273"/>
        </pc:sldMkLst>
        <pc:spChg chg="mod">
          <ac:chgData name="Lee, Whitney" userId="42c304cf-7bf0-4354-97f1-ba8873b86299" providerId="ADAL" clId="{211D9671-1ED9-551A-A998-E463F2A32939}" dt="2025-09-25T16:38:10.260" v="5845" actId="20577"/>
          <ac:spMkLst>
            <pc:docMk/>
            <pc:sldMk cId="4159353120" sldId="273"/>
            <ac:spMk id="2" creationId="{B19A42F2-53C9-3143-2F80-8C7D3D5FFE3C}"/>
          </ac:spMkLst>
        </pc:spChg>
      </pc:sldChg>
      <pc:sldChg chg="modSp mod modNotesTx">
        <pc:chgData name="Lee, Whitney" userId="42c304cf-7bf0-4354-97f1-ba8873b86299" providerId="ADAL" clId="{211D9671-1ED9-551A-A998-E463F2A32939}" dt="2025-09-25T16:17:05.520" v="3422" actId="20577"/>
        <pc:sldMkLst>
          <pc:docMk/>
          <pc:sldMk cId="593240637" sldId="276"/>
        </pc:sldMkLst>
        <pc:spChg chg="mod">
          <ac:chgData name="Lee, Whitney" userId="42c304cf-7bf0-4354-97f1-ba8873b86299" providerId="ADAL" clId="{211D9671-1ED9-551A-A998-E463F2A32939}" dt="2025-09-25T16:16:53.427" v="3421" actId="20577"/>
          <ac:spMkLst>
            <pc:docMk/>
            <pc:sldMk cId="593240637" sldId="276"/>
            <ac:spMk id="4" creationId="{ECC82F32-4CA5-5ACC-C7E4-CE13521B95DE}"/>
          </ac:spMkLst>
        </pc:spChg>
      </pc:sldChg>
      <pc:sldChg chg="modSp mod modNotesTx">
        <pc:chgData name="Lee, Whitney" userId="42c304cf-7bf0-4354-97f1-ba8873b86299" providerId="ADAL" clId="{211D9671-1ED9-551A-A998-E463F2A32939}" dt="2025-09-25T16:20:45.275" v="3852" actId="20577"/>
        <pc:sldMkLst>
          <pc:docMk/>
          <pc:sldMk cId="3031513542" sldId="277"/>
        </pc:sldMkLst>
        <pc:spChg chg="mod">
          <ac:chgData name="Lee, Whitney" userId="42c304cf-7bf0-4354-97f1-ba8873b86299" providerId="ADAL" clId="{211D9671-1ED9-551A-A998-E463F2A32939}" dt="2025-09-25T16:20:01.412" v="3680" actId="5793"/>
          <ac:spMkLst>
            <pc:docMk/>
            <pc:sldMk cId="3031513542" sldId="277"/>
            <ac:spMk id="2" creationId="{5901AE7E-0EA7-0335-10CC-7D4247FBC080}"/>
          </ac:spMkLst>
        </pc:spChg>
      </pc:sldChg>
      <pc:sldChg chg="modSp mod modNotesTx">
        <pc:chgData name="Lee, Whitney" userId="42c304cf-7bf0-4354-97f1-ba8873b86299" providerId="ADAL" clId="{211D9671-1ED9-551A-A998-E463F2A32939}" dt="2025-09-25T16:24:23.012" v="4188" actId="20577"/>
        <pc:sldMkLst>
          <pc:docMk/>
          <pc:sldMk cId="1853337807" sldId="278"/>
        </pc:sldMkLst>
        <pc:spChg chg="mod">
          <ac:chgData name="Lee, Whitney" userId="42c304cf-7bf0-4354-97f1-ba8873b86299" providerId="ADAL" clId="{211D9671-1ED9-551A-A998-E463F2A32939}" dt="2025-09-25T16:24:17.392" v="4186" actId="20577"/>
          <ac:spMkLst>
            <pc:docMk/>
            <pc:sldMk cId="1853337807" sldId="278"/>
            <ac:spMk id="3" creationId="{DBFC6CAD-4787-D29C-9066-E19B93CFC3EC}"/>
          </ac:spMkLst>
        </pc:spChg>
      </pc:sldChg>
      <pc:sldChg chg="modSp mod modNotesTx">
        <pc:chgData name="Lee, Whitney" userId="42c304cf-7bf0-4354-97f1-ba8873b86299" providerId="ADAL" clId="{211D9671-1ED9-551A-A998-E463F2A32939}" dt="2025-09-25T16:28:28.380" v="4601" actId="20577"/>
        <pc:sldMkLst>
          <pc:docMk/>
          <pc:sldMk cId="463717971" sldId="279"/>
        </pc:sldMkLst>
        <pc:spChg chg="mod">
          <ac:chgData name="Lee, Whitney" userId="42c304cf-7bf0-4354-97f1-ba8873b86299" providerId="ADAL" clId="{211D9671-1ED9-551A-A998-E463F2A32939}" dt="2025-09-25T16:27:58.674" v="4433" actId="20577"/>
          <ac:spMkLst>
            <pc:docMk/>
            <pc:sldMk cId="463717971" sldId="279"/>
            <ac:spMk id="2" creationId="{01A54E2C-C814-73DF-E414-610880B284E1}"/>
          </ac:spMkLst>
        </pc:spChg>
      </pc:sldChg>
      <pc:sldChg chg="modSp mod modNotesTx">
        <pc:chgData name="Lee, Whitney" userId="42c304cf-7bf0-4354-97f1-ba8873b86299" providerId="ADAL" clId="{211D9671-1ED9-551A-A998-E463F2A32939}" dt="2025-09-25T16:31:17.863" v="5008" actId="20577"/>
        <pc:sldMkLst>
          <pc:docMk/>
          <pc:sldMk cId="843645801" sldId="280"/>
        </pc:sldMkLst>
        <pc:spChg chg="mod">
          <ac:chgData name="Lee, Whitney" userId="42c304cf-7bf0-4354-97f1-ba8873b86299" providerId="ADAL" clId="{211D9671-1ED9-551A-A998-E463F2A32939}" dt="2025-09-25T16:30:54.288" v="4887" actId="20577"/>
          <ac:spMkLst>
            <pc:docMk/>
            <pc:sldMk cId="843645801" sldId="280"/>
            <ac:spMk id="10" creationId="{266E8908-7924-72A8-1BDB-03B2DC86E2B5}"/>
          </ac:spMkLst>
        </pc:spChg>
      </pc:sldChg>
      <pc:sldChg chg="modSp mod modNotesTx">
        <pc:chgData name="Lee, Whitney" userId="42c304cf-7bf0-4354-97f1-ba8873b86299" providerId="ADAL" clId="{211D9671-1ED9-551A-A998-E463F2A32939}" dt="2025-09-25T16:04:03.416" v="3066" actId="20577"/>
        <pc:sldMkLst>
          <pc:docMk/>
          <pc:sldMk cId="4294521893" sldId="282"/>
        </pc:sldMkLst>
        <pc:spChg chg="mod">
          <ac:chgData name="Lee, Whitney" userId="42c304cf-7bf0-4354-97f1-ba8873b86299" providerId="ADAL" clId="{211D9671-1ED9-551A-A998-E463F2A32939}" dt="2025-09-25T15:59:42.610" v="2801" actId="20577"/>
          <ac:spMkLst>
            <pc:docMk/>
            <pc:sldMk cId="4294521893" sldId="282"/>
            <ac:spMk id="3" creationId="{05E30743-A9B7-4FA5-2AAA-8384488C2CB8}"/>
          </ac:spMkLst>
        </pc:spChg>
        <pc:spChg chg="mod">
          <ac:chgData name="Lee, Whitney" userId="42c304cf-7bf0-4354-97f1-ba8873b86299" providerId="ADAL" clId="{211D9671-1ED9-551A-A998-E463F2A32939}" dt="2025-09-25T15:58:56.472" v="2734" actId="20577"/>
          <ac:spMkLst>
            <pc:docMk/>
            <pc:sldMk cId="4294521893" sldId="282"/>
            <ac:spMk id="4" creationId="{E7D41ED7-86E6-A096-0235-1756E32ED234}"/>
          </ac:spMkLst>
        </pc:spChg>
      </pc:sldChg>
      <pc:sldChg chg="modSp mod">
        <pc:chgData name="Lee, Whitney" userId="42c304cf-7bf0-4354-97f1-ba8873b86299" providerId="ADAL" clId="{211D9671-1ED9-551A-A998-E463F2A32939}" dt="2025-09-25T16:39:15.198" v="5928" actId="20577"/>
        <pc:sldMkLst>
          <pc:docMk/>
          <pc:sldMk cId="2091008181" sldId="284"/>
        </pc:sldMkLst>
        <pc:spChg chg="mod">
          <ac:chgData name="Lee, Whitney" userId="42c304cf-7bf0-4354-97f1-ba8873b86299" providerId="ADAL" clId="{211D9671-1ED9-551A-A998-E463F2A32939}" dt="2025-09-25T16:39:15.198" v="5928" actId="20577"/>
          <ac:spMkLst>
            <pc:docMk/>
            <pc:sldMk cId="2091008181" sldId="284"/>
            <ac:spMk id="2" creationId="{CB0310C8-E13E-49A6-E8B7-87D9E7A3C0EA}"/>
          </ac:spMkLst>
        </pc:spChg>
        <pc:spChg chg="mod">
          <ac:chgData name="Lee, Whitney" userId="42c304cf-7bf0-4354-97f1-ba8873b86299" providerId="ADAL" clId="{211D9671-1ED9-551A-A998-E463F2A32939}" dt="2025-09-25T16:38:51.305" v="5874" actId="20577"/>
          <ac:spMkLst>
            <pc:docMk/>
            <pc:sldMk cId="2091008181" sldId="284"/>
            <ac:spMk id="3" creationId="{0F76A27E-B194-9A4C-902F-1B6661D4C273}"/>
          </ac:spMkLst>
        </pc:spChg>
      </pc:sldChg>
      <pc:sldChg chg="modSp mod">
        <pc:chgData name="Lee, Whitney" userId="42c304cf-7bf0-4354-97f1-ba8873b86299" providerId="ADAL" clId="{211D9671-1ED9-551A-A998-E463F2A32939}" dt="2025-09-25T16:36:47.139" v="5410" actId="20577"/>
        <pc:sldMkLst>
          <pc:docMk/>
          <pc:sldMk cId="955555309" sldId="285"/>
        </pc:sldMkLst>
        <pc:spChg chg="mod">
          <ac:chgData name="Lee, Whitney" userId="42c304cf-7bf0-4354-97f1-ba8873b86299" providerId="ADAL" clId="{211D9671-1ED9-551A-A998-E463F2A32939}" dt="2025-09-25T16:36:47.139" v="5410" actId="20577"/>
          <ac:spMkLst>
            <pc:docMk/>
            <pc:sldMk cId="955555309" sldId="285"/>
            <ac:spMk id="2" creationId="{77A00FE0-84CA-CA79-4B3C-49D299CD952E}"/>
          </ac:spMkLst>
        </pc:spChg>
      </pc:sldChg>
      <pc:sldChg chg="del">
        <pc:chgData name="Lee, Whitney" userId="42c304cf-7bf0-4354-97f1-ba8873b86299" providerId="ADAL" clId="{211D9671-1ED9-551A-A998-E463F2A32939}" dt="2025-09-08T14:52:59.926" v="1620" actId="2696"/>
        <pc:sldMkLst>
          <pc:docMk/>
          <pc:sldMk cId="2951882867" sldId="289"/>
        </pc:sldMkLst>
      </pc:sldChg>
      <pc:sldMasterChg chg="modSldLayout">
        <pc:chgData name="Lee, Whitney" userId="42c304cf-7bf0-4354-97f1-ba8873b86299" providerId="ADAL" clId="{211D9671-1ED9-551A-A998-E463F2A32939}" dt="2025-10-02T16:48:03.239" v="5930" actId="14826"/>
        <pc:sldMasterMkLst>
          <pc:docMk/>
          <pc:sldMasterMk cId="0" sldId="2147483648"/>
        </pc:sldMasterMkLst>
        <pc:sldLayoutChg chg="modSp">
          <pc:chgData name="Lee, Whitney" userId="42c304cf-7bf0-4354-97f1-ba8873b86299" providerId="ADAL" clId="{211D9671-1ED9-551A-A998-E463F2A32939}" dt="2025-10-02T16:48:03.239" v="5930" actId="14826"/>
          <pc:sldLayoutMkLst>
            <pc:docMk/>
            <pc:sldMasterMk cId="0" sldId="2147483648"/>
            <pc:sldLayoutMk cId="0" sldId="2147483655"/>
          </pc:sldLayoutMkLst>
          <pc:picChg chg="mod">
            <ac:chgData name="Lee, Whitney" userId="42c304cf-7bf0-4354-97f1-ba8873b86299" providerId="ADAL" clId="{211D9671-1ED9-551A-A998-E463F2A32939}" dt="2025-10-02T16:48:03.239" v="5930" actId="14826"/>
            <ac:picMkLst>
              <pc:docMk/>
              <pc:sldMasterMk cId="0" sldId="2147483648"/>
              <pc:sldLayoutMk cId="0" sldId="2147483655"/>
              <ac:picMk id="4" creationId="{31F6DF13-6EA3-01C6-8756-17C355250677}"/>
            </ac:picMkLst>
          </pc:picChg>
        </pc:sldLayoutChg>
      </pc:sldMasterChg>
      <pc:sldMasterChg chg="modSp mod modSldLayout">
        <pc:chgData name="Lee, Whitney" userId="42c304cf-7bf0-4354-97f1-ba8873b86299" providerId="ADAL" clId="{211D9671-1ED9-551A-A998-E463F2A32939}" dt="2025-10-02T17:17:29.750" v="5935" actId="14826"/>
        <pc:sldMasterMkLst>
          <pc:docMk/>
          <pc:sldMasterMk cId="2113399045" sldId="2147483660"/>
        </pc:sldMasterMkLst>
        <pc:spChg chg="mod">
          <ac:chgData name="Lee, Whitney" userId="42c304cf-7bf0-4354-97f1-ba8873b86299" providerId="ADAL" clId="{211D9671-1ED9-551A-A998-E463F2A32939}" dt="2025-09-25T16:06:57.008" v="3131" actId="20577"/>
          <ac:spMkLst>
            <pc:docMk/>
            <pc:sldMasterMk cId="2113399045" sldId="2147483660"/>
            <ac:spMk id="3" creationId="{D702BAF9-6071-A275-BF21-8ABEC3F128DE}"/>
          </ac:spMkLst>
        </pc:spChg>
        <pc:sldLayoutChg chg="modSp mod">
          <pc:chgData name="Lee, Whitney" userId="42c304cf-7bf0-4354-97f1-ba8873b86299" providerId="ADAL" clId="{211D9671-1ED9-551A-A998-E463F2A32939}" dt="2025-09-25T16:06:28.292" v="3114" actId="20577"/>
          <pc:sldLayoutMkLst>
            <pc:docMk/>
            <pc:sldMasterMk cId="2113399045" sldId="2147483660"/>
            <pc:sldLayoutMk cId="2923927821" sldId="2147483662"/>
          </pc:sldLayoutMkLst>
          <pc:spChg chg="mod">
            <ac:chgData name="Lee, Whitney" userId="42c304cf-7bf0-4354-97f1-ba8873b86299" providerId="ADAL" clId="{211D9671-1ED9-551A-A998-E463F2A32939}" dt="2025-09-25T16:06:28.292" v="3114" actId="20577"/>
            <ac:spMkLst>
              <pc:docMk/>
              <pc:sldMasterMk cId="2113399045" sldId="2147483660"/>
              <pc:sldLayoutMk cId="2923927821" sldId="2147483662"/>
              <ac:spMk id="8" creationId="{DB361F5C-2749-BBE9-E205-5B06661022C5}"/>
            </ac:spMkLst>
          </pc:spChg>
          <pc:picChg chg="mod">
            <ac:chgData name="Lee, Whitney" userId="42c304cf-7bf0-4354-97f1-ba8873b86299" providerId="ADAL" clId="{211D9671-1ED9-551A-A998-E463F2A32939}" dt="2025-09-05T19:53:51.138" v="307" actId="1076"/>
            <ac:picMkLst>
              <pc:docMk/>
              <pc:sldMasterMk cId="2113399045" sldId="2147483660"/>
              <pc:sldLayoutMk cId="2923927821" sldId="2147483662"/>
              <ac:picMk id="3" creationId="{3E3FA0C5-D891-EABB-F265-BE42AF47ED03}"/>
            </ac:picMkLst>
          </pc:picChg>
        </pc:sldLayoutChg>
        <pc:sldLayoutChg chg="modSp mod">
          <pc:chgData name="Lee, Whitney" userId="42c304cf-7bf0-4354-97f1-ba8873b86299" providerId="ADAL" clId="{211D9671-1ED9-551A-A998-E463F2A32939}" dt="2025-10-02T16:47:12.190" v="5929" actId="14826"/>
          <pc:sldLayoutMkLst>
            <pc:docMk/>
            <pc:sldMasterMk cId="2113399045" sldId="2147483660"/>
            <pc:sldLayoutMk cId="3347925749" sldId="2147483663"/>
          </pc:sldLayoutMkLst>
          <pc:spChg chg="mod">
            <ac:chgData name="Lee, Whitney" userId="42c304cf-7bf0-4354-97f1-ba8873b86299" providerId="ADAL" clId="{211D9671-1ED9-551A-A998-E463F2A32939}" dt="2025-09-25T16:09:23.546" v="3190" actId="20577"/>
            <ac:spMkLst>
              <pc:docMk/>
              <pc:sldMasterMk cId="2113399045" sldId="2147483660"/>
              <pc:sldLayoutMk cId="3347925749" sldId="2147483663"/>
              <ac:spMk id="2" creationId="{3E4BEF51-4958-2B9C-52BA-142C49F32432}"/>
            </ac:spMkLst>
          </pc:spChg>
          <pc:picChg chg="mod">
            <ac:chgData name="Lee, Whitney" userId="42c304cf-7bf0-4354-97f1-ba8873b86299" providerId="ADAL" clId="{211D9671-1ED9-551A-A998-E463F2A32939}" dt="2025-10-02T16:47:12.190" v="5929" actId="14826"/>
            <ac:picMkLst>
              <pc:docMk/>
              <pc:sldMasterMk cId="2113399045" sldId="2147483660"/>
              <pc:sldLayoutMk cId="3347925749" sldId="2147483663"/>
              <ac:picMk id="3" creationId="{F82A4142-97E0-C575-3355-153C03D1A191}"/>
            </ac:picMkLst>
          </pc:picChg>
        </pc:sldLayoutChg>
        <pc:sldLayoutChg chg="modSp">
          <pc:chgData name="Lee, Whitney" userId="42c304cf-7bf0-4354-97f1-ba8873b86299" providerId="ADAL" clId="{211D9671-1ED9-551A-A998-E463F2A32939}" dt="2025-10-02T17:17:29.750" v="5935" actId="14826"/>
          <pc:sldLayoutMkLst>
            <pc:docMk/>
            <pc:sldMasterMk cId="2113399045" sldId="2147483660"/>
            <pc:sldLayoutMk cId="126326423" sldId="2147483664"/>
          </pc:sldLayoutMkLst>
          <pc:picChg chg="mod">
            <ac:chgData name="Lee, Whitney" userId="42c304cf-7bf0-4354-97f1-ba8873b86299" providerId="ADAL" clId="{211D9671-1ED9-551A-A998-E463F2A32939}" dt="2025-10-02T17:17:29.750" v="5935" actId="14826"/>
            <ac:picMkLst>
              <pc:docMk/>
              <pc:sldMasterMk cId="2113399045" sldId="2147483660"/>
              <pc:sldLayoutMk cId="126326423" sldId="2147483664"/>
              <ac:picMk id="2" creationId="{45F1DB30-BAAD-55E0-8683-C11156F13DB6}"/>
            </ac:picMkLst>
          </pc:picChg>
        </pc:sldLayoutChg>
        <pc:sldLayoutChg chg="modSp mod">
          <pc:chgData name="Lee, Whitney" userId="42c304cf-7bf0-4354-97f1-ba8873b86299" providerId="ADAL" clId="{211D9671-1ED9-551A-A998-E463F2A32939}" dt="2025-10-02T16:54:33.847" v="5933" actId="18131"/>
          <pc:sldLayoutMkLst>
            <pc:docMk/>
            <pc:sldMasterMk cId="2113399045" sldId="2147483660"/>
            <pc:sldLayoutMk cId="2291955193" sldId="2147483668"/>
          </pc:sldLayoutMkLst>
          <pc:spChg chg="mod">
            <ac:chgData name="Lee, Whitney" userId="42c304cf-7bf0-4354-97f1-ba8873b86299" providerId="ADAL" clId="{211D9671-1ED9-551A-A998-E463F2A32939}" dt="2025-09-25T16:09:42.108" v="3217" actId="1076"/>
            <ac:spMkLst>
              <pc:docMk/>
              <pc:sldMasterMk cId="2113399045" sldId="2147483660"/>
              <pc:sldLayoutMk cId="2291955193" sldId="2147483668"/>
              <ac:spMk id="2" creationId="{3A31D424-BB70-4637-4E55-1FDED185A759}"/>
            </ac:spMkLst>
          </pc:spChg>
          <pc:picChg chg="mod modCrop">
            <ac:chgData name="Lee, Whitney" userId="42c304cf-7bf0-4354-97f1-ba8873b86299" providerId="ADAL" clId="{211D9671-1ED9-551A-A998-E463F2A32939}" dt="2025-10-02T16:54:33.847" v="5933" actId="18131"/>
            <ac:picMkLst>
              <pc:docMk/>
              <pc:sldMasterMk cId="2113399045" sldId="2147483660"/>
              <pc:sldLayoutMk cId="2291955193" sldId="2147483668"/>
              <ac:picMk id="3" creationId="{F82A4142-97E0-C575-3355-153C03D1A191}"/>
            </ac:picMkLst>
          </pc:picChg>
        </pc:sldLayoutChg>
        <pc:sldLayoutChg chg="modSp mod">
          <pc:chgData name="Lee, Whitney" userId="42c304cf-7bf0-4354-97f1-ba8873b86299" providerId="ADAL" clId="{211D9671-1ED9-551A-A998-E463F2A32939}" dt="2025-10-02T17:16:51.288" v="5934" actId="14826"/>
          <pc:sldLayoutMkLst>
            <pc:docMk/>
            <pc:sldMasterMk cId="2113399045" sldId="2147483660"/>
            <pc:sldLayoutMk cId="3645915490" sldId="2147483669"/>
          </pc:sldLayoutMkLst>
          <pc:spChg chg="mod">
            <ac:chgData name="Lee, Whitney" userId="42c304cf-7bf0-4354-97f1-ba8873b86299" providerId="ADAL" clId="{211D9671-1ED9-551A-A998-E463F2A32939}" dt="2025-09-25T16:09:52.405" v="3247" actId="20577"/>
            <ac:spMkLst>
              <pc:docMk/>
              <pc:sldMasterMk cId="2113399045" sldId="2147483660"/>
              <pc:sldLayoutMk cId="3645915490" sldId="2147483669"/>
              <ac:spMk id="5" creationId="{A6EAD622-361E-E05A-7C09-F7BE95C7625C}"/>
            </ac:spMkLst>
          </pc:spChg>
          <pc:picChg chg="mod">
            <ac:chgData name="Lee, Whitney" userId="42c304cf-7bf0-4354-97f1-ba8873b86299" providerId="ADAL" clId="{211D9671-1ED9-551A-A998-E463F2A32939}" dt="2025-10-02T17:16:51.288" v="5934" actId="14826"/>
            <ac:picMkLst>
              <pc:docMk/>
              <pc:sldMasterMk cId="2113399045" sldId="2147483660"/>
              <pc:sldLayoutMk cId="3645915490" sldId="2147483669"/>
              <ac:picMk id="3" creationId="{F82A4142-97E0-C575-3355-153C03D1A191}"/>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10/2/25</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10/2/25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INTRODUCING THE STUDY</a:t>
            </a:r>
          </a:p>
          <a:p>
            <a:endParaRPr lang="en-US" b="1" dirty="0">
              <a:effectLst/>
            </a:endParaRPr>
          </a:p>
          <a:p>
            <a:r>
              <a:rPr lang="en-US" sz="1200" kern="1200" dirty="0">
                <a:solidFill>
                  <a:schemeClr val="tx1"/>
                </a:solidFill>
                <a:effectLst/>
                <a:latin typeface="+mn-lt"/>
                <a:ea typeface="+mn-ea"/>
                <a:cs typeface="+mn-cs"/>
              </a:rPr>
              <a:t>Death is our final enemy—a consequence of the curse of sin. When Adam and Eve first sinned, the process of physical death began. But death also has a spiritual aspect that is far more serious. Since Adam and Eve, every person has had a broken relationship with God. But through Jesus’ death and resurrection, death has been defeated and fellowship with God has been restored. Victory is a major theme in 1 Corinthians 15. That’s what our celebration of Easter is all about—victory over death made possible through Jesus Christ.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Discussion Starter—Easter Symbols</a:t>
            </a:r>
          </a:p>
          <a:p>
            <a:r>
              <a:rPr lang="en-US" sz="1200" kern="1200" dirty="0">
                <a:solidFill>
                  <a:schemeClr val="tx1"/>
                </a:solidFill>
                <a:effectLst/>
                <a:latin typeface="+mn-lt"/>
                <a:ea typeface="+mn-ea"/>
                <a:cs typeface="+mn-cs"/>
              </a:rPr>
              <a:t>What objects or practices symbolize Resurrection Sunday to you? Why?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For the world, Easter is just another Sunday. Some may see it as a day for a family dinner, an egg hunt, or a new outfit. But for the believer, it is much more. It is the celebration of Jesus’ resurrection, the foundation of the Christian faith.</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1 Corinthians 15, Paul makes the argument that Jesus proved the validity of His ministry by rising from the dead. This one event is the crux of the Christian faith, and without it, our faith would be in vain (verse 14).  </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kern="1200" baseline="300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1 Corinthians 15:42–49</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42 </a:t>
            </a:r>
            <a:r>
              <a:rPr lang="en-US" sz="1200" b="0" i="0" kern="1200" dirty="0">
                <a:solidFill>
                  <a:schemeClr val="tx1"/>
                </a:solidFill>
                <a:effectLst/>
                <a:latin typeface="+mn-lt"/>
                <a:ea typeface="+mn-ea"/>
                <a:cs typeface="+mn-cs"/>
              </a:rPr>
              <a:t>It is the same way with the resurrection of the dead. Our earthly bodies are planted in the ground when we die, but they will be raised to live forever. </a:t>
            </a:r>
            <a:r>
              <a:rPr lang="en-US" sz="1200" b="1" i="0" kern="1200" baseline="30000" dirty="0">
                <a:solidFill>
                  <a:schemeClr val="tx1"/>
                </a:solidFill>
                <a:effectLst/>
                <a:latin typeface="+mn-lt"/>
                <a:ea typeface="+mn-ea"/>
                <a:cs typeface="+mn-cs"/>
              </a:rPr>
              <a:t>43 </a:t>
            </a:r>
            <a:r>
              <a:rPr lang="en-US" sz="1200" b="0" i="0" kern="1200" dirty="0">
                <a:solidFill>
                  <a:schemeClr val="tx1"/>
                </a:solidFill>
                <a:effectLst/>
                <a:latin typeface="+mn-lt"/>
                <a:ea typeface="+mn-ea"/>
                <a:cs typeface="+mn-cs"/>
              </a:rPr>
              <a:t>Our bodies are buried in brokenness, but they will be raised in glory. They are buried in weakness, but they will be raised in strength. </a:t>
            </a:r>
            <a:r>
              <a:rPr lang="en-US" sz="1200" b="1" i="0" kern="1200" baseline="30000" dirty="0">
                <a:solidFill>
                  <a:schemeClr val="tx1"/>
                </a:solidFill>
                <a:effectLst/>
                <a:latin typeface="+mn-lt"/>
                <a:ea typeface="+mn-ea"/>
                <a:cs typeface="+mn-cs"/>
              </a:rPr>
              <a:t>44 </a:t>
            </a:r>
            <a:r>
              <a:rPr lang="en-US" sz="1200" b="0" i="0" kern="1200" dirty="0">
                <a:solidFill>
                  <a:schemeClr val="tx1"/>
                </a:solidFill>
                <a:effectLst/>
                <a:latin typeface="+mn-lt"/>
                <a:ea typeface="+mn-ea"/>
                <a:cs typeface="+mn-cs"/>
              </a:rPr>
              <a:t>They are buried as natural human bodies, but they will be raised as spiritual bodies. For just as there are natural bodies, there are also spiritual bodies.</a:t>
            </a:r>
          </a:p>
          <a:p>
            <a:r>
              <a:rPr lang="en-US" sz="1200" b="1" i="0" kern="1200" baseline="30000" dirty="0">
                <a:solidFill>
                  <a:schemeClr val="tx1"/>
                </a:solidFill>
                <a:effectLst/>
                <a:latin typeface="+mn-lt"/>
                <a:ea typeface="+mn-ea"/>
                <a:cs typeface="+mn-cs"/>
              </a:rPr>
              <a:t>45 </a:t>
            </a:r>
            <a:r>
              <a:rPr lang="en-US" sz="1200" b="0" i="0" kern="1200" dirty="0">
                <a:solidFill>
                  <a:schemeClr val="tx1"/>
                </a:solidFill>
                <a:effectLst/>
                <a:latin typeface="+mn-lt"/>
                <a:ea typeface="+mn-ea"/>
                <a:cs typeface="+mn-cs"/>
              </a:rPr>
              <a:t>The Scriptures tell us, “The first man, Adam, became a living person.” But the last Adam—that is, Christ—is a life-giving Spirit. </a:t>
            </a:r>
            <a:r>
              <a:rPr lang="en-US" sz="1200" b="1" i="0" kern="1200" baseline="30000" dirty="0">
                <a:solidFill>
                  <a:schemeClr val="tx1"/>
                </a:solidFill>
                <a:effectLst/>
                <a:latin typeface="+mn-lt"/>
                <a:ea typeface="+mn-ea"/>
                <a:cs typeface="+mn-cs"/>
              </a:rPr>
              <a:t>46 </a:t>
            </a:r>
            <a:r>
              <a:rPr lang="en-US" sz="1200" b="0" i="0" kern="1200" dirty="0">
                <a:solidFill>
                  <a:schemeClr val="tx1"/>
                </a:solidFill>
                <a:effectLst/>
                <a:latin typeface="+mn-lt"/>
                <a:ea typeface="+mn-ea"/>
                <a:cs typeface="+mn-cs"/>
              </a:rPr>
              <a:t>What comes first is the natural body, then the spiritual body comes later. </a:t>
            </a:r>
            <a:r>
              <a:rPr lang="en-US" sz="1200" b="1" i="0" kern="1200" baseline="30000" dirty="0">
                <a:solidFill>
                  <a:schemeClr val="tx1"/>
                </a:solidFill>
                <a:effectLst/>
                <a:latin typeface="+mn-lt"/>
                <a:ea typeface="+mn-ea"/>
                <a:cs typeface="+mn-cs"/>
              </a:rPr>
              <a:t>47 </a:t>
            </a:r>
            <a:r>
              <a:rPr lang="en-US" sz="1200" b="0" i="0" kern="1200" dirty="0">
                <a:solidFill>
                  <a:schemeClr val="tx1"/>
                </a:solidFill>
                <a:effectLst/>
                <a:latin typeface="+mn-lt"/>
                <a:ea typeface="+mn-ea"/>
                <a:cs typeface="+mn-cs"/>
              </a:rPr>
              <a:t>Adam, the first man, was made from the dust of the earth, while Christ, the second man, came from heaven. </a:t>
            </a:r>
            <a:r>
              <a:rPr lang="en-US" sz="1200" b="1" i="0" kern="1200" baseline="30000" dirty="0">
                <a:solidFill>
                  <a:schemeClr val="tx1"/>
                </a:solidFill>
                <a:effectLst/>
                <a:latin typeface="+mn-lt"/>
                <a:ea typeface="+mn-ea"/>
                <a:cs typeface="+mn-cs"/>
              </a:rPr>
              <a:t>48 </a:t>
            </a:r>
            <a:r>
              <a:rPr lang="en-US" sz="1200" b="0" i="0" kern="1200" dirty="0">
                <a:solidFill>
                  <a:schemeClr val="tx1"/>
                </a:solidFill>
                <a:effectLst/>
                <a:latin typeface="+mn-lt"/>
                <a:ea typeface="+mn-ea"/>
                <a:cs typeface="+mn-cs"/>
              </a:rPr>
              <a:t>Earthly people are like the earthly man, and heavenly people are like the heavenly man. </a:t>
            </a:r>
            <a:r>
              <a:rPr lang="en-US" sz="1200" b="1" i="0" kern="1200" baseline="30000" dirty="0">
                <a:solidFill>
                  <a:schemeClr val="tx1"/>
                </a:solidFill>
                <a:effectLst/>
                <a:latin typeface="+mn-lt"/>
                <a:ea typeface="+mn-ea"/>
                <a:cs typeface="+mn-cs"/>
              </a:rPr>
              <a:t>49 </a:t>
            </a:r>
            <a:r>
              <a:rPr lang="en-US" sz="1200" b="0" i="0" kern="1200" dirty="0">
                <a:solidFill>
                  <a:schemeClr val="tx1"/>
                </a:solidFill>
                <a:effectLst/>
                <a:latin typeface="+mn-lt"/>
                <a:ea typeface="+mn-ea"/>
                <a:cs typeface="+mn-cs"/>
              </a:rPr>
              <a:t>Just as we are now like the earthly man, we will someday be like the heavenly man.</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42 </a:t>
            </a:r>
            <a:r>
              <a:rPr lang="en-US" sz="1200" b="0" i="0" kern="1200" dirty="0">
                <a:solidFill>
                  <a:schemeClr val="tx1"/>
                </a:solidFill>
                <a:effectLst/>
                <a:latin typeface="+mn-lt"/>
                <a:ea typeface="+mn-ea"/>
                <a:cs typeface="+mn-cs"/>
              </a:rPr>
              <a:t>So also is the resurrection of the dead. It is sown in corruption; it is raised in incorruption:</a:t>
            </a:r>
          </a:p>
          <a:p>
            <a:r>
              <a:rPr lang="en-US" sz="1200" b="1" i="0" kern="1200" baseline="30000" dirty="0">
                <a:solidFill>
                  <a:schemeClr val="tx1"/>
                </a:solidFill>
                <a:effectLst/>
                <a:latin typeface="+mn-lt"/>
                <a:ea typeface="+mn-ea"/>
                <a:cs typeface="+mn-cs"/>
              </a:rPr>
              <a:t>43 </a:t>
            </a:r>
            <a:r>
              <a:rPr lang="en-US" sz="1200" b="0" i="0" kern="1200" dirty="0">
                <a:solidFill>
                  <a:schemeClr val="tx1"/>
                </a:solidFill>
                <a:effectLst/>
                <a:latin typeface="+mn-lt"/>
                <a:ea typeface="+mn-ea"/>
                <a:cs typeface="+mn-cs"/>
              </a:rPr>
              <a:t>It is sown in </a:t>
            </a:r>
            <a:r>
              <a:rPr lang="en-US" sz="1200" b="0" i="0" kern="1200" dirty="0" err="1">
                <a:solidFill>
                  <a:schemeClr val="tx1"/>
                </a:solidFill>
                <a:effectLst/>
                <a:latin typeface="+mn-lt"/>
                <a:ea typeface="+mn-ea"/>
                <a:cs typeface="+mn-cs"/>
              </a:rPr>
              <a:t>dishonour</a:t>
            </a:r>
            <a:r>
              <a:rPr lang="en-US" sz="1200" b="0" i="0" kern="1200" dirty="0">
                <a:solidFill>
                  <a:schemeClr val="tx1"/>
                </a:solidFill>
                <a:effectLst/>
                <a:latin typeface="+mn-lt"/>
                <a:ea typeface="+mn-ea"/>
                <a:cs typeface="+mn-cs"/>
              </a:rPr>
              <a:t>; it is raised in glory: it is sown in weakness; it is raised in power:</a:t>
            </a:r>
          </a:p>
          <a:p>
            <a:r>
              <a:rPr lang="en-US" sz="1200" b="1" i="0" kern="1200" baseline="30000" dirty="0">
                <a:solidFill>
                  <a:schemeClr val="tx1"/>
                </a:solidFill>
                <a:effectLst/>
                <a:latin typeface="+mn-lt"/>
                <a:ea typeface="+mn-ea"/>
                <a:cs typeface="+mn-cs"/>
              </a:rPr>
              <a:t>44 </a:t>
            </a:r>
            <a:r>
              <a:rPr lang="en-US" sz="1200" b="0" i="0" kern="1200" dirty="0">
                <a:solidFill>
                  <a:schemeClr val="tx1"/>
                </a:solidFill>
                <a:effectLst/>
                <a:latin typeface="+mn-lt"/>
                <a:ea typeface="+mn-ea"/>
                <a:cs typeface="+mn-cs"/>
              </a:rPr>
              <a:t>It is sown a natural body; it is raised a spiritual body. There is a natural body, and there is a spiritual body.</a:t>
            </a:r>
          </a:p>
          <a:p>
            <a:r>
              <a:rPr lang="en-US" sz="1200" b="1" i="0" kern="1200" baseline="30000" dirty="0">
                <a:solidFill>
                  <a:schemeClr val="tx1"/>
                </a:solidFill>
                <a:effectLst/>
                <a:latin typeface="+mn-lt"/>
                <a:ea typeface="+mn-ea"/>
                <a:cs typeface="+mn-cs"/>
              </a:rPr>
              <a:t>45 </a:t>
            </a:r>
            <a:r>
              <a:rPr lang="en-US" sz="1200" b="0" i="0" kern="1200" dirty="0">
                <a:solidFill>
                  <a:schemeClr val="tx1"/>
                </a:solidFill>
                <a:effectLst/>
                <a:latin typeface="+mn-lt"/>
                <a:ea typeface="+mn-ea"/>
                <a:cs typeface="+mn-cs"/>
              </a:rPr>
              <a:t>And so it is written, The first man Adam was made a living soul; the last Adam was made a quickening spirit.</a:t>
            </a:r>
          </a:p>
          <a:p>
            <a:r>
              <a:rPr lang="en-US" sz="1200" b="1" i="0" kern="1200" baseline="30000" dirty="0">
                <a:solidFill>
                  <a:schemeClr val="tx1"/>
                </a:solidFill>
                <a:effectLst/>
                <a:latin typeface="+mn-lt"/>
                <a:ea typeface="+mn-ea"/>
                <a:cs typeface="+mn-cs"/>
              </a:rPr>
              <a:t>46 </a:t>
            </a:r>
            <a:r>
              <a:rPr lang="en-US" sz="1200" b="0" i="0" kern="1200" dirty="0">
                <a:solidFill>
                  <a:schemeClr val="tx1"/>
                </a:solidFill>
                <a:effectLst/>
                <a:latin typeface="+mn-lt"/>
                <a:ea typeface="+mn-ea"/>
                <a:cs typeface="+mn-cs"/>
              </a:rPr>
              <a:t>Howbeit that was not first which is spiritual, but that which is natural; and afterward that which is spiritual.</a:t>
            </a:r>
          </a:p>
          <a:p>
            <a:r>
              <a:rPr lang="en-US" sz="1200" b="1" i="0" kern="1200" baseline="30000" dirty="0">
                <a:solidFill>
                  <a:schemeClr val="tx1"/>
                </a:solidFill>
                <a:effectLst/>
                <a:latin typeface="+mn-lt"/>
                <a:ea typeface="+mn-ea"/>
                <a:cs typeface="+mn-cs"/>
              </a:rPr>
              <a:t>47 </a:t>
            </a:r>
            <a:r>
              <a:rPr lang="en-US" sz="1200" b="0" i="0" kern="1200" dirty="0">
                <a:solidFill>
                  <a:schemeClr val="tx1"/>
                </a:solidFill>
                <a:effectLst/>
                <a:latin typeface="+mn-lt"/>
                <a:ea typeface="+mn-ea"/>
                <a:cs typeface="+mn-cs"/>
              </a:rPr>
              <a:t>The first man is of the earth, earthy; the second man is the Lord from heaven.</a:t>
            </a:r>
          </a:p>
          <a:p>
            <a:r>
              <a:rPr lang="en-US" sz="1200" b="1" i="0" kern="1200" baseline="30000" dirty="0">
                <a:solidFill>
                  <a:schemeClr val="tx1"/>
                </a:solidFill>
                <a:effectLst/>
                <a:latin typeface="+mn-lt"/>
                <a:ea typeface="+mn-ea"/>
                <a:cs typeface="+mn-cs"/>
              </a:rPr>
              <a:t>48 </a:t>
            </a:r>
            <a:r>
              <a:rPr lang="en-US" sz="1200" b="0" i="0" kern="1200" dirty="0">
                <a:solidFill>
                  <a:schemeClr val="tx1"/>
                </a:solidFill>
                <a:effectLst/>
                <a:latin typeface="+mn-lt"/>
                <a:ea typeface="+mn-ea"/>
                <a:cs typeface="+mn-cs"/>
              </a:rPr>
              <a:t>As is the earthy, such are they also that are earthy: and as is the heavenly, such are they also that are heavenly.</a:t>
            </a:r>
          </a:p>
          <a:p>
            <a:r>
              <a:rPr lang="en-US" sz="1200" b="1" i="0" kern="1200" baseline="30000" dirty="0">
                <a:solidFill>
                  <a:schemeClr val="tx1"/>
                </a:solidFill>
                <a:effectLst/>
                <a:latin typeface="+mn-lt"/>
                <a:ea typeface="+mn-ea"/>
                <a:cs typeface="+mn-cs"/>
              </a:rPr>
              <a:t>49 </a:t>
            </a:r>
            <a:r>
              <a:rPr lang="en-US" sz="1200" b="0" i="0" kern="1200" dirty="0">
                <a:solidFill>
                  <a:schemeClr val="tx1"/>
                </a:solidFill>
                <a:effectLst/>
                <a:latin typeface="+mn-lt"/>
                <a:ea typeface="+mn-ea"/>
                <a:cs typeface="+mn-cs"/>
              </a:rPr>
              <a:t>And as we have borne the image of the earthy, we shall also bear the image of the heavenly.</a:t>
            </a: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Resource Packet Item 2: Earthly Body vs. Resurrected Body</a:t>
            </a:r>
          </a:p>
          <a:p>
            <a:r>
              <a:rPr lang="en-US" b="0" dirty="0"/>
              <a:t>Students will list the differences between earthly and resurrected bodies in 1 Corinthians 15. </a:t>
            </a: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1 Corinthians 15:50–53</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50 </a:t>
            </a:r>
            <a:r>
              <a:rPr lang="en-US" sz="1200" b="0" i="0" kern="1200" dirty="0">
                <a:solidFill>
                  <a:schemeClr val="tx1"/>
                </a:solidFill>
                <a:effectLst/>
                <a:latin typeface="+mn-lt"/>
                <a:ea typeface="+mn-ea"/>
                <a:cs typeface="+mn-cs"/>
              </a:rPr>
              <a:t>What I am saying, dear brothers and sisters, is that our physical bodies cannot inherit the Kingdom of God. These dying bodies cannot inherit what will last forever.</a:t>
            </a:r>
          </a:p>
          <a:p>
            <a:r>
              <a:rPr lang="en-US" sz="1200" b="1" i="0" kern="1200" baseline="30000" dirty="0">
                <a:solidFill>
                  <a:schemeClr val="tx1"/>
                </a:solidFill>
                <a:effectLst/>
                <a:latin typeface="+mn-lt"/>
                <a:ea typeface="+mn-ea"/>
                <a:cs typeface="+mn-cs"/>
              </a:rPr>
              <a:t>51 </a:t>
            </a:r>
            <a:r>
              <a:rPr lang="en-US" sz="1200" b="0" i="0" kern="1200" dirty="0">
                <a:solidFill>
                  <a:schemeClr val="tx1"/>
                </a:solidFill>
                <a:effectLst/>
                <a:latin typeface="+mn-lt"/>
                <a:ea typeface="+mn-ea"/>
                <a:cs typeface="+mn-cs"/>
              </a:rPr>
              <a:t>But let me reveal to you a wonderful secret. We will not all die, but we will all be transformed! </a:t>
            </a:r>
            <a:r>
              <a:rPr lang="en-US" sz="1200" b="1" i="0" kern="1200" baseline="30000" dirty="0">
                <a:solidFill>
                  <a:schemeClr val="tx1"/>
                </a:solidFill>
                <a:effectLst/>
                <a:latin typeface="+mn-lt"/>
                <a:ea typeface="+mn-ea"/>
                <a:cs typeface="+mn-cs"/>
              </a:rPr>
              <a:t>52 </a:t>
            </a:r>
            <a:r>
              <a:rPr lang="en-US" sz="1200" b="0" i="0" kern="1200" dirty="0">
                <a:solidFill>
                  <a:schemeClr val="tx1"/>
                </a:solidFill>
                <a:effectLst/>
                <a:latin typeface="+mn-lt"/>
                <a:ea typeface="+mn-ea"/>
                <a:cs typeface="+mn-cs"/>
              </a:rPr>
              <a:t>It will happen in a moment, in the blink of an eye, when the last trumpet is blown. For when the trumpet sounds, those who have died will be raised to live forever. And we who are living will also be transformed. </a:t>
            </a:r>
            <a:r>
              <a:rPr lang="en-US" sz="1200" b="1" i="0" kern="1200" baseline="30000" dirty="0">
                <a:solidFill>
                  <a:schemeClr val="tx1"/>
                </a:solidFill>
                <a:effectLst/>
                <a:latin typeface="+mn-lt"/>
                <a:ea typeface="+mn-ea"/>
                <a:cs typeface="+mn-cs"/>
              </a:rPr>
              <a:t>53 </a:t>
            </a:r>
            <a:r>
              <a:rPr lang="en-US" sz="1200" b="0" i="0" kern="1200" dirty="0">
                <a:solidFill>
                  <a:schemeClr val="tx1"/>
                </a:solidFill>
                <a:effectLst/>
                <a:latin typeface="+mn-lt"/>
                <a:ea typeface="+mn-ea"/>
                <a:cs typeface="+mn-cs"/>
              </a:rPr>
              <a:t>For our dying bodies must be transformed into bodies that will never die; our mortal bodies must be transformed into immortal bodies.</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50 </a:t>
            </a:r>
            <a:r>
              <a:rPr lang="en-US" sz="1200" b="0" i="0" kern="1200" dirty="0">
                <a:solidFill>
                  <a:schemeClr val="tx1"/>
                </a:solidFill>
                <a:effectLst/>
                <a:latin typeface="+mn-lt"/>
                <a:ea typeface="+mn-ea"/>
                <a:cs typeface="+mn-cs"/>
              </a:rPr>
              <a:t>Now this I say, brethren, that flesh and blood cannot inherit the kingdom of God; neither doth corruption inherit incorruption.</a:t>
            </a:r>
          </a:p>
          <a:p>
            <a:r>
              <a:rPr lang="en-US" sz="1200" b="1" i="0" kern="1200" baseline="30000" dirty="0">
                <a:solidFill>
                  <a:schemeClr val="tx1"/>
                </a:solidFill>
                <a:effectLst/>
                <a:latin typeface="+mn-lt"/>
                <a:ea typeface="+mn-ea"/>
                <a:cs typeface="+mn-cs"/>
              </a:rPr>
              <a:t>51 </a:t>
            </a:r>
            <a:r>
              <a:rPr lang="en-US" sz="1200" b="0" i="0" kern="1200" dirty="0">
                <a:solidFill>
                  <a:schemeClr val="tx1"/>
                </a:solidFill>
                <a:effectLst/>
                <a:latin typeface="+mn-lt"/>
                <a:ea typeface="+mn-ea"/>
                <a:cs typeface="+mn-cs"/>
              </a:rPr>
              <a:t>Behold, I shew you a mystery; We shall not all sleep, but we shall all be changed,</a:t>
            </a:r>
          </a:p>
          <a:p>
            <a:r>
              <a:rPr lang="en-US" sz="1200" b="1" i="0" kern="1200" baseline="30000" dirty="0">
                <a:solidFill>
                  <a:schemeClr val="tx1"/>
                </a:solidFill>
                <a:effectLst/>
                <a:latin typeface="+mn-lt"/>
                <a:ea typeface="+mn-ea"/>
                <a:cs typeface="+mn-cs"/>
              </a:rPr>
              <a:t>52 </a:t>
            </a:r>
            <a:r>
              <a:rPr lang="en-US" sz="1200" b="0" i="0" kern="1200" dirty="0">
                <a:solidFill>
                  <a:schemeClr val="tx1"/>
                </a:solidFill>
                <a:effectLst/>
                <a:latin typeface="+mn-lt"/>
                <a:ea typeface="+mn-ea"/>
                <a:cs typeface="+mn-cs"/>
              </a:rPr>
              <a:t>In a moment, in the twinkling of an eye, at the last trump: for the trumpet shall sound, and the dead shall be raised incorruptible, and we shall be changed.</a:t>
            </a:r>
          </a:p>
          <a:p>
            <a:r>
              <a:rPr lang="en-US" sz="1200" b="1" i="0" kern="1200" baseline="30000" dirty="0">
                <a:solidFill>
                  <a:schemeClr val="tx1"/>
                </a:solidFill>
                <a:effectLst/>
                <a:latin typeface="+mn-lt"/>
                <a:ea typeface="+mn-ea"/>
                <a:cs typeface="+mn-cs"/>
              </a:rPr>
              <a:t>53 </a:t>
            </a:r>
            <a:r>
              <a:rPr lang="en-US" sz="1200" b="0" i="0" kern="1200" dirty="0">
                <a:solidFill>
                  <a:schemeClr val="tx1"/>
                </a:solidFill>
                <a:effectLst/>
                <a:latin typeface="+mn-lt"/>
                <a:ea typeface="+mn-ea"/>
                <a:cs typeface="+mn-cs"/>
              </a:rPr>
              <a:t>For this corruptible must put on incorruption, and this mortal must put on immortality.</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highlight>
                  <a:srgbClr val="00FFFF"/>
                </a:highlight>
                <a:latin typeface="+mn-lt"/>
                <a:ea typeface="+mn-ea"/>
                <a:cs typeface="+mn-cs"/>
              </a:rPr>
              <a:t>Resource Packet Item 3: The Rapture</a:t>
            </a:r>
          </a:p>
          <a:p>
            <a:r>
              <a:rPr lang="en-US" sz="1200" b="0" kern="1200" dirty="0">
                <a:solidFill>
                  <a:schemeClr val="tx1"/>
                </a:solidFill>
                <a:effectLst/>
                <a:highlight>
                  <a:srgbClr val="00FFFF"/>
                </a:highlight>
                <a:latin typeface="+mn-lt"/>
                <a:ea typeface="+mn-ea"/>
                <a:cs typeface="+mn-cs"/>
              </a:rPr>
              <a:t>This information sheet outlines the doctrine of the Rapture. </a:t>
            </a: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latin typeface="Franklin Gothic Book" panose="020B0503020102020204" pitchFamily="34" charset="0"/>
              </a:rPr>
              <a:t>1 Corinthians 15:54–57</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54 </a:t>
            </a:r>
            <a:r>
              <a:rPr lang="en-US" sz="1200" b="0" i="0" kern="1200" dirty="0">
                <a:solidFill>
                  <a:schemeClr val="tx1"/>
                </a:solidFill>
                <a:effectLst/>
                <a:latin typeface="+mn-lt"/>
                <a:ea typeface="+mn-ea"/>
                <a:cs typeface="+mn-cs"/>
              </a:rPr>
              <a:t>Then, when our dying bodies have been transformed into bodies that will never die, this Scripture will be fulfilled:</a:t>
            </a:r>
          </a:p>
          <a:p>
            <a:r>
              <a:rPr lang="en-US" sz="1200" b="0" i="0" kern="1200" dirty="0">
                <a:solidFill>
                  <a:schemeClr val="tx1"/>
                </a:solidFill>
                <a:effectLst/>
                <a:latin typeface="+mn-lt"/>
                <a:ea typeface="+mn-ea"/>
                <a:cs typeface="+mn-cs"/>
              </a:rPr>
              <a:t>“Death is swallowed up in victory.</a:t>
            </a:r>
            <a:br>
              <a:rPr lang="en-US" sz="1200" b="0" i="0" kern="1200" dirty="0">
                <a:solidFill>
                  <a:schemeClr val="tx1"/>
                </a:solidFill>
                <a:effectLst/>
                <a:latin typeface="+mn-lt"/>
                <a:ea typeface="+mn-ea"/>
                <a:cs typeface="+mn-cs"/>
              </a:rPr>
            </a:br>
            <a:r>
              <a:rPr lang="en-US" sz="1200" b="1" i="0" kern="1200" baseline="30000" dirty="0">
                <a:solidFill>
                  <a:schemeClr val="tx1"/>
                </a:solidFill>
                <a:effectLst/>
                <a:latin typeface="+mn-lt"/>
                <a:ea typeface="+mn-ea"/>
                <a:cs typeface="+mn-cs"/>
              </a:rPr>
              <a:t>55 </a:t>
            </a:r>
            <a:r>
              <a:rPr lang="en-US" sz="1200" b="0" i="0" kern="1200" dirty="0">
                <a:solidFill>
                  <a:schemeClr val="tx1"/>
                </a:solidFill>
                <a:effectLst/>
                <a:latin typeface="+mn-lt"/>
                <a:ea typeface="+mn-ea"/>
                <a:cs typeface="+mn-cs"/>
              </a:rPr>
              <a:t>O death, where is your victory?</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    O death, where is your sting?”</a:t>
            </a:r>
          </a:p>
          <a:p>
            <a:r>
              <a:rPr lang="en-US" sz="1200" b="1" i="0" kern="1200" baseline="30000" dirty="0">
                <a:solidFill>
                  <a:schemeClr val="tx1"/>
                </a:solidFill>
                <a:effectLst/>
                <a:latin typeface="+mn-lt"/>
                <a:ea typeface="+mn-ea"/>
                <a:cs typeface="+mn-cs"/>
              </a:rPr>
              <a:t>56 </a:t>
            </a:r>
            <a:r>
              <a:rPr lang="en-US" sz="1200" b="0" i="0" kern="1200" dirty="0">
                <a:solidFill>
                  <a:schemeClr val="tx1"/>
                </a:solidFill>
                <a:effectLst/>
                <a:latin typeface="+mn-lt"/>
                <a:ea typeface="+mn-ea"/>
                <a:cs typeface="+mn-cs"/>
              </a:rPr>
              <a:t>For sin is the sting that results in death, and the law gives sin its power. </a:t>
            </a:r>
            <a:r>
              <a:rPr lang="en-US" sz="1200" b="1" i="0" kern="1200" baseline="30000" dirty="0">
                <a:solidFill>
                  <a:schemeClr val="tx1"/>
                </a:solidFill>
                <a:effectLst/>
                <a:latin typeface="+mn-lt"/>
                <a:ea typeface="+mn-ea"/>
                <a:cs typeface="+mn-cs"/>
              </a:rPr>
              <a:t>57 </a:t>
            </a:r>
            <a:r>
              <a:rPr lang="en-US" sz="1200" b="0" i="0" kern="1200" dirty="0">
                <a:solidFill>
                  <a:schemeClr val="tx1"/>
                </a:solidFill>
                <a:effectLst/>
                <a:latin typeface="+mn-lt"/>
                <a:ea typeface="+mn-ea"/>
                <a:cs typeface="+mn-cs"/>
              </a:rPr>
              <a:t>But thank God! He gives us victory over sin and death through our Lord Jesus Christ.</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54 </a:t>
            </a:r>
            <a:r>
              <a:rPr lang="en-US" sz="1200" b="0" i="0" kern="1200" dirty="0">
                <a:solidFill>
                  <a:schemeClr val="tx1"/>
                </a:solidFill>
                <a:effectLst/>
                <a:latin typeface="+mn-lt"/>
                <a:ea typeface="+mn-ea"/>
                <a:cs typeface="+mn-cs"/>
              </a:rPr>
              <a:t>So when this corruptible shall have put on incorruption, and this mortal shall have put on immortality, then shall be brought to pass the saying that is written, Death is swallowed up in victory.</a:t>
            </a:r>
          </a:p>
          <a:p>
            <a:r>
              <a:rPr lang="en-US" sz="1200" b="1" i="0" kern="1200" baseline="30000" dirty="0">
                <a:solidFill>
                  <a:schemeClr val="tx1"/>
                </a:solidFill>
                <a:effectLst/>
                <a:latin typeface="+mn-lt"/>
                <a:ea typeface="+mn-ea"/>
                <a:cs typeface="+mn-cs"/>
              </a:rPr>
              <a:t>55 </a:t>
            </a:r>
            <a:r>
              <a:rPr lang="en-US" sz="1200" b="0" i="0" kern="1200" dirty="0">
                <a:solidFill>
                  <a:schemeClr val="tx1"/>
                </a:solidFill>
                <a:effectLst/>
                <a:latin typeface="+mn-lt"/>
                <a:ea typeface="+mn-ea"/>
                <a:cs typeface="+mn-cs"/>
              </a:rPr>
              <a:t>O death, where is thy sting? O grave, where is thy victory?</a:t>
            </a:r>
          </a:p>
          <a:p>
            <a:r>
              <a:rPr lang="en-US" sz="1200" b="1" i="0" kern="1200" baseline="30000" dirty="0">
                <a:solidFill>
                  <a:schemeClr val="tx1"/>
                </a:solidFill>
                <a:effectLst/>
                <a:latin typeface="+mn-lt"/>
                <a:ea typeface="+mn-ea"/>
                <a:cs typeface="+mn-cs"/>
              </a:rPr>
              <a:t>56 </a:t>
            </a:r>
            <a:r>
              <a:rPr lang="en-US" sz="1200" b="0" i="0" kern="1200" dirty="0">
                <a:solidFill>
                  <a:schemeClr val="tx1"/>
                </a:solidFill>
                <a:effectLst/>
                <a:latin typeface="+mn-lt"/>
                <a:ea typeface="+mn-ea"/>
                <a:cs typeface="+mn-cs"/>
              </a:rPr>
              <a:t>The sting of death is sin; and the strength of sin is the law.</a:t>
            </a:r>
          </a:p>
          <a:p>
            <a:r>
              <a:rPr lang="en-US" sz="1200" b="1" i="0" kern="1200" baseline="30000" dirty="0">
                <a:solidFill>
                  <a:schemeClr val="tx1"/>
                </a:solidFill>
                <a:effectLst/>
                <a:latin typeface="+mn-lt"/>
                <a:ea typeface="+mn-ea"/>
                <a:cs typeface="+mn-cs"/>
              </a:rPr>
              <a:t>57 </a:t>
            </a:r>
            <a:r>
              <a:rPr lang="en-US" sz="1200" b="0" i="0" kern="1200" dirty="0">
                <a:solidFill>
                  <a:schemeClr val="tx1"/>
                </a:solidFill>
                <a:effectLst/>
                <a:latin typeface="+mn-lt"/>
                <a:ea typeface="+mn-ea"/>
                <a:cs typeface="+mn-cs"/>
              </a:rPr>
              <a:t>But thanks be to God, which giveth us the victory through our Lord Jesus Christ.</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17115409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endParaRPr lang="en-US" sz="1800" b="1" dirty="0">
              <a:effectLst/>
              <a:latin typeface="CenturyStd"/>
            </a:endParaRPr>
          </a:p>
          <a:p>
            <a:r>
              <a:rPr lang="en-US" sz="1200" kern="1200" dirty="0">
                <a:solidFill>
                  <a:schemeClr val="tx1"/>
                </a:solidFill>
                <a:effectLst/>
                <a:latin typeface="+mn-lt"/>
                <a:ea typeface="+mn-ea"/>
                <a:cs typeface="+mn-cs"/>
              </a:rPr>
              <a:t>As we look forward to eternity, we should live each day in the power of the Holy Spirit—the same Spirit that raised Jesus from the dead (Romans 8:11). Through Jesus’ death and resurrection, death has been defeated and fellowship with God has been restored. That’s what we celebrate today! “Christ has brought us into this place of undeserved privilege where we now stand, and we confidently and joyfully look forward to sharing God’s glory” (5:2). </a:t>
            </a:r>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Study Text: </a:t>
            </a:r>
            <a:r>
              <a:rPr lang="en-US" sz="1800" dirty="0">
                <a:effectLst/>
                <a:latin typeface="ProximaNovaCond"/>
              </a:rPr>
              <a:t>1 Corinthians 15:1–57</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ProximaNovaCond"/>
              </a:rPr>
              <a:t> </a:t>
            </a:r>
            <a:endParaRPr lang="en-US" b="1" dirty="0"/>
          </a:p>
          <a:p>
            <a:r>
              <a:rPr lang="en-US" b="1" dirty="0"/>
              <a:t>Learning Objectives: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effectLst/>
                <a:latin typeface="ProximaNovaCond"/>
              </a:rPr>
              <a:t>Students will consider the tragic consequences of sin and the promise of victory through Jesus.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effectLst/>
                <a:latin typeface="ProximaNovaCond"/>
              </a:rPr>
              <a:t>Students will rejoice that death is no longer to be feared when they are walking with Jesus. </a:t>
            </a:r>
            <a:endParaRPr lang="en-US" dirty="0"/>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effectLst/>
                <a:latin typeface="ProximaNovaCond"/>
              </a:rPr>
              <a:t>Students will live each day in a way that reflects their victory in Jesus.</a:t>
            </a:r>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effectLst/>
                <a:latin typeface="ProximaNovaCond"/>
              </a:rPr>
              <a:t>1 Corinthians 15:20–23</a:t>
            </a:r>
            <a:endParaRPr lang="en-US" b="1" dirty="0">
              <a:effectLst/>
              <a:latin typeface="Franklin Gothic Book" panose="020B0503020102020204" pitchFamily="34" charset="0"/>
            </a:endParaRP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i="0" dirty="0">
              <a:solidFill>
                <a:schemeClr val="tx1"/>
              </a:solidFill>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20 </a:t>
            </a:r>
            <a:r>
              <a:rPr lang="en-US" sz="1200" b="0" i="0" kern="1200" dirty="0">
                <a:solidFill>
                  <a:schemeClr val="tx1"/>
                </a:solidFill>
                <a:effectLst/>
                <a:latin typeface="+mn-lt"/>
                <a:ea typeface="+mn-ea"/>
                <a:cs typeface="+mn-cs"/>
              </a:rPr>
              <a:t>But in fact, Christ has been raised from the dead. He is the first of a great harvest of all who have died.</a:t>
            </a:r>
          </a:p>
          <a:p>
            <a:r>
              <a:rPr lang="en-US" sz="1200" b="1" i="0" kern="1200" baseline="30000" dirty="0">
                <a:solidFill>
                  <a:schemeClr val="tx1"/>
                </a:solidFill>
                <a:effectLst/>
                <a:latin typeface="+mn-lt"/>
                <a:ea typeface="+mn-ea"/>
                <a:cs typeface="+mn-cs"/>
              </a:rPr>
              <a:t>21 </a:t>
            </a:r>
            <a:r>
              <a:rPr lang="en-US" sz="1200" b="0" i="0" kern="1200" dirty="0">
                <a:solidFill>
                  <a:schemeClr val="tx1"/>
                </a:solidFill>
                <a:effectLst/>
                <a:latin typeface="+mn-lt"/>
                <a:ea typeface="+mn-ea"/>
                <a:cs typeface="+mn-cs"/>
              </a:rPr>
              <a:t>So you see, just as death came into the world through a man, now the resurrection from the dead has begun through another man. </a:t>
            </a:r>
            <a:r>
              <a:rPr lang="en-US" sz="1200" b="1" i="0" kern="1200" baseline="30000" dirty="0">
                <a:solidFill>
                  <a:schemeClr val="tx1"/>
                </a:solidFill>
                <a:effectLst/>
                <a:latin typeface="+mn-lt"/>
                <a:ea typeface="+mn-ea"/>
                <a:cs typeface="+mn-cs"/>
              </a:rPr>
              <a:t>22 </a:t>
            </a:r>
            <a:r>
              <a:rPr lang="en-US" sz="1200" b="0" i="0" kern="1200" dirty="0">
                <a:solidFill>
                  <a:schemeClr val="tx1"/>
                </a:solidFill>
                <a:effectLst/>
                <a:latin typeface="+mn-lt"/>
                <a:ea typeface="+mn-ea"/>
                <a:cs typeface="+mn-cs"/>
              </a:rPr>
              <a:t>Just as everyone dies because we all belong to Adam, everyone who belongs to Christ will be given new life. </a:t>
            </a:r>
            <a:r>
              <a:rPr lang="en-US" sz="1200" b="1" i="0" kern="1200" baseline="30000" dirty="0">
                <a:solidFill>
                  <a:schemeClr val="tx1"/>
                </a:solidFill>
                <a:effectLst/>
                <a:latin typeface="+mn-lt"/>
                <a:ea typeface="+mn-ea"/>
                <a:cs typeface="+mn-cs"/>
              </a:rPr>
              <a:t>23 </a:t>
            </a:r>
            <a:r>
              <a:rPr lang="en-US" sz="1200" b="0" i="0" kern="1200" dirty="0">
                <a:solidFill>
                  <a:schemeClr val="tx1"/>
                </a:solidFill>
                <a:effectLst/>
                <a:latin typeface="+mn-lt"/>
                <a:ea typeface="+mn-ea"/>
                <a:cs typeface="+mn-cs"/>
              </a:rPr>
              <a:t>But there is an order to this resurrection: Christ was raised as the first of the harvest; then all who belong to Christ will be raised when he comes back.</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endParaRPr lang="en-US" b="0" i="0" dirty="0">
              <a:solidFill>
                <a:schemeClr val="tx1"/>
              </a:solidFill>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20 </a:t>
            </a:r>
            <a:r>
              <a:rPr lang="en-US" sz="1200" b="0" i="0" kern="1200" dirty="0">
                <a:solidFill>
                  <a:schemeClr val="tx1"/>
                </a:solidFill>
                <a:effectLst/>
                <a:latin typeface="+mn-lt"/>
                <a:ea typeface="+mn-ea"/>
                <a:cs typeface="+mn-cs"/>
              </a:rPr>
              <a:t>But now is Christ risen from the dead, and become the </a:t>
            </a:r>
            <a:r>
              <a:rPr lang="en-US" sz="1200" b="0" i="0" kern="1200" dirty="0" err="1">
                <a:solidFill>
                  <a:schemeClr val="tx1"/>
                </a:solidFill>
                <a:effectLst/>
                <a:latin typeface="+mn-lt"/>
                <a:ea typeface="+mn-ea"/>
                <a:cs typeface="+mn-cs"/>
              </a:rPr>
              <a:t>firstfruits</a:t>
            </a:r>
            <a:r>
              <a:rPr lang="en-US" sz="1200" b="0" i="0" kern="1200" dirty="0">
                <a:solidFill>
                  <a:schemeClr val="tx1"/>
                </a:solidFill>
                <a:effectLst/>
                <a:latin typeface="+mn-lt"/>
                <a:ea typeface="+mn-ea"/>
                <a:cs typeface="+mn-cs"/>
              </a:rPr>
              <a:t> of them that slept.</a:t>
            </a:r>
          </a:p>
          <a:p>
            <a:r>
              <a:rPr lang="en-US" sz="1200" b="1" i="0" kern="1200" baseline="30000" dirty="0">
                <a:solidFill>
                  <a:schemeClr val="tx1"/>
                </a:solidFill>
                <a:effectLst/>
                <a:latin typeface="+mn-lt"/>
                <a:ea typeface="+mn-ea"/>
                <a:cs typeface="+mn-cs"/>
              </a:rPr>
              <a:t>21 </a:t>
            </a:r>
            <a:r>
              <a:rPr lang="en-US" sz="1200" b="0" i="0" kern="1200" dirty="0">
                <a:solidFill>
                  <a:schemeClr val="tx1"/>
                </a:solidFill>
                <a:effectLst/>
                <a:latin typeface="+mn-lt"/>
                <a:ea typeface="+mn-ea"/>
                <a:cs typeface="+mn-cs"/>
              </a:rPr>
              <a:t>For since by man came death, by man came also the resurrection of the dead.</a:t>
            </a:r>
          </a:p>
          <a:p>
            <a:r>
              <a:rPr lang="en-US" sz="1200" b="1" i="0" kern="1200" baseline="30000" dirty="0">
                <a:solidFill>
                  <a:schemeClr val="tx1"/>
                </a:solidFill>
                <a:effectLst/>
                <a:latin typeface="+mn-lt"/>
                <a:ea typeface="+mn-ea"/>
                <a:cs typeface="+mn-cs"/>
              </a:rPr>
              <a:t>22 </a:t>
            </a:r>
            <a:r>
              <a:rPr lang="en-US" sz="1200" b="0" i="0" kern="1200" dirty="0">
                <a:solidFill>
                  <a:schemeClr val="tx1"/>
                </a:solidFill>
                <a:effectLst/>
                <a:latin typeface="+mn-lt"/>
                <a:ea typeface="+mn-ea"/>
                <a:cs typeface="+mn-cs"/>
              </a:rPr>
              <a:t>For as in Adam all die, even so in Christ shall all be made alive.</a:t>
            </a:r>
          </a:p>
          <a:p>
            <a:r>
              <a:rPr lang="en-US" sz="1200" b="1" i="0" kern="1200" baseline="30000" dirty="0">
                <a:solidFill>
                  <a:schemeClr val="tx1"/>
                </a:solidFill>
                <a:effectLst/>
                <a:latin typeface="+mn-lt"/>
                <a:ea typeface="+mn-ea"/>
                <a:cs typeface="+mn-cs"/>
              </a:rPr>
              <a:t>23 </a:t>
            </a:r>
            <a:r>
              <a:rPr lang="en-US" sz="1200" b="0" i="0" kern="1200" dirty="0">
                <a:solidFill>
                  <a:schemeClr val="tx1"/>
                </a:solidFill>
                <a:effectLst/>
                <a:latin typeface="+mn-lt"/>
                <a:ea typeface="+mn-ea"/>
                <a:cs typeface="+mn-cs"/>
              </a:rPr>
              <a:t>But every man in his own order: Christ the </a:t>
            </a:r>
            <a:r>
              <a:rPr lang="en-US" sz="1200" b="0" i="0" kern="1200" dirty="0" err="1">
                <a:solidFill>
                  <a:schemeClr val="tx1"/>
                </a:solidFill>
                <a:effectLst/>
                <a:latin typeface="+mn-lt"/>
                <a:ea typeface="+mn-ea"/>
                <a:cs typeface="+mn-cs"/>
              </a:rPr>
              <a:t>firstfruits</a:t>
            </a:r>
            <a:r>
              <a:rPr lang="en-US" sz="1200" b="0" i="0" kern="1200" dirty="0">
                <a:solidFill>
                  <a:schemeClr val="tx1"/>
                </a:solidFill>
                <a:effectLst/>
                <a:latin typeface="+mn-lt"/>
                <a:ea typeface="+mn-ea"/>
                <a:cs typeface="+mn-cs"/>
              </a:rPr>
              <a:t>; afterward they that are Christ's at his coming.</a:t>
            </a:r>
          </a:p>
          <a:p>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1 Corinthians 15:24–26</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24 </a:t>
            </a:r>
            <a:r>
              <a:rPr lang="en-US" sz="1200" b="0" i="0" kern="1200" dirty="0">
                <a:solidFill>
                  <a:schemeClr val="tx1"/>
                </a:solidFill>
                <a:effectLst/>
                <a:latin typeface="+mn-lt"/>
                <a:ea typeface="+mn-ea"/>
                <a:cs typeface="+mn-cs"/>
              </a:rPr>
              <a:t>After that the end will come, when he will turn the Kingdom over to God the Father, having destroyed every ruler and authority and power. </a:t>
            </a:r>
            <a:r>
              <a:rPr lang="en-US" sz="1200" b="1" i="0" kern="1200" baseline="30000" dirty="0">
                <a:solidFill>
                  <a:schemeClr val="tx1"/>
                </a:solidFill>
                <a:effectLst/>
                <a:latin typeface="+mn-lt"/>
                <a:ea typeface="+mn-ea"/>
                <a:cs typeface="+mn-cs"/>
              </a:rPr>
              <a:t>25 </a:t>
            </a:r>
            <a:r>
              <a:rPr lang="en-US" sz="1200" b="0" i="0" kern="1200" dirty="0">
                <a:solidFill>
                  <a:schemeClr val="tx1"/>
                </a:solidFill>
                <a:effectLst/>
                <a:latin typeface="+mn-lt"/>
                <a:ea typeface="+mn-ea"/>
                <a:cs typeface="+mn-cs"/>
              </a:rPr>
              <a:t>For Christ must reign until he humbles all his enemies beneath his feet. </a:t>
            </a:r>
            <a:r>
              <a:rPr lang="en-US" sz="1200" b="1" i="0" kern="1200" baseline="30000" dirty="0">
                <a:solidFill>
                  <a:schemeClr val="tx1"/>
                </a:solidFill>
                <a:effectLst/>
                <a:latin typeface="+mn-lt"/>
                <a:ea typeface="+mn-ea"/>
                <a:cs typeface="+mn-cs"/>
              </a:rPr>
              <a:t>26 </a:t>
            </a:r>
            <a:r>
              <a:rPr lang="en-US" sz="1200" b="0" i="0" kern="1200" dirty="0">
                <a:solidFill>
                  <a:schemeClr val="tx1"/>
                </a:solidFill>
                <a:effectLst/>
                <a:latin typeface="+mn-lt"/>
                <a:ea typeface="+mn-ea"/>
                <a:cs typeface="+mn-cs"/>
              </a:rPr>
              <a:t>And the last enemy to be destroyed is death.</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r>
              <a:rPr lang="en-US" sz="1200" b="1" i="0" kern="1200" baseline="30000" dirty="0">
                <a:solidFill>
                  <a:schemeClr val="tx1"/>
                </a:solidFill>
                <a:effectLst/>
                <a:latin typeface="+mn-lt"/>
                <a:ea typeface="+mn-ea"/>
                <a:cs typeface="+mn-cs"/>
              </a:rPr>
              <a:t>24 </a:t>
            </a:r>
            <a:r>
              <a:rPr lang="en-US" sz="1200" b="0" i="0" kern="1200" dirty="0">
                <a:solidFill>
                  <a:schemeClr val="tx1"/>
                </a:solidFill>
                <a:effectLst/>
                <a:latin typeface="+mn-lt"/>
                <a:ea typeface="+mn-ea"/>
                <a:cs typeface="+mn-cs"/>
              </a:rPr>
              <a:t>Then cometh the end, when he shall have delivered up the kingdom to God, even the Father; when he shall have put down all rule and all authority and power.</a:t>
            </a:r>
          </a:p>
          <a:p>
            <a:r>
              <a:rPr lang="en-US" sz="1200" b="1" i="0" kern="1200" baseline="30000" dirty="0">
                <a:solidFill>
                  <a:schemeClr val="tx1"/>
                </a:solidFill>
                <a:effectLst/>
                <a:latin typeface="+mn-lt"/>
                <a:ea typeface="+mn-ea"/>
                <a:cs typeface="+mn-cs"/>
              </a:rPr>
              <a:t>25 </a:t>
            </a:r>
            <a:r>
              <a:rPr lang="en-US" sz="1200" b="0" i="0" kern="1200" dirty="0">
                <a:solidFill>
                  <a:schemeClr val="tx1"/>
                </a:solidFill>
                <a:effectLst/>
                <a:latin typeface="+mn-lt"/>
                <a:ea typeface="+mn-ea"/>
                <a:cs typeface="+mn-cs"/>
              </a:rPr>
              <a:t>For he must reign, till he hath put all enemies under his feet.</a:t>
            </a:r>
          </a:p>
          <a:p>
            <a:r>
              <a:rPr lang="en-US" sz="1200" b="1" i="0" kern="1200" baseline="30000" dirty="0">
                <a:solidFill>
                  <a:schemeClr val="tx1"/>
                </a:solidFill>
                <a:effectLst/>
                <a:latin typeface="+mn-lt"/>
                <a:ea typeface="+mn-ea"/>
                <a:cs typeface="+mn-cs"/>
              </a:rPr>
              <a:t>26 </a:t>
            </a:r>
            <a:r>
              <a:rPr lang="en-US" sz="1200" b="0" i="0" kern="1200" dirty="0">
                <a:solidFill>
                  <a:schemeClr val="tx1"/>
                </a:solidFill>
                <a:effectLst/>
                <a:latin typeface="+mn-lt"/>
                <a:ea typeface="+mn-ea"/>
                <a:cs typeface="+mn-cs"/>
              </a:rPr>
              <a:t>The last enemy that shall be destroyed is death.</a:t>
            </a:r>
          </a:p>
          <a:p>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Resource Packet Item 1: Memory Verse—1 Corinthians 15:25–26</a:t>
            </a:r>
          </a:p>
          <a:p>
            <a:r>
              <a:rPr lang="en-US" b="0" dirty="0"/>
              <a:t>Encourage students to memorize this passage and place their hope and trust in Jesus.</a:t>
            </a: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1 Corinthians 15:35–41</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0" i="0" dirty="0">
              <a:solidFill>
                <a:srgbClr val="000000"/>
              </a:solidFill>
              <a:effectLst/>
              <a:latin typeface="system-ui"/>
            </a:endParaRPr>
          </a:p>
          <a:p>
            <a:r>
              <a:rPr lang="en-US" sz="1200" b="1" i="0" kern="1200" baseline="30000" dirty="0">
                <a:solidFill>
                  <a:schemeClr val="tx1"/>
                </a:solidFill>
                <a:effectLst/>
                <a:latin typeface="+mn-lt"/>
                <a:ea typeface="+mn-ea"/>
                <a:cs typeface="+mn-cs"/>
              </a:rPr>
              <a:t>35 </a:t>
            </a:r>
            <a:r>
              <a:rPr lang="en-US" sz="1200" b="0" i="0" kern="1200" dirty="0">
                <a:solidFill>
                  <a:schemeClr val="tx1"/>
                </a:solidFill>
                <a:effectLst/>
                <a:latin typeface="+mn-lt"/>
                <a:ea typeface="+mn-ea"/>
                <a:cs typeface="+mn-cs"/>
              </a:rPr>
              <a:t>But someone may ask, “How will the dead be raised? What kind of bodies will they have?” </a:t>
            </a:r>
            <a:r>
              <a:rPr lang="en-US" sz="1200" b="1" i="0" kern="1200" baseline="30000" dirty="0">
                <a:solidFill>
                  <a:schemeClr val="tx1"/>
                </a:solidFill>
                <a:effectLst/>
                <a:latin typeface="+mn-lt"/>
                <a:ea typeface="+mn-ea"/>
                <a:cs typeface="+mn-cs"/>
              </a:rPr>
              <a:t>36 </a:t>
            </a:r>
            <a:r>
              <a:rPr lang="en-US" sz="1200" b="0" i="0" kern="1200" dirty="0">
                <a:solidFill>
                  <a:schemeClr val="tx1"/>
                </a:solidFill>
                <a:effectLst/>
                <a:latin typeface="+mn-lt"/>
                <a:ea typeface="+mn-ea"/>
                <a:cs typeface="+mn-cs"/>
              </a:rPr>
              <a:t>What a foolish question! When you put a seed into the ground, it doesn’t grow into a plant unless it dies first. </a:t>
            </a:r>
            <a:r>
              <a:rPr lang="en-US" sz="1200" b="1" i="0" kern="1200" baseline="30000" dirty="0">
                <a:solidFill>
                  <a:schemeClr val="tx1"/>
                </a:solidFill>
                <a:effectLst/>
                <a:latin typeface="+mn-lt"/>
                <a:ea typeface="+mn-ea"/>
                <a:cs typeface="+mn-cs"/>
              </a:rPr>
              <a:t>37 </a:t>
            </a:r>
            <a:r>
              <a:rPr lang="en-US" sz="1200" b="0" i="0" kern="1200" dirty="0">
                <a:solidFill>
                  <a:schemeClr val="tx1"/>
                </a:solidFill>
                <a:effectLst/>
                <a:latin typeface="+mn-lt"/>
                <a:ea typeface="+mn-ea"/>
                <a:cs typeface="+mn-cs"/>
              </a:rPr>
              <a:t>And what you put in the ground is not the plant that will grow, but only a bare seed of wheat or whatever you are planting. </a:t>
            </a:r>
            <a:r>
              <a:rPr lang="en-US" sz="1200" b="1" i="0" kern="1200" baseline="30000" dirty="0">
                <a:solidFill>
                  <a:schemeClr val="tx1"/>
                </a:solidFill>
                <a:effectLst/>
                <a:latin typeface="+mn-lt"/>
                <a:ea typeface="+mn-ea"/>
                <a:cs typeface="+mn-cs"/>
              </a:rPr>
              <a:t>38 </a:t>
            </a:r>
            <a:r>
              <a:rPr lang="en-US" sz="1200" b="0" i="0" kern="1200" dirty="0">
                <a:solidFill>
                  <a:schemeClr val="tx1"/>
                </a:solidFill>
                <a:effectLst/>
                <a:latin typeface="+mn-lt"/>
                <a:ea typeface="+mn-ea"/>
                <a:cs typeface="+mn-cs"/>
              </a:rPr>
              <a:t>Then God gives it the new body he wants it to have. A different plant grows from each kind of seed. </a:t>
            </a:r>
            <a:r>
              <a:rPr lang="en-US" sz="1200" b="1" i="0" kern="1200" baseline="30000" dirty="0">
                <a:solidFill>
                  <a:schemeClr val="tx1"/>
                </a:solidFill>
                <a:effectLst/>
                <a:latin typeface="+mn-lt"/>
                <a:ea typeface="+mn-ea"/>
                <a:cs typeface="+mn-cs"/>
              </a:rPr>
              <a:t>39 </a:t>
            </a:r>
            <a:r>
              <a:rPr lang="en-US" sz="1200" b="0" i="0" kern="1200" dirty="0">
                <a:solidFill>
                  <a:schemeClr val="tx1"/>
                </a:solidFill>
                <a:effectLst/>
                <a:latin typeface="+mn-lt"/>
                <a:ea typeface="+mn-ea"/>
                <a:cs typeface="+mn-cs"/>
              </a:rPr>
              <a:t>Similarly there are different kinds of flesh—one kind for humans, another for animals, another for birds, and another for fish.</a:t>
            </a:r>
          </a:p>
          <a:p>
            <a:r>
              <a:rPr lang="en-US" sz="1200" b="1" i="0" kern="1200" baseline="30000" dirty="0">
                <a:solidFill>
                  <a:schemeClr val="tx1"/>
                </a:solidFill>
                <a:effectLst/>
                <a:latin typeface="+mn-lt"/>
                <a:ea typeface="+mn-ea"/>
                <a:cs typeface="+mn-cs"/>
              </a:rPr>
              <a:t>40 </a:t>
            </a:r>
            <a:r>
              <a:rPr lang="en-US" sz="1200" b="0" i="0" kern="1200" dirty="0">
                <a:solidFill>
                  <a:schemeClr val="tx1"/>
                </a:solidFill>
                <a:effectLst/>
                <a:latin typeface="+mn-lt"/>
                <a:ea typeface="+mn-ea"/>
                <a:cs typeface="+mn-cs"/>
              </a:rPr>
              <a:t>There are also bodies in the heavens and bodies on the earth. The glory of the heavenly bodies is different from the glory of the earthly bodies. </a:t>
            </a:r>
            <a:r>
              <a:rPr lang="en-US" sz="1200" b="1" i="0" kern="1200" baseline="30000" dirty="0">
                <a:solidFill>
                  <a:schemeClr val="tx1"/>
                </a:solidFill>
                <a:effectLst/>
                <a:latin typeface="+mn-lt"/>
                <a:ea typeface="+mn-ea"/>
                <a:cs typeface="+mn-cs"/>
              </a:rPr>
              <a:t>41 </a:t>
            </a:r>
            <a:r>
              <a:rPr lang="en-US" sz="1200" b="0" i="0" kern="1200" dirty="0">
                <a:solidFill>
                  <a:schemeClr val="tx1"/>
                </a:solidFill>
                <a:effectLst/>
                <a:latin typeface="+mn-lt"/>
                <a:ea typeface="+mn-ea"/>
                <a:cs typeface="+mn-cs"/>
              </a:rPr>
              <a:t>The sun has one kind of glory, while the moon and stars each have another kind. And even the stars differ from each other in their glory.</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35 </a:t>
            </a:r>
            <a:r>
              <a:rPr lang="en-US" sz="1200" b="0" i="0" kern="1200" dirty="0">
                <a:solidFill>
                  <a:schemeClr val="tx1"/>
                </a:solidFill>
                <a:effectLst/>
                <a:latin typeface="+mn-lt"/>
                <a:ea typeface="+mn-ea"/>
                <a:cs typeface="+mn-cs"/>
              </a:rPr>
              <a:t>But some man will say, How are the dead raised up? and with what body do they come?</a:t>
            </a:r>
          </a:p>
          <a:p>
            <a:r>
              <a:rPr lang="en-US" sz="1200" b="1" i="0" kern="1200" baseline="30000" dirty="0">
                <a:solidFill>
                  <a:schemeClr val="tx1"/>
                </a:solidFill>
                <a:effectLst/>
                <a:latin typeface="+mn-lt"/>
                <a:ea typeface="+mn-ea"/>
                <a:cs typeface="+mn-cs"/>
              </a:rPr>
              <a:t>36 </a:t>
            </a:r>
            <a:r>
              <a:rPr lang="en-US" sz="1200" b="0" i="0" kern="1200" dirty="0">
                <a:solidFill>
                  <a:schemeClr val="tx1"/>
                </a:solidFill>
                <a:effectLst/>
                <a:latin typeface="+mn-lt"/>
                <a:ea typeface="+mn-ea"/>
                <a:cs typeface="+mn-cs"/>
              </a:rPr>
              <a:t>Thou fool, that which thou </a:t>
            </a:r>
            <a:r>
              <a:rPr lang="en-US" sz="1200" b="0" i="0" kern="1200" dirty="0" err="1">
                <a:solidFill>
                  <a:schemeClr val="tx1"/>
                </a:solidFill>
                <a:effectLst/>
                <a:latin typeface="+mn-lt"/>
                <a:ea typeface="+mn-ea"/>
                <a:cs typeface="+mn-cs"/>
              </a:rPr>
              <a:t>sowest</a:t>
            </a:r>
            <a:r>
              <a:rPr lang="en-US" sz="1200" b="0" i="0" kern="1200" dirty="0">
                <a:solidFill>
                  <a:schemeClr val="tx1"/>
                </a:solidFill>
                <a:effectLst/>
                <a:latin typeface="+mn-lt"/>
                <a:ea typeface="+mn-ea"/>
                <a:cs typeface="+mn-cs"/>
              </a:rPr>
              <a:t> is not quickened, except it die:</a:t>
            </a:r>
          </a:p>
          <a:p>
            <a:r>
              <a:rPr lang="en-US" sz="1200" b="1" i="0" kern="1200" baseline="30000" dirty="0">
                <a:solidFill>
                  <a:schemeClr val="tx1"/>
                </a:solidFill>
                <a:effectLst/>
                <a:latin typeface="+mn-lt"/>
                <a:ea typeface="+mn-ea"/>
                <a:cs typeface="+mn-cs"/>
              </a:rPr>
              <a:t>37 </a:t>
            </a:r>
            <a:r>
              <a:rPr lang="en-US" sz="1200" b="0" i="0" kern="1200" dirty="0">
                <a:solidFill>
                  <a:schemeClr val="tx1"/>
                </a:solidFill>
                <a:effectLst/>
                <a:latin typeface="+mn-lt"/>
                <a:ea typeface="+mn-ea"/>
                <a:cs typeface="+mn-cs"/>
              </a:rPr>
              <a:t>And that which thou </a:t>
            </a:r>
            <a:r>
              <a:rPr lang="en-US" sz="1200" b="0" i="0" kern="1200" dirty="0" err="1">
                <a:solidFill>
                  <a:schemeClr val="tx1"/>
                </a:solidFill>
                <a:effectLst/>
                <a:latin typeface="+mn-lt"/>
                <a:ea typeface="+mn-ea"/>
                <a:cs typeface="+mn-cs"/>
              </a:rPr>
              <a:t>sowest</a:t>
            </a:r>
            <a:r>
              <a:rPr lang="en-US" sz="1200" b="0" i="0" kern="1200" dirty="0">
                <a:solidFill>
                  <a:schemeClr val="tx1"/>
                </a:solidFill>
                <a:effectLst/>
                <a:latin typeface="+mn-lt"/>
                <a:ea typeface="+mn-ea"/>
                <a:cs typeface="+mn-cs"/>
              </a:rPr>
              <a:t>, thou </a:t>
            </a:r>
            <a:r>
              <a:rPr lang="en-US" sz="1200" b="0" i="0" kern="1200" dirty="0" err="1">
                <a:solidFill>
                  <a:schemeClr val="tx1"/>
                </a:solidFill>
                <a:effectLst/>
                <a:latin typeface="+mn-lt"/>
                <a:ea typeface="+mn-ea"/>
                <a:cs typeface="+mn-cs"/>
              </a:rPr>
              <a:t>sowest</a:t>
            </a:r>
            <a:r>
              <a:rPr lang="en-US" sz="1200" b="0" i="0" kern="1200" dirty="0">
                <a:solidFill>
                  <a:schemeClr val="tx1"/>
                </a:solidFill>
                <a:effectLst/>
                <a:latin typeface="+mn-lt"/>
                <a:ea typeface="+mn-ea"/>
                <a:cs typeface="+mn-cs"/>
              </a:rPr>
              <a:t> not that body that shall be, but bare grain, it may chance of wheat, or of some other grain:</a:t>
            </a:r>
          </a:p>
          <a:p>
            <a:r>
              <a:rPr lang="en-US" sz="1200" b="1" i="0" kern="1200" baseline="30000" dirty="0">
                <a:solidFill>
                  <a:schemeClr val="tx1"/>
                </a:solidFill>
                <a:effectLst/>
                <a:latin typeface="+mn-lt"/>
                <a:ea typeface="+mn-ea"/>
                <a:cs typeface="+mn-cs"/>
              </a:rPr>
              <a:t>38 </a:t>
            </a:r>
            <a:r>
              <a:rPr lang="en-US" sz="1200" b="0" i="0" kern="1200" dirty="0">
                <a:solidFill>
                  <a:schemeClr val="tx1"/>
                </a:solidFill>
                <a:effectLst/>
                <a:latin typeface="+mn-lt"/>
                <a:ea typeface="+mn-ea"/>
                <a:cs typeface="+mn-cs"/>
              </a:rPr>
              <a:t>But God giveth it a body as it hath pleased him, and to every seed his own body.</a:t>
            </a:r>
          </a:p>
          <a:p>
            <a:r>
              <a:rPr lang="en-US" sz="1200" b="1" i="0" kern="1200" baseline="30000" dirty="0">
                <a:solidFill>
                  <a:schemeClr val="tx1"/>
                </a:solidFill>
                <a:effectLst/>
                <a:latin typeface="+mn-lt"/>
                <a:ea typeface="+mn-ea"/>
                <a:cs typeface="+mn-cs"/>
              </a:rPr>
              <a:t>39 </a:t>
            </a:r>
            <a:r>
              <a:rPr lang="en-US" sz="1200" b="0" i="0" kern="1200" dirty="0">
                <a:solidFill>
                  <a:schemeClr val="tx1"/>
                </a:solidFill>
                <a:effectLst/>
                <a:latin typeface="+mn-lt"/>
                <a:ea typeface="+mn-ea"/>
                <a:cs typeface="+mn-cs"/>
              </a:rPr>
              <a:t>All flesh is not the same flesh: but there is one kind of flesh of men, another flesh of beasts, another of fishes, and another of birds.</a:t>
            </a:r>
          </a:p>
          <a:p>
            <a:r>
              <a:rPr lang="en-US" sz="1200" b="1" i="0" kern="1200" baseline="30000" dirty="0">
                <a:solidFill>
                  <a:schemeClr val="tx1"/>
                </a:solidFill>
                <a:effectLst/>
                <a:latin typeface="+mn-lt"/>
                <a:ea typeface="+mn-ea"/>
                <a:cs typeface="+mn-cs"/>
              </a:rPr>
              <a:t>40 </a:t>
            </a:r>
            <a:r>
              <a:rPr lang="en-US" sz="1200" b="0" i="0" kern="1200" dirty="0">
                <a:solidFill>
                  <a:schemeClr val="tx1"/>
                </a:solidFill>
                <a:effectLst/>
                <a:latin typeface="+mn-lt"/>
                <a:ea typeface="+mn-ea"/>
                <a:cs typeface="+mn-cs"/>
              </a:rPr>
              <a:t>There are also celestial bodies, and bodies terrestrial: but the glory of the celestial is one, and the glory of the terrestrial is another.</a:t>
            </a:r>
          </a:p>
          <a:p>
            <a:r>
              <a:rPr lang="en-US" sz="1200" b="1" i="0" kern="1200" baseline="30000" dirty="0">
                <a:solidFill>
                  <a:schemeClr val="tx1"/>
                </a:solidFill>
                <a:effectLst/>
                <a:latin typeface="+mn-lt"/>
                <a:ea typeface="+mn-ea"/>
                <a:cs typeface="+mn-cs"/>
              </a:rPr>
              <a:t>41 </a:t>
            </a:r>
            <a:r>
              <a:rPr lang="en-US" sz="1200" b="0" i="0" kern="1200" dirty="0">
                <a:solidFill>
                  <a:schemeClr val="tx1"/>
                </a:solidFill>
                <a:effectLst/>
                <a:latin typeface="+mn-lt"/>
                <a:ea typeface="+mn-ea"/>
                <a:cs typeface="+mn-cs"/>
              </a:rPr>
              <a:t>There is one glory of the sun, and another glory of the moon, and another glory of the stars: for one star </a:t>
            </a:r>
            <a:r>
              <a:rPr lang="en-US" sz="1200" b="0" i="0" kern="1200" dirty="0" err="1">
                <a:solidFill>
                  <a:schemeClr val="tx1"/>
                </a:solidFill>
                <a:effectLst/>
                <a:latin typeface="+mn-lt"/>
                <a:ea typeface="+mn-ea"/>
                <a:cs typeface="+mn-cs"/>
              </a:rPr>
              <a:t>differeth</a:t>
            </a:r>
            <a:r>
              <a:rPr lang="en-US" sz="1200" b="0" i="0" kern="1200" dirty="0">
                <a:solidFill>
                  <a:schemeClr val="tx1"/>
                </a:solidFill>
                <a:effectLst/>
                <a:latin typeface="+mn-lt"/>
                <a:ea typeface="+mn-ea"/>
                <a:cs typeface="+mn-cs"/>
              </a:rPr>
              <a:t> from another star in glory.</a:t>
            </a: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31F6DF13-6EA3-01C6-8756-17C355250677}"/>
              </a:ext>
            </a:extLst>
          </p:cNvPr>
          <p:cNvPicPr>
            <a:picLocks noChangeAspect="1"/>
          </p:cNvPicPr>
          <p:nvPr userDrawn="1"/>
        </p:nvPicPr>
        <p:blipFill>
          <a:blip r:embed="rId2">
            <a:extLst>
              <a:ext uri="{28A0092B-C50C-407E-A947-70E740481C1C}">
                <a14:useLocalDpi xmlns:a14="http://schemas.microsoft.com/office/drawing/2010/main" val="0"/>
              </a:ext>
            </a:extLst>
          </a:blip>
          <a:srcRect t="27351" b="27351"/>
          <a:stretch/>
        </p:blipFill>
        <p:spPr>
          <a:xfrm>
            <a:off x="917884" y="1056357"/>
            <a:ext cx="16466409" cy="4969556"/>
          </a:xfrm>
          <a:prstGeom prst="rect">
            <a:avLst/>
          </a:prstGeom>
        </p:spPr>
      </p:pic>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SPRING 2026—UNIT 1</a:t>
            </a:r>
          </a:p>
        </p:txBody>
      </p:sp>
      <p:sp>
        <p:nvSpPr>
          <p:cNvPr id="7" name="AutoShape 4">
            <a:extLst>
              <a:ext uri="{FF2B5EF4-FFF2-40B4-BE49-F238E27FC236}">
                <a16:creationId xmlns:a16="http://schemas.microsoft.com/office/drawing/2014/main" id="{770126F0-5C30-9095-624A-442CA9D95421}"/>
              </a:ext>
            </a:extLst>
          </p:cNvPr>
          <p:cNvSpPr/>
          <p:nvPr userDrawn="1"/>
        </p:nvSpPr>
        <p:spPr>
          <a:xfrm>
            <a:off x="7105140" y="6025913"/>
            <a:ext cx="10264976" cy="3246649"/>
          </a:xfrm>
          <a:prstGeom prst="rect">
            <a:avLst/>
          </a:prstGeom>
          <a:solidFill>
            <a:srgbClr val="145C6F">
              <a:alpha val="35000"/>
            </a:srgbClr>
          </a:solidFill>
        </p:spPr>
      </p:sp>
      <p:sp>
        <p:nvSpPr>
          <p:cNvPr id="8" name="TextBox 7">
            <a:extLst>
              <a:ext uri="{FF2B5EF4-FFF2-40B4-BE49-F238E27FC236}">
                <a16:creationId xmlns:a16="http://schemas.microsoft.com/office/drawing/2014/main" id="{27C59278-1AB9-0919-ACBD-334474736CF9}"/>
              </a:ext>
            </a:extLst>
          </p:cNvPr>
          <p:cNvSpPr txBox="1"/>
          <p:nvPr userDrawn="1"/>
        </p:nvSpPr>
        <p:spPr>
          <a:xfrm>
            <a:off x="7464833" y="6306313"/>
            <a:ext cx="9633681" cy="2643929"/>
          </a:xfrm>
          <a:prstGeom prst="rect">
            <a:avLst/>
          </a:prstGeom>
          <a:noFill/>
        </p:spPr>
        <p:txBody>
          <a:bodyPr wrap="square" lIns="0" tIns="0" rIns="0" bIns="0" rtlCol="0" anchor="t">
            <a:spAutoFit/>
          </a:bodyPr>
          <a:lstStyle/>
          <a:p>
            <a:pPr marL="0" marR="0" lvl="0" indent="0" algn="l" defTabSz="914400" rtl="0" eaLnBrk="1" fontAlgn="auto" latinLnBrk="0" hangingPunct="1">
              <a:lnSpc>
                <a:spcPts val="4160"/>
              </a:lnSpc>
              <a:spcBef>
                <a:spcPts val="0"/>
              </a:spcBef>
              <a:spcAft>
                <a:spcPts val="0"/>
              </a:spcAft>
              <a:buClrTx/>
              <a:buSzTx/>
              <a:buFontTx/>
              <a:buNone/>
              <a:tabLst/>
              <a:defRPr/>
            </a:pPr>
            <a:r>
              <a:rPr lang="en-US" sz="2600" b="0" i="1" spc="169" dirty="0">
                <a:solidFill>
                  <a:srgbClr val="1C2327"/>
                </a:solidFill>
                <a:effectLst/>
                <a:latin typeface="Corbel" panose="020B0503020204020204" pitchFamily="34" charset="0"/>
              </a:rPr>
              <a:t>For the next several weeks, we’ll be looking at Jesus’ most famous series of teachings, known as the Sermon on the Mount where Jesus covered topics ranging from inward ethics and attitudes to outward actions and their consequences. He laid the foundation of truth for all those who would follow Him.</a:t>
            </a:r>
            <a:endParaRPr lang="en-US" sz="2600" b="0" i="0" dirty="0">
              <a:effectLst/>
              <a:latin typeface="Franklin Gothic Medium" panose="020B0603020102020204" pitchFamily="34" charset="0"/>
            </a:endParaRPr>
          </a:p>
        </p:txBody>
      </p:sp>
      <p:sp>
        <p:nvSpPr>
          <p:cNvPr id="9" name="AutoShape 3">
            <a:extLst>
              <a:ext uri="{FF2B5EF4-FFF2-40B4-BE49-F238E27FC236}">
                <a16:creationId xmlns:a16="http://schemas.microsoft.com/office/drawing/2014/main" id="{1F486888-D262-D2BA-EC97-F42BC4531055}"/>
              </a:ext>
            </a:extLst>
          </p:cNvPr>
          <p:cNvSpPr/>
          <p:nvPr userDrawn="1"/>
        </p:nvSpPr>
        <p:spPr>
          <a:xfrm>
            <a:off x="917884" y="6036109"/>
            <a:ext cx="6227572" cy="3204730"/>
          </a:xfrm>
          <a:prstGeom prst="rect">
            <a:avLst/>
          </a:prstGeom>
          <a:solidFill>
            <a:srgbClr val="145C6F"/>
          </a:solidFill>
        </p:spPr>
        <p:txBody>
          <a:bodyPr/>
          <a:lstStyle/>
          <a:p>
            <a:endParaRPr lang="en-US" dirty="0"/>
          </a:p>
        </p:txBody>
      </p:sp>
      <p:sp>
        <p:nvSpPr>
          <p:cNvPr id="11" name="TextBox 6">
            <a:extLst>
              <a:ext uri="{FF2B5EF4-FFF2-40B4-BE49-F238E27FC236}">
                <a16:creationId xmlns:a16="http://schemas.microsoft.com/office/drawing/2014/main" id="{2A1E88B8-175E-359C-F666-F6F463EB46F4}"/>
              </a:ext>
            </a:extLst>
          </p:cNvPr>
          <p:cNvSpPr txBox="1"/>
          <p:nvPr userDrawn="1"/>
        </p:nvSpPr>
        <p:spPr>
          <a:xfrm>
            <a:off x="1331274" y="6394333"/>
            <a:ext cx="5266940" cy="1468544"/>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THE SERMON </a:t>
            </a:r>
          </a:p>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ON THE</a:t>
            </a:r>
          </a:p>
        </p:txBody>
      </p:sp>
      <p:sp>
        <p:nvSpPr>
          <p:cNvPr id="12" name="TextBox 6">
            <a:extLst>
              <a:ext uri="{FF2B5EF4-FFF2-40B4-BE49-F238E27FC236}">
                <a16:creationId xmlns:a16="http://schemas.microsoft.com/office/drawing/2014/main" id="{7FBF913F-A6F3-3D50-A898-0464835BC53C}"/>
              </a:ext>
            </a:extLst>
          </p:cNvPr>
          <p:cNvSpPr txBox="1"/>
          <p:nvPr userDrawn="1"/>
        </p:nvSpPr>
        <p:spPr>
          <a:xfrm>
            <a:off x="1307509" y="8162961"/>
            <a:ext cx="5595058"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MOUNT</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0" y="32004"/>
            <a:ext cx="9174633" cy="10287000"/>
          </a:xfrm>
          <a:prstGeom prst="rect">
            <a:avLst/>
          </a:prstGeom>
          <a:solidFill>
            <a:srgbClr val="CCC9D9"/>
          </a:solidFill>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145C6F"/>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145C6F">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a:solidFill>
            <a:srgbClr val="CCC9D9"/>
          </a:solidFill>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145C6F">
                <a:alpha val="81961"/>
              </a:srgbClr>
            </a:solidFill>
          </p:spPr>
          <p:txBody>
            <a:bodyPr/>
            <a:lstStyle/>
            <a:p>
              <a:endParaRPr lang="en-US" dirty="0"/>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1010257" y="2386559"/>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483795" y="4168661"/>
              <a:ext cx="2964376" cy="1708759"/>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algn="ctr">
                <a:lnSpc>
                  <a:spcPts val="3359"/>
                </a:lnSpc>
              </a:pPr>
              <a:r>
                <a:rPr lang="en-US" sz="2800" dirty="0">
                  <a:solidFill>
                    <a:srgbClr val="FFFFFF"/>
                  </a:solidFill>
                  <a:latin typeface="Franklin Gothic Medium" panose="020B0603020102020204" pitchFamily="34" charset="0"/>
                </a:rPr>
                <a:t>1 Corinthians 15:20</a:t>
              </a:r>
            </a:p>
          </p:txBody>
        </p:sp>
      </p:gr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5144" r="15144"/>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145C6F"/>
          </a:solidFill>
        </p:spPr>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086224"/>
            <a:ext cx="8839200" cy="1538883"/>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JESUS’ VICTORY OVER DEATH</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29137" t="5" r="4040" b="-5"/>
          <a:stretch>
            <a:fillRect/>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145C6F"/>
          </a:solidFill>
        </p:spPr>
      </p:sp>
      <p:sp>
        <p:nvSpPr>
          <p:cNvPr id="2" name="TextBox 4">
            <a:extLst>
              <a:ext uri="{FF2B5EF4-FFF2-40B4-BE49-F238E27FC236}">
                <a16:creationId xmlns:a16="http://schemas.microsoft.com/office/drawing/2014/main" id="{3A31D424-BB70-4637-4E55-1FDED185A759}"/>
              </a:ext>
            </a:extLst>
          </p:cNvPr>
          <p:cNvSpPr txBox="1"/>
          <p:nvPr userDrawn="1"/>
        </p:nvSpPr>
        <p:spPr>
          <a:xfrm>
            <a:off x="9139237" y="3055446"/>
            <a:ext cx="8686800" cy="1538883"/>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SHARING IN JESUS’ VICTORY</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2873" r="12873"/>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145C6F"/>
          </a:solidFill>
        </p:spPr>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036968"/>
            <a:ext cx="8691565" cy="1538883"/>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TRIUMPHANT THROUGH JESUS</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5F1DB30-BAAD-55E0-8683-C11156F13DB6}"/>
              </a:ext>
            </a:extLst>
          </p:cNvPr>
          <p:cNvPicPr>
            <a:picLocks noChangeAspect="1"/>
          </p:cNvPicPr>
          <p:nvPr userDrawn="1"/>
        </p:nvPicPr>
        <p:blipFill>
          <a:blip r:embed="rId2">
            <a:extLst>
              <a:ext uri="{28A0092B-C50C-407E-A947-70E740481C1C}">
                <a14:useLocalDpi xmlns:a14="http://schemas.microsoft.com/office/drawing/2010/main" val="0"/>
              </a:ext>
            </a:extLst>
          </a:blip>
          <a:srcRect l="23982" r="23982"/>
          <a:stretch/>
        </p:blipFill>
        <p:spPr>
          <a:xfrm>
            <a:off x="9144000" y="0"/>
            <a:ext cx="9144000"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145C6F"/>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29673" y="1563901"/>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006E97">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145C6F"/>
          </a:solidFill>
          <a:ln>
            <a:noFill/>
          </a:ln>
        </p:spPr>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4572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145C6F"/>
          </a:solidFill>
          <a:ln>
            <a:noFill/>
          </a:ln>
        </p:spPr>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145C6F"/>
            </a:solidFill>
          </p:spPr>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a:solidFill>
            <a:srgbClr val="CCC9D9"/>
          </a:solidFill>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145C6F"/>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145C6F"/>
          </a:solidFill>
          <a:ln>
            <a:noFill/>
          </a:ln>
        </p:spPr>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a:solidFill>
            <a:srgbClr val="CCC9D9"/>
          </a:solidFill>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145C6F"/>
          </a:solidFill>
          <a:ln>
            <a:noFill/>
          </a:ln>
        </p:spPr>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2.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145C6F"/>
          </a:solidFill>
        </p:spPr>
      </p:sp>
      <p:sp>
        <p:nvSpPr>
          <p:cNvPr id="3" name="TextBox 8">
            <a:extLst>
              <a:ext uri="{FF2B5EF4-FFF2-40B4-BE49-F238E27FC236}">
                <a16:creationId xmlns:a16="http://schemas.microsoft.com/office/drawing/2014/main" id="{D702BAF9-6071-A275-BF21-8ABEC3F128DE}"/>
              </a:ext>
            </a:extLst>
          </p:cNvPr>
          <p:cNvSpPr txBox="1"/>
          <p:nvPr userDrawn="1"/>
        </p:nvSpPr>
        <p:spPr>
          <a:xfrm>
            <a:off x="3429000" y="9715500"/>
            <a:ext cx="11091481" cy="397738"/>
          </a:xfrm>
          <a:prstGeom prst="rect">
            <a:avLst/>
          </a:prstGeom>
          <a:solidFill>
            <a:srgbClr val="145C6F"/>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6—DEATH DESTROYED</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695700"/>
            <a:ext cx="8991600" cy="3370153"/>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of the false beliefs people hold today about life after death?</a:t>
            </a:r>
          </a:p>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If you did not believe in the bodily resurrection of believers, how would it affect the way you view Jesus, His ministry, and His redemptive work on the cross?</a:t>
            </a:r>
          </a:p>
        </p:txBody>
      </p:sp>
    </p:spTree>
    <p:extLst>
      <p:ext uri="{BB962C8B-B14F-4D97-AF65-F5344CB8AC3E}">
        <p14:creationId xmlns:p14="http://schemas.microsoft.com/office/powerpoint/2010/main" val="1853337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Corinthians 15:35–41</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RESURRECTION ILLUSTRATIONS</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Corinthians 15:42–49</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RESURRECTION EXPLANATION</a:t>
            </a:r>
          </a:p>
        </p:txBody>
      </p:sp>
    </p:spTree>
    <p:extLst>
      <p:ext uri="{BB962C8B-B14F-4D97-AF65-F5344CB8AC3E}">
        <p14:creationId xmlns:p14="http://schemas.microsoft.com/office/powerpoint/2010/main" val="3663860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762000" y="3771900"/>
            <a:ext cx="9296400" cy="1646605"/>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How might our resurrected glorified bodies be similar to our physical bodies?</a:t>
            </a: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 How might they be different?</a:t>
            </a:r>
            <a:endPar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4637179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Corinthians 15:50–53</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WE WILL BE TRANSFORMED</a:t>
            </a:r>
          </a:p>
        </p:txBody>
      </p:sp>
    </p:spTree>
    <p:extLst>
      <p:ext uri="{BB962C8B-B14F-4D97-AF65-F5344CB8AC3E}">
        <p14:creationId xmlns:p14="http://schemas.microsoft.com/office/powerpoint/2010/main" val="2340130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9F6EE60-97CE-096B-DE9D-CDB9F54ECF43}"/>
              </a:ext>
            </a:extLst>
          </p:cNvPr>
          <p:cNvSpPr txBox="1"/>
          <p:nvPr/>
        </p:nvSpPr>
        <p:spPr>
          <a:xfrm>
            <a:off x="2141034" y="3813717"/>
            <a:ext cx="184731" cy="369332"/>
          </a:xfrm>
          <a:prstGeom prst="rect">
            <a:avLst/>
          </a:prstGeom>
          <a:noFill/>
        </p:spPr>
        <p:txBody>
          <a:bodyPr wrap="none" rtlCol="0">
            <a:spAutoFit/>
          </a:bodyPr>
          <a:lstStyle/>
          <a:p>
            <a:endParaRPr lang="en-US" dirty="0"/>
          </a:p>
        </p:txBody>
      </p:sp>
      <p:sp>
        <p:nvSpPr>
          <p:cNvPr id="10" name="TextBox 9">
            <a:extLst>
              <a:ext uri="{FF2B5EF4-FFF2-40B4-BE49-F238E27FC236}">
                <a16:creationId xmlns:a16="http://schemas.microsoft.com/office/drawing/2014/main" id="{266E8908-7924-72A8-1BDB-03B2DC86E2B5}"/>
              </a:ext>
            </a:extLst>
          </p:cNvPr>
          <p:cNvSpPr txBox="1"/>
          <p:nvPr/>
        </p:nvSpPr>
        <p:spPr>
          <a:xfrm>
            <a:off x="762000" y="3813717"/>
            <a:ext cx="9296400" cy="580158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Why do you think God chose to reveal the “wonderful secret” (1 Corinthians 15:51) that our bodies would be transformed to make them ready for eternity?</a:t>
            </a:r>
          </a:p>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ways we can stay ready for Jesus’ return?</a:t>
            </a:r>
          </a:p>
          <a:p>
            <a:pPr marL="834390" indent="-560070">
              <a:spcAft>
                <a:spcPts val="1800"/>
              </a:spcAft>
              <a:buFont typeface="Arial" panose="020B0604020202020204" pitchFamily="34" charset="0"/>
              <a:buChar char="•"/>
            </a:pPr>
            <a:endPar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endParaRP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843645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Corinthians 15:50–53</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WE WILL BE TRANSFORMED</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Corinthians 15:54–57</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FINAL VICTORY OVER SIN AND DEATH</a:t>
            </a:r>
          </a:p>
        </p:txBody>
      </p:sp>
    </p:spTree>
    <p:extLst>
      <p:ext uri="{BB962C8B-B14F-4D97-AF65-F5344CB8AC3E}">
        <p14:creationId xmlns:p14="http://schemas.microsoft.com/office/powerpoint/2010/main" val="2515943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90600" y="3695700"/>
            <a:ext cx="9144000" cy="3370153"/>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What is your reaction to knowing that one day death will be swallowed up in victory (1 Corinthians 15:54)?</a:t>
            </a:r>
          </a:p>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How does the hope of victory over death cause us to “be strong and immovable” (1 Corinthians 15:58)?</a:t>
            </a:r>
          </a:p>
        </p:txBody>
      </p:sp>
    </p:spTree>
    <p:extLst>
      <p:ext uri="{BB962C8B-B14F-4D97-AF65-F5344CB8AC3E}">
        <p14:creationId xmlns:p14="http://schemas.microsoft.com/office/powerpoint/2010/main" val="9555553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371600" y="3086100"/>
            <a:ext cx="7315200" cy="7001917"/>
          </a:xfrm>
          <a:prstGeom prst="rect">
            <a:avLst/>
          </a:prstGeom>
        </p:spPr>
        <p:txBody>
          <a:bodyPr wrap="square" lIns="0" tIns="0" rIns="0" bIns="0" rtlCol="0" anchor="t">
            <a:spAutoFit/>
          </a:bodyPr>
          <a:lstStyle/>
          <a:p>
            <a:pPr marL="571500" indent="-571500">
              <a:spcAft>
                <a:spcPts val="1800"/>
              </a:spcAft>
              <a:buFont typeface="Arial" panose="020B0604020202020204" pitchFamily="34" charset="0"/>
              <a:buChar char="•"/>
            </a:pPr>
            <a:r>
              <a:rPr lang="en-US" sz="3400" dirty="0">
                <a:solidFill>
                  <a:schemeClr val="bg1"/>
                </a:solidFill>
                <a:latin typeface="Corbel" panose="020B0503020204020204" pitchFamily="34" charset="0"/>
                <a:ea typeface="Palatino" pitchFamily="2" charset="77"/>
                <a:cs typeface="Calibri" panose="020F0502020204030204" pitchFamily="34" charset="0"/>
              </a:rPr>
              <a:t>Share the hopeful message of the gospel with someone new this week.</a:t>
            </a:r>
          </a:p>
          <a:p>
            <a:pPr marL="571500" indent="-571500">
              <a:spcAft>
                <a:spcPts val="1800"/>
              </a:spcAft>
              <a:buFont typeface="Arial" panose="020B0604020202020204" pitchFamily="34" charset="0"/>
              <a:buChar char="•"/>
            </a:pPr>
            <a:r>
              <a:rPr lang="en-US" sz="3400" dirty="0">
                <a:solidFill>
                  <a:schemeClr val="bg1"/>
                </a:solidFill>
                <a:latin typeface="Corbel" panose="020B0503020204020204" pitchFamily="34" charset="0"/>
                <a:ea typeface="Palatino" pitchFamily="2" charset="77"/>
                <a:cs typeface="Calibri" panose="020F0502020204030204" pitchFamily="34" charset="0"/>
              </a:rPr>
              <a:t>If you know someone who is grieving the death of a believer, remind them of Jesus’ ultimate victory over death and the promise that one day “those who have died will be raised to live forever” (1 Corinthians 15:52).</a:t>
            </a:r>
          </a:p>
          <a:p>
            <a:pPr marL="571500" indent="-571500">
              <a:spcAft>
                <a:spcPts val="1800"/>
              </a:spcAft>
              <a:buFont typeface="Arial" panose="020B0604020202020204" pitchFamily="34" charset="0"/>
              <a:buChar char="•"/>
            </a:pPr>
            <a:r>
              <a:rPr lang="en-US" sz="3400" dirty="0">
                <a:solidFill>
                  <a:schemeClr val="bg1"/>
                </a:solidFill>
                <a:latin typeface="Corbel" panose="020B0503020204020204" pitchFamily="34" charset="0"/>
                <a:ea typeface="Palatino" pitchFamily="2" charset="77"/>
                <a:cs typeface="Calibri" panose="020F0502020204030204" pitchFamily="34" charset="0"/>
              </a:rPr>
              <a:t>Increase your missions giving so that more people around the world can hear the good news of Jesus. </a:t>
            </a:r>
          </a:p>
          <a:p>
            <a:pPr marL="571500" indent="-571500">
              <a:spcAft>
                <a:spcPts val="1800"/>
              </a:spcAft>
              <a:buFont typeface="Arial" panose="020B0604020202020204" pitchFamily="34" charset="0"/>
              <a:buChar char="•"/>
            </a:pPr>
            <a:endParaRPr lang="en-US" sz="3600" dirty="0">
              <a:solidFill>
                <a:schemeClr val="bg1"/>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41593531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02445" y="5981700"/>
            <a:ext cx="7906385" cy="1107996"/>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Jesus expects full commitment from </a:t>
            </a:r>
            <a:r>
              <a:rPr lang="en-US" sz="3600" i="1">
                <a:solidFill>
                  <a:schemeClr val="bg1">
                    <a:lumMod val="95000"/>
                  </a:schemeClr>
                </a:solidFill>
                <a:latin typeface="Corbel" panose="020B0503020204020204" pitchFamily="34" charset="0"/>
              </a:rPr>
              <a:t>His disciples.</a:t>
            </a:r>
            <a:endParaRPr lang="en-US" sz="3600" i="1" dirty="0">
              <a:solidFill>
                <a:schemeClr val="bg1">
                  <a:lumMod val="95000"/>
                </a:schemeClr>
              </a:solidFill>
              <a:latin typeface="Corbel" panose="020B0503020204020204" pitchFamily="34" charset="0"/>
            </a:endParaRPr>
          </a:p>
        </p:txBody>
      </p:sp>
      <p:sp>
        <p:nvSpPr>
          <p:cNvPr id="3" name="TextBox 2">
            <a:extLst>
              <a:ext uri="{FF2B5EF4-FFF2-40B4-BE49-F238E27FC236}">
                <a16:creationId xmlns:a16="http://schemas.microsoft.com/office/drawing/2014/main" id="{0F76A27E-B194-9A4C-902F-1B6661D4C273}"/>
              </a:ext>
            </a:extLst>
          </p:cNvPr>
          <p:cNvSpPr txBox="1"/>
          <p:nvPr/>
        </p:nvSpPr>
        <p:spPr>
          <a:xfrm>
            <a:off x="9702445" y="3771900"/>
            <a:ext cx="881415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7</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COMMITTED TO CHRIST</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687205" y="5864304"/>
            <a:ext cx="7823555" cy="1107996"/>
          </a:xfrm>
          <a:prstGeom prst="rect">
            <a:avLst/>
          </a:prstGeom>
        </p:spPr>
        <p:txBody>
          <a:bodyPr wrap="square" lIns="0" tIns="0" rIns="0" bIns="0" rtlCol="0" anchor="ctr">
            <a:spAutoFit/>
          </a:bodyPr>
          <a:lstStyle/>
          <a:p>
            <a:pPr>
              <a:spcAft>
                <a:spcPts val="3000"/>
              </a:spcAft>
            </a:pPr>
            <a:r>
              <a:rPr lang="en-US" sz="3600" i="1" dirty="0">
                <a:solidFill>
                  <a:schemeClr val="bg1">
                    <a:lumMod val="95000"/>
                  </a:schemeClr>
                </a:solidFill>
                <a:latin typeface="Corbel" panose="020B0503020204020204" pitchFamily="34" charset="0"/>
              </a:rPr>
              <a:t>Jesus’ resurrection guarantees victory over death for believers.</a:t>
            </a:r>
          </a:p>
        </p:txBody>
      </p:sp>
      <p:sp>
        <p:nvSpPr>
          <p:cNvPr id="4" name="TextBox 6">
            <a:extLst>
              <a:ext uri="{FF2B5EF4-FFF2-40B4-BE49-F238E27FC236}">
                <a16:creationId xmlns:a16="http://schemas.microsoft.com/office/drawing/2014/main" id="{E7D41ED7-86E6-A096-0235-1756E32ED234}"/>
              </a:ext>
            </a:extLst>
          </p:cNvPr>
          <p:cNvSpPr txBox="1"/>
          <p:nvPr/>
        </p:nvSpPr>
        <p:spPr>
          <a:xfrm>
            <a:off x="9687205" y="3924300"/>
            <a:ext cx="7000595" cy="147732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6</a:t>
            </a:r>
            <a:br>
              <a:rPr lang="en-US" sz="4400" i="0" dirty="0">
                <a:solidFill>
                  <a:schemeClr val="bg1">
                    <a:lumMod val="95000"/>
                  </a:schemeClr>
                </a:solidFill>
                <a:latin typeface="Franklin Gothic Medium" panose="020B0603020102020204" pitchFamily="34" charset="0"/>
              </a:rPr>
            </a:br>
            <a:r>
              <a:rPr lang="en-US" sz="3600" i="0" dirty="0">
                <a:solidFill>
                  <a:schemeClr val="bg1">
                    <a:lumMod val="95000"/>
                  </a:schemeClr>
                </a:solidFill>
                <a:latin typeface="Franklin Gothic Medium" panose="020B0603020102020204" pitchFamily="34" charset="0"/>
              </a:rPr>
              <a:t>DEATH DESTROYED</a:t>
            </a: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400800" y="3585493"/>
            <a:ext cx="8686800" cy="2513701"/>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Now is Christ risen from the dead, and become the </a:t>
            </a:r>
            <a:r>
              <a:rPr lang="en-US" sz="5499" dirty="0" err="1">
                <a:solidFill>
                  <a:srgbClr val="FFFFFF"/>
                </a:solidFill>
                <a:latin typeface="Corbel" panose="020B0503020204020204" pitchFamily="34" charset="0"/>
              </a:rPr>
              <a:t>firstfruits</a:t>
            </a:r>
            <a:r>
              <a:rPr lang="en-US" sz="5499" dirty="0">
                <a:solidFill>
                  <a:srgbClr val="FFFFFF"/>
                </a:solidFill>
                <a:latin typeface="Corbel" panose="020B0503020204020204" pitchFamily="34" charset="0"/>
              </a:rPr>
              <a:t> of them that slept.</a:t>
            </a:r>
          </a:p>
        </p:txBody>
      </p:sp>
      <p:sp>
        <p:nvSpPr>
          <p:cNvPr id="3" name="TextBox 2">
            <a:extLst>
              <a:ext uri="{FF2B5EF4-FFF2-40B4-BE49-F238E27FC236}">
                <a16:creationId xmlns:a16="http://schemas.microsoft.com/office/drawing/2014/main" id="{7636D966-1D60-DC31-F708-C3955322E333}"/>
              </a:ext>
            </a:extLst>
          </p:cNvPr>
          <p:cNvSpPr txBox="1"/>
          <p:nvPr/>
        </p:nvSpPr>
        <p:spPr>
          <a:xfrm>
            <a:off x="3352800" y="6374368"/>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(KJV)</a:t>
            </a:r>
            <a:endParaRPr lang="en-US" dirty="0"/>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3128293"/>
            <a:ext cx="8305800" cy="3360087"/>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Christ has been raised from the dead. He is the first of a great harvest of all who have died.</a:t>
            </a:r>
          </a:p>
        </p:txBody>
      </p:sp>
      <p:sp>
        <p:nvSpPr>
          <p:cNvPr id="2" name="TextBox 1">
            <a:extLst>
              <a:ext uri="{FF2B5EF4-FFF2-40B4-BE49-F238E27FC236}">
                <a16:creationId xmlns:a16="http://schemas.microsoft.com/office/drawing/2014/main" id="{17CEBE55-9D7B-29C1-4EAF-3D818B8B8F10}"/>
              </a:ext>
            </a:extLst>
          </p:cNvPr>
          <p:cNvSpPr txBox="1"/>
          <p:nvPr/>
        </p:nvSpPr>
        <p:spPr>
          <a:xfrm>
            <a:off x="3352800" y="6374368"/>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(NLT)</a:t>
            </a:r>
            <a:endParaRPr lang="en-US" dirty="0"/>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JESUS ROSE</a:t>
            </a:r>
          </a:p>
          <a:p>
            <a:pPr>
              <a:lnSpc>
                <a:spcPts val="3840"/>
              </a:lnSpc>
            </a:pPr>
            <a:r>
              <a:rPr lang="en-US" sz="3200" spc="160" dirty="0">
                <a:solidFill>
                  <a:srgbClr val="FFFFFF"/>
                </a:solidFill>
                <a:latin typeface="Franklin Gothic Medium" panose="020B0603020102020204" pitchFamily="34" charset="0"/>
              </a:rPr>
              <a:t>1 Corinthians 15:20–23</a:t>
            </a: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695700"/>
            <a:ext cx="8991600" cy="244682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does belief in Jesus’ resurrection give us hope for the future?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should we respond to the fear of death?</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967894"/>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1 Corinthians 15:20–23</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JESUS ROSE</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1 Corinthians 15:24–26</a:t>
            </a:r>
            <a:endParaRPr lang="en-US" sz="2600" spc="169" dirty="0">
              <a:solidFill>
                <a:srgbClr val="FFFFFF"/>
              </a:solidFill>
              <a:latin typeface="Franklin Gothic Medium" panose="020B0603020102020204" pitchFamily="34" charset="0"/>
            </a:endParaRP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JESUS REIGNS</a:t>
            </a: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762000" y="3771900"/>
            <a:ext cx="9601200" cy="2400657"/>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In what sense do Christians already experience victory over death? How will ultimate victory over death be different?</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Corinthians 15:35–41</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RESURRECTION ILLUSTRATIONS</a:t>
            </a:r>
          </a:p>
        </p:txBody>
      </p:sp>
    </p:spTree>
    <p:extLst>
      <p:ext uri="{BB962C8B-B14F-4D97-AF65-F5344CB8AC3E}">
        <p14:creationId xmlns:p14="http://schemas.microsoft.com/office/powerpoint/2010/main" val="1294655604"/>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64670</TotalTime>
  <Words>2437</Words>
  <Application>Microsoft Macintosh PowerPoint</Application>
  <PresentationFormat>Custom</PresentationFormat>
  <Paragraphs>158</Paragraphs>
  <Slides>20</Slides>
  <Notes>20</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20</vt:i4>
      </vt:variant>
    </vt:vector>
  </HeadingPairs>
  <TitlesOfParts>
    <vt:vector size="30" baseType="lpstr">
      <vt:lpstr>Arial</vt:lpstr>
      <vt:lpstr>CenturyStd</vt:lpstr>
      <vt:lpstr>system-ui</vt:lpstr>
      <vt:lpstr>Calibri</vt:lpstr>
      <vt:lpstr>Franklin Gothic Medium</vt:lpstr>
      <vt:lpstr>Corbel</vt:lpstr>
      <vt:lpstr>Franklin Gothic Book</vt:lpstr>
      <vt:lpstr>ProximaNovaCond</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Lee, Whitney</cp:lastModifiedBy>
  <cp:revision>4</cp:revision>
  <dcterms:created xsi:type="dcterms:W3CDTF">2023-08-11T18:12:45Z</dcterms:created>
  <dcterms:modified xsi:type="dcterms:W3CDTF">2025-10-02T17:17:38Z</dcterms:modified>
  <dc:identifier>DAEvRMTdTXk</dc:identifier>
</cp:coreProperties>
</file>