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3"/>
  </p:notesMasterIdLst>
  <p:handoutMasterIdLst>
    <p:handoutMasterId r:id="rId24"/>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5" r:id="rId18"/>
    <p:sldId id="273" r:id="rId19"/>
    <p:sldId id="284" r:id="rId20"/>
    <p:sldId id="283" r:id="rId21"/>
    <p:sldId id="288" r:id="rId22"/>
  </p:sldIdLst>
  <p:sldSz cx="18288000" cy="10287000"/>
  <p:notesSz cx="6858000" cy="9144000"/>
  <p:embeddedFontLst>
    <p:embeddedFont>
      <p:font typeface="Corbel" panose="020B0503020204020204" pitchFamily="34" charset="0"/>
      <p:regular r:id="rId25"/>
      <p:bold r:id="rId26"/>
      <p:italic r:id="rId27"/>
      <p:boldItalic r:id="rId28"/>
    </p:embeddedFont>
    <p:embeddedFont>
      <p:font typeface="Franklin Gothic Book" panose="020B0503020102020204" pitchFamily="34" charset="0"/>
      <p:regular r:id="rId29"/>
      <p:italic r:id="rId30"/>
    </p:embeddedFont>
    <p:embeddedFont>
      <p:font typeface="Franklin Gothic Medium" panose="020B0603020102020204" pitchFamily="34" charset="0"/>
      <p:regular r:id="rId31"/>
      <p:italic r:id="rId32"/>
    </p:embeddedFont>
    <p:embeddedFont>
      <p:font typeface="Times" panose="020F0502020204030204" pitchFamily="34" charset="0"/>
      <p:regular r:id="rId33"/>
      <p:bold r:id="rId34"/>
      <p:italic r:id="rId35"/>
      <p:boldItalic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45C6F"/>
    <a:srgbClr val="006E97"/>
    <a:srgbClr val="D8D6D9"/>
    <a:srgbClr val="8D8590"/>
    <a:srgbClr val="CCC9D9"/>
    <a:srgbClr val="1C2327"/>
    <a:srgbClr val="B97B44"/>
    <a:srgbClr val="000000"/>
    <a:srgbClr val="D6A951"/>
    <a:srgbClr val="EC9C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C11B94-A463-8A48-82BC-645A7CB22ACB}" v="8" dt="2025-10-02T13:44:41.2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44" autoAdjust="0"/>
    <p:restoredTop sz="60479" autoAdjust="0"/>
  </p:normalViewPr>
  <p:slideViewPr>
    <p:cSldViewPr>
      <p:cViewPr varScale="1">
        <p:scale>
          <a:sx n="49" d="100"/>
          <a:sy n="49" d="100"/>
        </p:scale>
        <p:origin x="2816" y="184"/>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font" Target="fonts/font10.fntdata"/><Relationship Id="rId42" Type="http://schemas.microsoft.com/office/2015/10/relationships/revisionInfo" Target="revisionInfo.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32" Type="http://schemas.openxmlformats.org/officeDocument/2006/relationships/font" Target="fonts/font8.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microsoft.com/office/2018/10/relationships/authors" Target="author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B1511EFB-E3DD-464E-A75F-316D355574A3}"/>
    <pc:docChg chg="undo custSel modSld modMainMaster">
      <pc:chgData name="Lee, Whitney" userId="42c304cf-7bf0-4354-97f1-ba8873b86299" providerId="ADAL" clId="{B1511EFB-E3DD-464E-A75F-316D355574A3}" dt="2025-08-11T14:46:47.142" v="1106" actId="20577"/>
      <pc:docMkLst>
        <pc:docMk/>
      </pc:docMkLst>
      <pc:sldChg chg="modNotesTx">
        <pc:chgData name="Lee, Whitney" userId="42c304cf-7bf0-4354-97f1-ba8873b86299" providerId="ADAL" clId="{B1511EFB-E3DD-464E-A75F-316D355574A3}" dt="2025-08-11T13:44:11.097" v="186" actId="20577"/>
        <pc:sldMkLst>
          <pc:docMk/>
          <pc:sldMk cId="336364739" sldId="264"/>
        </pc:sldMkLst>
      </pc:sldChg>
      <pc:sldChg chg="modSp mod">
        <pc:chgData name="Lee, Whitney" userId="42c304cf-7bf0-4354-97f1-ba8873b86299" providerId="ADAL" clId="{B1511EFB-E3DD-464E-A75F-316D355574A3}" dt="2025-08-11T13:37:24.961" v="105" actId="1035"/>
        <pc:sldMkLst>
          <pc:docMk/>
          <pc:sldMk cId="1472856482" sldId="265"/>
        </pc:sldMkLst>
      </pc:sldChg>
      <pc:sldChg chg="modSp mod">
        <pc:chgData name="Lee, Whitney" userId="42c304cf-7bf0-4354-97f1-ba8873b86299" providerId="ADAL" clId="{B1511EFB-E3DD-464E-A75F-316D355574A3}" dt="2025-08-11T13:38:19.884" v="120" actId="1035"/>
        <pc:sldMkLst>
          <pc:docMk/>
          <pc:sldMk cId="4250189459" sldId="266"/>
        </pc:sldMkLst>
      </pc:sldChg>
      <pc:sldChg chg="modSp mod modNotesTx">
        <pc:chgData name="Lee, Whitney" userId="42c304cf-7bf0-4354-97f1-ba8873b86299" providerId="ADAL" clId="{B1511EFB-E3DD-464E-A75F-316D355574A3}" dt="2025-08-11T13:50:10.388" v="446" actId="20577"/>
        <pc:sldMkLst>
          <pc:docMk/>
          <pc:sldMk cId="2940124673" sldId="267"/>
        </pc:sldMkLst>
      </pc:sldChg>
      <pc:sldChg chg="modSp mod modNotesTx">
        <pc:chgData name="Lee, Whitney" userId="42c304cf-7bf0-4354-97f1-ba8873b86299" providerId="ADAL" clId="{B1511EFB-E3DD-464E-A75F-316D355574A3}" dt="2025-08-11T13:54:27.213" v="655" actId="20577"/>
        <pc:sldMkLst>
          <pc:docMk/>
          <pc:sldMk cId="3734570181" sldId="268"/>
        </pc:sldMkLst>
      </pc:sldChg>
      <pc:sldChg chg="modSp mod modNotesTx">
        <pc:chgData name="Lee, Whitney" userId="42c304cf-7bf0-4354-97f1-ba8873b86299" providerId="ADAL" clId="{B1511EFB-E3DD-464E-A75F-316D355574A3}" dt="2025-08-11T14:46:47.142" v="1106" actId="20577"/>
        <pc:sldMkLst>
          <pc:docMk/>
          <pc:sldMk cId="1294655604" sldId="269"/>
        </pc:sldMkLst>
      </pc:sldChg>
      <pc:sldChg chg="modSp mod modNotesTx">
        <pc:chgData name="Lee, Whitney" userId="42c304cf-7bf0-4354-97f1-ba8873b86299" providerId="ADAL" clId="{B1511EFB-E3DD-464E-A75F-316D355574A3}" dt="2025-08-11T13:51:15.963" v="581" actId="20577"/>
        <pc:sldMkLst>
          <pc:docMk/>
          <pc:sldMk cId="593240637" sldId="276"/>
        </pc:sldMkLst>
      </pc:sldChg>
      <pc:sldChg chg="modSp mod modNotesTx">
        <pc:chgData name="Lee, Whitney" userId="42c304cf-7bf0-4354-97f1-ba8873b86299" providerId="ADAL" clId="{B1511EFB-E3DD-464E-A75F-316D355574A3}" dt="2025-08-11T13:55:53.859" v="1025" actId="20577"/>
        <pc:sldMkLst>
          <pc:docMk/>
          <pc:sldMk cId="3031513542" sldId="277"/>
        </pc:sldMkLst>
      </pc:sldChg>
      <pc:sldChg chg="modSp mod modNotesTx">
        <pc:chgData name="Lee, Whitney" userId="42c304cf-7bf0-4354-97f1-ba8873b86299" providerId="ADAL" clId="{B1511EFB-E3DD-464E-A75F-316D355574A3}" dt="2025-08-11T13:45:27.057" v="380" actId="20577"/>
        <pc:sldMkLst>
          <pc:docMk/>
          <pc:sldMk cId="4294521893" sldId="282"/>
        </pc:sldMkLst>
      </pc:sldChg>
      <pc:sldMasterChg chg="modSldLayout">
        <pc:chgData name="Lee, Whitney" userId="42c304cf-7bf0-4354-97f1-ba8873b86299" providerId="ADAL" clId="{B1511EFB-E3DD-464E-A75F-316D355574A3}" dt="2025-08-11T14:19:47.522" v="1059" actId="20577"/>
        <pc:sldMasterMkLst>
          <pc:docMk/>
          <pc:sldMasterMk cId="2113399045" sldId="2147483660"/>
        </pc:sldMasterMkLst>
        <pc:sldLayoutChg chg="modSp mod">
          <pc:chgData name="Lee, Whitney" userId="42c304cf-7bf0-4354-97f1-ba8873b86299" providerId="ADAL" clId="{B1511EFB-E3DD-464E-A75F-316D355574A3}" dt="2025-08-11T13:36:46.160" v="93" actId="1037"/>
          <pc:sldLayoutMkLst>
            <pc:docMk/>
            <pc:sldMasterMk cId="2113399045" sldId="2147483660"/>
            <pc:sldLayoutMk cId="2923927821" sldId="2147483662"/>
          </pc:sldLayoutMkLst>
        </pc:sldLayoutChg>
        <pc:sldLayoutChg chg="modSp mod">
          <pc:chgData name="Lee, Whitney" userId="42c304cf-7bf0-4354-97f1-ba8873b86299" providerId="ADAL" clId="{B1511EFB-E3DD-464E-A75F-316D355574A3}" dt="2025-08-11T13:46:15.464" v="404" actId="20577"/>
          <pc:sldLayoutMkLst>
            <pc:docMk/>
            <pc:sldMasterMk cId="2113399045" sldId="2147483660"/>
            <pc:sldLayoutMk cId="3347925749" sldId="2147483663"/>
          </pc:sldLayoutMkLst>
        </pc:sldLayoutChg>
        <pc:sldLayoutChg chg="modSp mod">
          <pc:chgData name="Lee, Whitney" userId="42c304cf-7bf0-4354-97f1-ba8873b86299" providerId="ADAL" clId="{B1511EFB-E3DD-464E-A75F-316D355574A3}" dt="2025-08-11T13:57:54.376" v="1042" actId="1076"/>
          <pc:sldLayoutMkLst>
            <pc:docMk/>
            <pc:sldMasterMk cId="2113399045" sldId="2147483660"/>
            <pc:sldLayoutMk cId="2291955193" sldId="2147483668"/>
          </pc:sldLayoutMkLst>
        </pc:sldLayoutChg>
        <pc:sldLayoutChg chg="modSp mod">
          <pc:chgData name="Lee, Whitney" userId="42c304cf-7bf0-4354-97f1-ba8873b86299" providerId="ADAL" clId="{B1511EFB-E3DD-464E-A75F-316D355574A3}" dt="2025-08-11T14:19:47.522" v="1059" actId="20577"/>
          <pc:sldLayoutMkLst>
            <pc:docMk/>
            <pc:sldMasterMk cId="2113399045" sldId="2147483660"/>
            <pc:sldLayoutMk cId="3645915490" sldId="2147483669"/>
          </pc:sldLayoutMkLst>
        </pc:sldLayoutChg>
      </pc:sldMasterChg>
    </pc:docChg>
  </pc:docChgLst>
  <pc:docChgLst>
    <pc:chgData name="Lee, Whitney" userId="42c304cf-7bf0-4354-97f1-ba8873b86299" providerId="ADAL" clId="{1C0E6F46-25C4-E64C-B8D4-98F18017C62C}"/>
    <pc:docChg chg="undo custSel modSld modMainMaster">
      <pc:chgData name="Lee, Whitney" userId="42c304cf-7bf0-4354-97f1-ba8873b86299" providerId="ADAL" clId="{1C0E6F46-25C4-E64C-B8D4-98F18017C62C}" dt="2024-10-21T15:29:06.542" v="234" actId="207"/>
      <pc:docMkLst>
        <pc:docMk/>
      </pc:docMkLst>
      <pc:sldChg chg="modNotesTx">
        <pc:chgData name="Lee, Whitney" userId="42c304cf-7bf0-4354-97f1-ba8873b86299" providerId="ADAL" clId="{1C0E6F46-25C4-E64C-B8D4-98F18017C62C}" dt="2024-10-08T20:28:11.527" v="11" actId="20577"/>
        <pc:sldMkLst>
          <pc:docMk/>
          <pc:sldMk cId="1294655604" sldId="269"/>
        </pc:sldMkLst>
      </pc:sldChg>
      <pc:sldChg chg="modNotesTx">
        <pc:chgData name="Lee, Whitney" userId="42c304cf-7bf0-4354-97f1-ba8873b86299" providerId="ADAL" clId="{1C0E6F46-25C4-E64C-B8D4-98F18017C62C}" dt="2024-10-21T14:59:34.704" v="88" actId="20577"/>
        <pc:sldMkLst>
          <pc:docMk/>
          <pc:sldMk cId="593240637" sldId="276"/>
        </pc:sldMkLst>
      </pc:sldChg>
      <pc:sldChg chg="modNotesTx">
        <pc:chgData name="Lee, Whitney" userId="42c304cf-7bf0-4354-97f1-ba8873b86299" providerId="ADAL" clId="{1C0E6F46-25C4-E64C-B8D4-98F18017C62C}" dt="2024-10-21T15:05:58.616" v="232" actId="20577"/>
        <pc:sldMkLst>
          <pc:docMk/>
          <pc:sldMk cId="463717971" sldId="279"/>
        </pc:sldMkLst>
      </pc:sldChg>
      <pc:sldMasterChg chg="modSldLayout">
        <pc:chgData name="Lee, Whitney" userId="42c304cf-7bf0-4354-97f1-ba8873b86299" providerId="ADAL" clId="{1C0E6F46-25C4-E64C-B8D4-98F18017C62C}" dt="2024-10-21T15:29:06.542" v="234" actId="207"/>
        <pc:sldMasterMkLst>
          <pc:docMk/>
          <pc:sldMasterMk cId="0" sldId="2147483648"/>
        </pc:sldMasterMkLst>
        <pc:sldLayoutChg chg="addSp delSp modSp mod">
          <pc:chgData name="Lee, Whitney" userId="42c304cf-7bf0-4354-97f1-ba8873b86299" providerId="ADAL" clId="{1C0E6F46-25C4-E64C-B8D4-98F18017C62C}" dt="2024-10-21T15:29:06.542" v="234" actId="207"/>
          <pc:sldLayoutMkLst>
            <pc:docMk/>
            <pc:sldMasterMk cId="0" sldId="2147483648"/>
            <pc:sldLayoutMk cId="0" sldId="2147483655"/>
          </pc:sldLayoutMkLst>
        </pc:sldLayoutChg>
        <pc:sldLayoutChg chg="modSp mod">
          <pc:chgData name="Lee, Whitney" userId="42c304cf-7bf0-4354-97f1-ba8873b86299" providerId="ADAL" clId="{1C0E6F46-25C4-E64C-B8D4-98F18017C62C}" dt="2024-10-10T20:52:44.517" v="45" actId="207"/>
          <pc:sldLayoutMkLst>
            <pc:docMk/>
            <pc:sldMasterMk cId="0" sldId="2147483648"/>
            <pc:sldLayoutMk cId="3993272336" sldId="2147483659"/>
          </pc:sldLayoutMkLst>
        </pc:sldLayoutChg>
        <pc:sldLayoutChg chg="modSp mod">
          <pc:chgData name="Lee, Whitney" userId="42c304cf-7bf0-4354-97f1-ba8873b86299" providerId="ADAL" clId="{1C0E6F46-25C4-E64C-B8D4-98F18017C62C}" dt="2024-10-10T20:53:28.286" v="51" actId="207"/>
          <pc:sldLayoutMkLst>
            <pc:docMk/>
            <pc:sldMasterMk cId="0" sldId="2147483648"/>
            <pc:sldLayoutMk cId="1379526535" sldId="2147483670"/>
          </pc:sldLayoutMkLst>
        </pc:sldLayoutChg>
        <pc:sldLayoutChg chg="modSp mod">
          <pc:chgData name="Lee, Whitney" userId="42c304cf-7bf0-4354-97f1-ba8873b86299" providerId="ADAL" clId="{1C0E6F46-25C4-E64C-B8D4-98F18017C62C}" dt="2024-10-10T20:54:21.861" v="58"/>
          <pc:sldLayoutMkLst>
            <pc:docMk/>
            <pc:sldMasterMk cId="0" sldId="2147483648"/>
            <pc:sldLayoutMk cId="3117666292" sldId="2147483671"/>
          </pc:sldLayoutMkLst>
        </pc:sldLayoutChg>
        <pc:sldLayoutChg chg="modSp mod">
          <pc:chgData name="Lee, Whitney" userId="42c304cf-7bf0-4354-97f1-ba8873b86299" providerId="ADAL" clId="{1C0E6F46-25C4-E64C-B8D4-98F18017C62C}" dt="2024-10-10T20:52:58.678" v="47"/>
          <pc:sldLayoutMkLst>
            <pc:docMk/>
            <pc:sldMasterMk cId="0" sldId="2147483648"/>
            <pc:sldLayoutMk cId="2105013169" sldId="2147483672"/>
          </pc:sldLayoutMkLst>
        </pc:sldLayoutChg>
        <pc:sldLayoutChg chg="modSp mod">
          <pc:chgData name="Lee, Whitney" userId="42c304cf-7bf0-4354-97f1-ba8873b86299" providerId="ADAL" clId="{1C0E6F46-25C4-E64C-B8D4-98F18017C62C}" dt="2024-10-10T20:55:06.121" v="63"/>
          <pc:sldLayoutMkLst>
            <pc:docMk/>
            <pc:sldMasterMk cId="0" sldId="2147483648"/>
            <pc:sldLayoutMk cId="2411421136" sldId="2147483673"/>
          </pc:sldLayoutMkLst>
        </pc:sldLayoutChg>
        <pc:sldLayoutChg chg="modSp mod">
          <pc:chgData name="Lee, Whitney" userId="42c304cf-7bf0-4354-97f1-ba8873b86299" providerId="ADAL" clId="{1C0E6F46-25C4-E64C-B8D4-98F18017C62C}" dt="2024-10-10T20:55:36.586" v="67" actId="207"/>
          <pc:sldLayoutMkLst>
            <pc:docMk/>
            <pc:sldMasterMk cId="0" sldId="2147483648"/>
            <pc:sldLayoutMk cId="1652537508" sldId="2147483674"/>
          </pc:sldLayoutMkLst>
        </pc:sldLayoutChg>
      </pc:sldMasterChg>
      <pc:sldMasterChg chg="modSp mod modSldLayout">
        <pc:chgData name="Lee, Whitney" userId="42c304cf-7bf0-4354-97f1-ba8873b86299" providerId="ADAL" clId="{1C0E6F46-25C4-E64C-B8D4-98F18017C62C}" dt="2024-10-10T21:20:36.978" v="86" actId="18131"/>
        <pc:sldMasterMkLst>
          <pc:docMk/>
          <pc:sldMasterMk cId="2113399045" sldId="2147483660"/>
        </pc:sldMasterMkLst>
        <pc:sldLayoutChg chg="modSp mod">
          <pc:chgData name="Lee, Whitney" userId="42c304cf-7bf0-4354-97f1-ba8873b86299" providerId="ADAL" clId="{1C0E6F46-25C4-E64C-B8D4-98F18017C62C}" dt="2024-10-10T20:56:25.612" v="74"/>
          <pc:sldLayoutMkLst>
            <pc:docMk/>
            <pc:sldMasterMk cId="2113399045" sldId="2147483660"/>
            <pc:sldLayoutMk cId="2923927821" sldId="2147483662"/>
          </pc:sldLayoutMkLst>
        </pc:sldLayoutChg>
        <pc:sldLayoutChg chg="modSp mod">
          <pc:chgData name="Lee, Whitney" userId="42c304cf-7bf0-4354-97f1-ba8873b86299" providerId="ADAL" clId="{1C0E6F46-25C4-E64C-B8D4-98F18017C62C}" dt="2024-10-10T20:56:35.467" v="75" actId="207"/>
          <pc:sldLayoutMkLst>
            <pc:docMk/>
            <pc:sldMasterMk cId="2113399045" sldId="2147483660"/>
            <pc:sldLayoutMk cId="3347925749" sldId="2147483663"/>
          </pc:sldLayoutMkLst>
        </pc:sldLayoutChg>
        <pc:sldLayoutChg chg="addSp delSp modSp mod">
          <pc:chgData name="Lee, Whitney" userId="42c304cf-7bf0-4354-97f1-ba8873b86299" providerId="ADAL" clId="{1C0E6F46-25C4-E64C-B8D4-98F18017C62C}" dt="2024-10-10T20:57:19.656" v="81" actId="478"/>
          <pc:sldLayoutMkLst>
            <pc:docMk/>
            <pc:sldMasterMk cId="2113399045" sldId="2147483660"/>
            <pc:sldLayoutMk cId="126326423" sldId="2147483664"/>
          </pc:sldLayoutMkLst>
        </pc:sldLayoutChg>
        <pc:sldLayoutChg chg="modSp mod">
          <pc:chgData name="Lee, Whitney" userId="42c304cf-7bf0-4354-97f1-ba8873b86299" providerId="ADAL" clId="{1C0E6F46-25C4-E64C-B8D4-98F18017C62C}" dt="2024-10-10T20:56:41.195" v="76" actId="207"/>
          <pc:sldLayoutMkLst>
            <pc:docMk/>
            <pc:sldMasterMk cId="2113399045" sldId="2147483660"/>
            <pc:sldLayoutMk cId="2291955193" sldId="2147483668"/>
          </pc:sldLayoutMkLst>
        </pc:sldLayoutChg>
        <pc:sldLayoutChg chg="modSp mod">
          <pc:chgData name="Lee, Whitney" userId="42c304cf-7bf0-4354-97f1-ba8873b86299" providerId="ADAL" clId="{1C0E6F46-25C4-E64C-B8D4-98F18017C62C}" dt="2024-10-10T21:20:36.978" v="86" actId="18131"/>
          <pc:sldLayoutMkLst>
            <pc:docMk/>
            <pc:sldMasterMk cId="2113399045" sldId="2147483660"/>
            <pc:sldLayoutMk cId="3645915490" sldId="2147483669"/>
          </pc:sldLayoutMkLst>
        </pc:sldLayoutChg>
      </pc:sldMasterChg>
    </pc:docChg>
  </pc:docChgLst>
  <pc:docChgLst>
    <pc:chgData name="Lee, Whitney" userId="42c304cf-7bf0-4354-97f1-ba8873b86299" providerId="ADAL" clId="{3A40AF0D-4B19-3F43-B491-0B47B27C4790}"/>
    <pc:docChg chg="undo custSel modSld modMainMaster">
      <pc:chgData name="Lee, Whitney" userId="42c304cf-7bf0-4354-97f1-ba8873b86299" providerId="ADAL" clId="{3A40AF0D-4B19-3F43-B491-0B47B27C4790}" dt="2025-08-01T19:40:38.763" v="3225" actId="20577"/>
      <pc:docMkLst>
        <pc:docMk/>
      </pc:docMkLst>
      <pc:sldChg chg="modNotesTx">
        <pc:chgData name="Lee, Whitney" userId="42c304cf-7bf0-4354-97f1-ba8873b86299" providerId="ADAL" clId="{3A40AF0D-4B19-3F43-B491-0B47B27C4790}" dt="2025-08-01T16:25:34.607" v="769" actId="20577"/>
        <pc:sldMkLst>
          <pc:docMk/>
          <pc:sldMk cId="336364739" sldId="264"/>
        </pc:sldMkLst>
      </pc:sldChg>
      <pc:sldChg chg="modSp mod">
        <pc:chgData name="Lee, Whitney" userId="42c304cf-7bf0-4354-97f1-ba8873b86299" providerId="ADAL" clId="{3A40AF0D-4B19-3F43-B491-0B47B27C4790}" dt="2025-08-01T16:20:35.472" v="546" actId="20577"/>
        <pc:sldMkLst>
          <pc:docMk/>
          <pc:sldMk cId="1472856482" sldId="265"/>
        </pc:sldMkLst>
      </pc:sldChg>
      <pc:sldChg chg="modSp mod">
        <pc:chgData name="Lee, Whitney" userId="42c304cf-7bf0-4354-97f1-ba8873b86299" providerId="ADAL" clId="{3A40AF0D-4B19-3F43-B491-0B47B27C4790}" dt="2025-08-01T16:24:33.492" v="744" actId="947"/>
        <pc:sldMkLst>
          <pc:docMk/>
          <pc:sldMk cId="4250189459" sldId="266"/>
        </pc:sldMkLst>
      </pc:sldChg>
      <pc:sldChg chg="modSp mod modNotesTx">
        <pc:chgData name="Lee, Whitney" userId="42c304cf-7bf0-4354-97f1-ba8873b86299" providerId="ADAL" clId="{3A40AF0D-4B19-3F43-B491-0B47B27C4790}" dt="2025-08-01T17:02:07.668" v="929" actId="20577"/>
        <pc:sldMkLst>
          <pc:docMk/>
          <pc:sldMk cId="2940124673" sldId="267"/>
        </pc:sldMkLst>
      </pc:sldChg>
      <pc:sldChg chg="modSp mod modNotesTx">
        <pc:chgData name="Lee, Whitney" userId="42c304cf-7bf0-4354-97f1-ba8873b86299" providerId="ADAL" clId="{3A40AF0D-4B19-3F43-B491-0B47B27C4790}" dt="2025-08-01T17:11:42.876" v="1345" actId="20577"/>
        <pc:sldMkLst>
          <pc:docMk/>
          <pc:sldMk cId="3734570181" sldId="268"/>
        </pc:sldMkLst>
      </pc:sldChg>
      <pc:sldChg chg="modSp mod modNotesTx">
        <pc:chgData name="Lee, Whitney" userId="42c304cf-7bf0-4354-97f1-ba8873b86299" providerId="ADAL" clId="{3A40AF0D-4B19-3F43-B491-0B47B27C4790}" dt="2025-08-01T17:18:30.682" v="1619" actId="20577"/>
        <pc:sldMkLst>
          <pc:docMk/>
          <pc:sldMk cId="1294655604" sldId="269"/>
        </pc:sldMkLst>
      </pc:sldChg>
      <pc:sldChg chg="modSp mod modNotesTx">
        <pc:chgData name="Lee, Whitney" userId="42c304cf-7bf0-4354-97f1-ba8873b86299" providerId="ADAL" clId="{3A40AF0D-4B19-3F43-B491-0B47B27C4790}" dt="2025-08-01T17:33:44.747" v="2201" actId="20577"/>
        <pc:sldMkLst>
          <pc:docMk/>
          <pc:sldMk cId="3663860457" sldId="270"/>
        </pc:sldMkLst>
      </pc:sldChg>
      <pc:sldChg chg="modSp mod modNotesTx">
        <pc:chgData name="Lee, Whitney" userId="42c304cf-7bf0-4354-97f1-ba8873b86299" providerId="ADAL" clId="{3A40AF0D-4B19-3F43-B491-0B47B27C4790}" dt="2025-08-01T18:45:57.894" v="2530" actId="20577"/>
        <pc:sldMkLst>
          <pc:docMk/>
          <pc:sldMk cId="2340130936" sldId="271"/>
        </pc:sldMkLst>
      </pc:sldChg>
      <pc:sldChg chg="modSp mod modNotesTx">
        <pc:chgData name="Lee, Whitney" userId="42c304cf-7bf0-4354-97f1-ba8873b86299" providerId="ADAL" clId="{3A40AF0D-4B19-3F43-B491-0B47B27C4790}" dt="2025-08-01T19:03:04.624" v="2680" actId="20577"/>
        <pc:sldMkLst>
          <pc:docMk/>
          <pc:sldMk cId="2515943933" sldId="272"/>
        </pc:sldMkLst>
      </pc:sldChg>
      <pc:sldChg chg="modSp mod modNotesTx">
        <pc:chgData name="Lee, Whitney" userId="42c304cf-7bf0-4354-97f1-ba8873b86299" providerId="ADAL" clId="{3A40AF0D-4B19-3F43-B491-0B47B27C4790}" dt="2025-08-01T19:40:06.142" v="3139" actId="14100"/>
        <pc:sldMkLst>
          <pc:docMk/>
          <pc:sldMk cId="4159353120" sldId="273"/>
        </pc:sldMkLst>
      </pc:sldChg>
      <pc:sldChg chg="modSp mod modNotesTx">
        <pc:chgData name="Lee, Whitney" userId="42c304cf-7bf0-4354-97f1-ba8873b86299" providerId="ADAL" clId="{3A40AF0D-4B19-3F43-B491-0B47B27C4790}" dt="2025-08-01T17:03:36.913" v="1238" actId="20577"/>
        <pc:sldMkLst>
          <pc:docMk/>
          <pc:sldMk cId="593240637" sldId="276"/>
        </pc:sldMkLst>
      </pc:sldChg>
      <pc:sldChg chg="modSp mod">
        <pc:chgData name="Lee, Whitney" userId="42c304cf-7bf0-4354-97f1-ba8873b86299" providerId="ADAL" clId="{3A40AF0D-4B19-3F43-B491-0B47B27C4790}" dt="2025-08-01T17:12:58.740" v="1530" actId="20577"/>
        <pc:sldMkLst>
          <pc:docMk/>
          <pc:sldMk cId="3031513542" sldId="277"/>
        </pc:sldMkLst>
      </pc:sldChg>
      <pc:sldChg chg="modSp mod modNotesTx">
        <pc:chgData name="Lee, Whitney" userId="42c304cf-7bf0-4354-97f1-ba8873b86299" providerId="ADAL" clId="{3A40AF0D-4B19-3F43-B491-0B47B27C4790}" dt="2025-08-01T17:27:16.381" v="2107" actId="20577"/>
        <pc:sldMkLst>
          <pc:docMk/>
          <pc:sldMk cId="1853337807" sldId="278"/>
        </pc:sldMkLst>
      </pc:sldChg>
      <pc:sldChg chg="modSp mod modNotesTx">
        <pc:chgData name="Lee, Whitney" userId="42c304cf-7bf0-4354-97f1-ba8873b86299" providerId="ADAL" clId="{3A40AF0D-4B19-3F43-B491-0B47B27C4790}" dt="2025-08-01T17:36:43.835" v="2455" actId="20577"/>
        <pc:sldMkLst>
          <pc:docMk/>
          <pc:sldMk cId="463717971" sldId="279"/>
        </pc:sldMkLst>
      </pc:sldChg>
      <pc:sldChg chg="modSp mod modNotesTx">
        <pc:chgData name="Lee, Whitney" userId="42c304cf-7bf0-4354-97f1-ba8873b86299" providerId="ADAL" clId="{3A40AF0D-4B19-3F43-B491-0B47B27C4790}" dt="2025-08-01T18:47:22.290" v="2573" actId="20577"/>
        <pc:sldMkLst>
          <pc:docMk/>
          <pc:sldMk cId="843645801" sldId="280"/>
        </pc:sldMkLst>
      </pc:sldChg>
      <pc:sldChg chg="modSp mod modNotesTx">
        <pc:chgData name="Lee, Whitney" userId="42c304cf-7bf0-4354-97f1-ba8873b86299" providerId="ADAL" clId="{3A40AF0D-4B19-3F43-B491-0B47B27C4790}" dt="2025-08-01T16:15:29.063" v="346" actId="20577"/>
        <pc:sldMkLst>
          <pc:docMk/>
          <pc:sldMk cId="4294521893" sldId="282"/>
        </pc:sldMkLst>
      </pc:sldChg>
      <pc:sldChg chg="modSp mod">
        <pc:chgData name="Lee, Whitney" userId="42c304cf-7bf0-4354-97f1-ba8873b86299" providerId="ADAL" clId="{3A40AF0D-4B19-3F43-B491-0B47B27C4790}" dt="2025-08-01T19:40:38.763" v="3225" actId="20577"/>
        <pc:sldMkLst>
          <pc:docMk/>
          <pc:sldMk cId="2091008181" sldId="284"/>
        </pc:sldMkLst>
      </pc:sldChg>
      <pc:sldChg chg="modSp mod">
        <pc:chgData name="Lee, Whitney" userId="42c304cf-7bf0-4354-97f1-ba8873b86299" providerId="ADAL" clId="{3A40AF0D-4B19-3F43-B491-0B47B27C4790}" dt="2025-08-01T19:03:50.579" v="2843" actId="1076"/>
        <pc:sldMkLst>
          <pc:docMk/>
          <pc:sldMk cId="955555309" sldId="285"/>
        </pc:sldMkLst>
      </pc:sldChg>
      <pc:sldMasterChg chg="modSldLayout">
        <pc:chgData name="Lee, Whitney" userId="42c304cf-7bf0-4354-97f1-ba8873b86299" providerId="ADAL" clId="{3A40AF0D-4B19-3F43-B491-0B47B27C4790}" dt="2025-08-01T15:24:34.941" v="87" actId="20577"/>
        <pc:sldMasterMkLst>
          <pc:docMk/>
          <pc:sldMasterMk cId="0" sldId="2147483648"/>
        </pc:sldMasterMkLst>
        <pc:sldLayoutChg chg="addSp delSp modSp mod">
          <pc:chgData name="Lee, Whitney" userId="42c304cf-7bf0-4354-97f1-ba8873b86299" providerId="ADAL" clId="{3A40AF0D-4B19-3F43-B491-0B47B27C4790}" dt="2025-08-01T15:20:38.453" v="61" actId="20577"/>
          <pc:sldLayoutMkLst>
            <pc:docMk/>
            <pc:sldMasterMk cId="0" sldId="2147483648"/>
            <pc:sldLayoutMk cId="0" sldId="2147483655"/>
          </pc:sldLayoutMkLst>
        </pc:sldLayoutChg>
        <pc:sldLayoutChg chg="modSp mod">
          <pc:chgData name="Lee, Whitney" userId="42c304cf-7bf0-4354-97f1-ba8873b86299" providerId="ADAL" clId="{3A40AF0D-4B19-3F43-B491-0B47B27C4790}" dt="2025-08-01T15:22:02.154" v="63" actId="207"/>
          <pc:sldLayoutMkLst>
            <pc:docMk/>
            <pc:sldMasterMk cId="0" sldId="2147483648"/>
            <pc:sldLayoutMk cId="3993272336" sldId="2147483659"/>
          </pc:sldLayoutMkLst>
        </pc:sldLayoutChg>
        <pc:sldLayoutChg chg="modSp mod">
          <pc:chgData name="Lee, Whitney" userId="42c304cf-7bf0-4354-97f1-ba8873b86299" providerId="ADAL" clId="{3A40AF0D-4B19-3F43-B491-0B47B27C4790}" dt="2025-08-01T15:24:34.941" v="87" actId="20577"/>
          <pc:sldLayoutMkLst>
            <pc:docMk/>
            <pc:sldMasterMk cId="0" sldId="2147483648"/>
            <pc:sldLayoutMk cId="1379526535" sldId="2147483670"/>
          </pc:sldLayoutMkLst>
        </pc:sldLayoutChg>
        <pc:sldLayoutChg chg="modSp mod">
          <pc:chgData name="Lee, Whitney" userId="42c304cf-7bf0-4354-97f1-ba8873b86299" providerId="ADAL" clId="{3A40AF0D-4B19-3F43-B491-0B47B27C4790}" dt="2025-08-01T15:22:54.352" v="71" actId="207"/>
          <pc:sldLayoutMkLst>
            <pc:docMk/>
            <pc:sldMasterMk cId="0" sldId="2147483648"/>
            <pc:sldLayoutMk cId="3117666292" sldId="2147483671"/>
          </pc:sldLayoutMkLst>
        </pc:sldLayoutChg>
        <pc:sldLayoutChg chg="modSp mod">
          <pc:chgData name="Lee, Whitney" userId="42c304cf-7bf0-4354-97f1-ba8873b86299" providerId="ADAL" clId="{3A40AF0D-4B19-3F43-B491-0B47B27C4790}" dt="2025-08-01T15:22:14.881" v="66"/>
          <pc:sldLayoutMkLst>
            <pc:docMk/>
            <pc:sldMasterMk cId="0" sldId="2147483648"/>
            <pc:sldLayoutMk cId="2105013169" sldId="2147483672"/>
          </pc:sldLayoutMkLst>
        </pc:sldLayoutChg>
        <pc:sldLayoutChg chg="modSp mod">
          <pc:chgData name="Lee, Whitney" userId="42c304cf-7bf0-4354-97f1-ba8873b86299" providerId="ADAL" clId="{3A40AF0D-4B19-3F43-B491-0B47B27C4790}" dt="2025-08-01T15:23:08.040" v="73"/>
          <pc:sldLayoutMkLst>
            <pc:docMk/>
            <pc:sldMasterMk cId="0" sldId="2147483648"/>
            <pc:sldLayoutMk cId="2411421136" sldId="2147483673"/>
          </pc:sldLayoutMkLst>
        </pc:sldLayoutChg>
        <pc:sldLayoutChg chg="modSp mod">
          <pc:chgData name="Lee, Whitney" userId="42c304cf-7bf0-4354-97f1-ba8873b86299" providerId="ADAL" clId="{3A40AF0D-4B19-3F43-B491-0B47B27C4790}" dt="2025-08-01T15:23:22.704" v="76" actId="207"/>
          <pc:sldLayoutMkLst>
            <pc:docMk/>
            <pc:sldMasterMk cId="0" sldId="2147483648"/>
            <pc:sldLayoutMk cId="1652537508" sldId="2147483674"/>
          </pc:sldLayoutMkLst>
        </pc:sldLayoutChg>
      </pc:sldMasterChg>
      <pc:sldMasterChg chg="modSp mod modSldLayout">
        <pc:chgData name="Lee, Whitney" userId="42c304cf-7bf0-4354-97f1-ba8873b86299" providerId="ADAL" clId="{3A40AF0D-4B19-3F43-B491-0B47B27C4790}" dt="2025-08-01T16:32:33.306" v="839" actId="20577"/>
        <pc:sldMasterMkLst>
          <pc:docMk/>
          <pc:sldMasterMk cId="2113399045" sldId="2147483660"/>
        </pc:sldMasterMkLst>
        <pc:sldLayoutChg chg="modSp mod">
          <pc:chgData name="Lee, Whitney" userId="42c304cf-7bf0-4354-97f1-ba8873b86299" providerId="ADAL" clId="{3A40AF0D-4B19-3F43-B491-0B47B27C4790}" dt="2025-08-01T16:18:43.635" v="364" actId="20577"/>
          <pc:sldLayoutMkLst>
            <pc:docMk/>
            <pc:sldMasterMk cId="2113399045" sldId="2147483660"/>
            <pc:sldLayoutMk cId="2923927821" sldId="2147483662"/>
          </pc:sldLayoutMkLst>
        </pc:sldLayoutChg>
        <pc:sldLayoutChg chg="modSp mod">
          <pc:chgData name="Lee, Whitney" userId="42c304cf-7bf0-4354-97f1-ba8873b86299" providerId="ADAL" clId="{3A40AF0D-4B19-3F43-B491-0B47B27C4790}" dt="2025-08-01T16:26:05.443" v="789" actId="20577"/>
          <pc:sldLayoutMkLst>
            <pc:docMk/>
            <pc:sldMasterMk cId="2113399045" sldId="2147483660"/>
            <pc:sldLayoutMk cId="3347925749" sldId="2147483663"/>
          </pc:sldLayoutMkLst>
        </pc:sldLayoutChg>
        <pc:sldLayoutChg chg="modSp mod">
          <pc:chgData name="Lee, Whitney" userId="42c304cf-7bf0-4354-97f1-ba8873b86299" providerId="ADAL" clId="{3A40AF0D-4B19-3F43-B491-0B47B27C4790}" dt="2025-08-01T15:24:15.950" v="85" actId="207"/>
          <pc:sldLayoutMkLst>
            <pc:docMk/>
            <pc:sldMasterMk cId="2113399045" sldId="2147483660"/>
            <pc:sldLayoutMk cId="126326423" sldId="2147483664"/>
          </pc:sldLayoutMkLst>
        </pc:sldLayoutChg>
        <pc:sldLayoutChg chg="modSp mod">
          <pc:chgData name="Lee, Whitney" userId="42c304cf-7bf0-4354-97f1-ba8873b86299" providerId="ADAL" clId="{3A40AF0D-4B19-3F43-B491-0B47B27C4790}" dt="2025-08-01T16:32:20.517" v="822" actId="20577"/>
          <pc:sldLayoutMkLst>
            <pc:docMk/>
            <pc:sldMasterMk cId="2113399045" sldId="2147483660"/>
            <pc:sldLayoutMk cId="2291955193" sldId="2147483668"/>
          </pc:sldLayoutMkLst>
        </pc:sldLayoutChg>
        <pc:sldLayoutChg chg="modSp mod">
          <pc:chgData name="Lee, Whitney" userId="42c304cf-7bf0-4354-97f1-ba8873b86299" providerId="ADAL" clId="{3A40AF0D-4B19-3F43-B491-0B47B27C4790}" dt="2025-08-01T16:32:33.306" v="839" actId="20577"/>
          <pc:sldLayoutMkLst>
            <pc:docMk/>
            <pc:sldMasterMk cId="2113399045" sldId="2147483660"/>
            <pc:sldLayoutMk cId="3645915490" sldId="2147483669"/>
          </pc:sldLayoutMkLst>
        </pc:sldLayoutChg>
      </pc:sldMasterChg>
    </pc:docChg>
  </pc:docChgLst>
  <pc:docChgLst>
    <pc:chgData name="Lee, Whitney" userId="42c304cf-7bf0-4354-97f1-ba8873b86299" providerId="ADAL" clId="{EF9CBCA8-E535-CB47-9FAA-3E479A565DA5}"/>
    <pc:docChg chg="undo redo custSel modSld modMainMaster">
      <pc:chgData name="Lee, Whitney" userId="42c304cf-7bf0-4354-97f1-ba8873b86299" providerId="ADAL" clId="{EF9CBCA8-E535-CB47-9FAA-3E479A565DA5}" dt="2024-09-05T22:31:51.317" v="4173"/>
      <pc:docMkLst>
        <pc:docMk/>
      </pc:docMkLst>
      <pc:sldChg chg="modNotesTx">
        <pc:chgData name="Lee, Whitney" userId="42c304cf-7bf0-4354-97f1-ba8873b86299" providerId="ADAL" clId="{EF9CBCA8-E535-CB47-9FAA-3E479A565DA5}" dt="2024-09-05T22:31:51.317" v="4173"/>
        <pc:sldMkLst>
          <pc:docMk/>
          <pc:sldMk cId="336364739" sldId="264"/>
        </pc:sldMkLst>
      </pc:sldChg>
      <pc:sldChg chg="modSp mod">
        <pc:chgData name="Lee, Whitney" userId="42c304cf-7bf0-4354-97f1-ba8873b86299" providerId="ADAL" clId="{EF9CBCA8-E535-CB47-9FAA-3E479A565DA5}" dt="2024-09-05T15:02:54.286" v="131" actId="947"/>
        <pc:sldMkLst>
          <pc:docMk/>
          <pc:sldMk cId="1472856482" sldId="265"/>
        </pc:sldMkLst>
      </pc:sldChg>
      <pc:sldChg chg="modSp mod">
        <pc:chgData name="Lee, Whitney" userId="42c304cf-7bf0-4354-97f1-ba8873b86299" providerId="ADAL" clId="{EF9CBCA8-E535-CB47-9FAA-3E479A565DA5}" dt="2024-09-05T15:06:05.319" v="286" actId="947"/>
        <pc:sldMkLst>
          <pc:docMk/>
          <pc:sldMk cId="4250189459" sldId="266"/>
        </pc:sldMkLst>
      </pc:sldChg>
      <pc:sldChg chg="modSp mod modNotesTx">
        <pc:chgData name="Lee, Whitney" userId="42c304cf-7bf0-4354-97f1-ba8873b86299" providerId="ADAL" clId="{EF9CBCA8-E535-CB47-9FAA-3E479A565DA5}" dt="2024-09-05T15:29:50.359" v="622" actId="20577"/>
        <pc:sldMkLst>
          <pc:docMk/>
          <pc:sldMk cId="2940124673" sldId="267"/>
        </pc:sldMkLst>
      </pc:sldChg>
      <pc:sldChg chg="modSp mod modNotesTx">
        <pc:chgData name="Lee, Whitney" userId="42c304cf-7bf0-4354-97f1-ba8873b86299" providerId="ADAL" clId="{EF9CBCA8-E535-CB47-9FAA-3E479A565DA5}" dt="2024-09-05T15:49:09.991" v="1225" actId="20577"/>
        <pc:sldMkLst>
          <pc:docMk/>
          <pc:sldMk cId="3734570181" sldId="268"/>
        </pc:sldMkLst>
      </pc:sldChg>
      <pc:sldChg chg="modSp mod modNotesTx">
        <pc:chgData name="Lee, Whitney" userId="42c304cf-7bf0-4354-97f1-ba8873b86299" providerId="ADAL" clId="{EF9CBCA8-E535-CB47-9FAA-3E479A565DA5}" dt="2024-09-05T17:19:28.578" v="1742" actId="20577"/>
        <pc:sldMkLst>
          <pc:docMk/>
          <pc:sldMk cId="1294655604" sldId="269"/>
        </pc:sldMkLst>
      </pc:sldChg>
      <pc:sldChg chg="modSp mod modNotesTx">
        <pc:chgData name="Lee, Whitney" userId="42c304cf-7bf0-4354-97f1-ba8873b86299" providerId="ADAL" clId="{EF9CBCA8-E535-CB47-9FAA-3E479A565DA5}" dt="2024-09-05T21:26:49.770" v="2241" actId="20577"/>
        <pc:sldMkLst>
          <pc:docMk/>
          <pc:sldMk cId="3663860457" sldId="270"/>
        </pc:sldMkLst>
      </pc:sldChg>
      <pc:sldChg chg="modSp mod modNotesTx">
        <pc:chgData name="Lee, Whitney" userId="42c304cf-7bf0-4354-97f1-ba8873b86299" providerId="ADAL" clId="{EF9CBCA8-E535-CB47-9FAA-3E479A565DA5}" dt="2024-09-05T21:33:25.338" v="2567" actId="20577"/>
        <pc:sldMkLst>
          <pc:docMk/>
          <pc:sldMk cId="2340130936" sldId="271"/>
        </pc:sldMkLst>
      </pc:sldChg>
      <pc:sldChg chg="modSp mod modNotesTx">
        <pc:chgData name="Lee, Whitney" userId="42c304cf-7bf0-4354-97f1-ba8873b86299" providerId="ADAL" clId="{EF9CBCA8-E535-CB47-9FAA-3E479A565DA5}" dt="2024-09-05T22:13:51.423" v="3301" actId="20577"/>
        <pc:sldMkLst>
          <pc:docMk/>
          <pc:sldMk cId="2515943933" sldId="272"/>
        </pc:sldMkLst>
      </pc:sldChg>
      <pc:sldChg chg="modSp mod modNotesTx">
        <pc:chgData name="Lee, Whitney" userId="42c304cf-7bf0-4354-97f1-ba8873b86299" providerId="ADAL" clId="{EF9CBCA8-E535-CB47-9FAA-3E479A565DA5}" dt="2024-09-05T22:26:59.908" v="4058" actId="108"/>
        <pc:sldMkLst>
          <pc:docMk/>
          <pc:sldMk cId="4159353120" sldId="273"/>
        </pc:sldMkLst>
      </pc:sldChg>
      <pc:sldChg chg="modSp mod modNotesTx">
        <pc:chgData name="Lee, Whitney" userId="42c304cf-7bf0-4354-97f1-ba8873b86299" providerId="ADAL" clId="{EF9CBCA8-E535-CB47-9FAA-3E479A565DA5}" dt="2024-09-05T15:31:32.931" v="867" actId="20577"/>
        <pc:sldMkLst>
          <pc:docMk/>
          <pc:sldMk cId="593240637" sldId="276"/>
        </pc:sldMkLst>
      </pc:sldChg>
      <pc:sldChg chg="modSp mod">
        <pc:chgData name="Lee, Whitney" userId="42c304cf-7bf0-4354-97f1-ba8873b86299" providerId="ADAL" clId="{EF9CBCA8-E535-CB47-9FAA-3E479A565DA5}" dt="2024-09-05T15:52:24.361" v="1548" actId="1076"/>
        <pc:sldMkLst>
          <pc:docMk/>
          <pc:sldMk cId="3031513542" sldId="277"/>
        </pc:sldMkLst>
      </pc:sldChg>
      <pc:sldChg chg="modSp mod modNotesTx">
        <pc:chgData name="Lee, Whitney" userId="42c304cf-7bf0-4354-97f1-ba8873b86299" providerId="ADAL" clId="{EF9CBCA8-E535-CB47-9FAA-3E479A565DA5}" dt="2024-09-05T17:22:30.461" v="2077" actId="20577"/>
        <pc:sldMkLst>
          <pc:docMk/>
          <pc:sldMk cId="1853337807" sldId="278"/>
        </pc:sldMkLst>
      </pc:sldChg>
      <pc:sldChg chg="modSp mod">
        <pc:chgData name="Lee, Whitney" userId="42c304cf-7bf0-4354-97f1-ba8873b86299" providerId="ADAL" clId="{EF9CBCA8-E535-CB47-9FAA-3E479A565DA5}" dt="2024-09-05T21:27:50.969" v="2422" actId="14100"/>
        <pc:sldMkLst>
          <pc:docMk/>
          <pc:sldMk cId="463717971" sldId="279"/>
        </pc:sldMkLst>
      </pc:sldChg>
      <pc:sldChg chg="addSp delSp modSp mod modNotesTx">
        <pc:chgData name="Lee, Whitney" userId="42c304cf-7bf0-4354-97f1-ba8873b86299" providerId="ADAL" clId="{EF9CBCA8-E535-CB47-9FAA-3E479A565DA5}" dt="2024-09-05T21:42:14.891" v="3030" actId="20577"/>
        <pc:sldMkLst>
          <pc:docMk/>
          <pc:sldMk cId="843645801" sldId="280"/>
        </pc:sldMkLst>
      </pc:sldChg>
      <pc:sldChg chg="modSp mod modNotesTx">
        <pc:chgData name="Lee, Whitney" userId="42c304cf-7bf0-4354-97f1-ba8873b86299" providerId="ADAL" clId="{EF9CBCA8-E535-CB47-9FAA-3E479A565DA5}" dt="2024-09-05T22:29:59.608" v="4158" actId="20577"/>
        <pc:sldMkLst>
          <pc:docMk/>
          <pc:sldMk cId="4294521893" sldId="282"/>
        </pc:sldMkLst>
      </pc:sldChg>
      <pc:sldChg chg="modSp mod">
        <pc:chgData name="Lee, Whitney" userId="42c304cf-7bf0-4354-97f1-ba8873b86299" providerId="ADAL" clId="{EF9CBCA8-E535-CB47-9FAA-3E479A565DA5}" dt="2024-09-05T22:27:39.516" v="4132" actId="20577"/>
        <pc:sldMkLst>
          <pc:docMk/>
          <pc:sldMk cId="2091008181" sldId="284"/>
        </pc:sldMkLst>
      </pc:sldChg>
      <pc:sldChg chg="modSp mod">
        <pc:chgData name="Lee, Whitney" userId="42c304cf-7bf0-4354-97f1-ba8873b86299" providerId="ADAL" clId="{EF9CBCA8-E535-CB47-9FAA-3E479A565DA5}" dt="2024-09-05T22:17:39.370" v="3687" actId="1076"/>
        <pc:sldMkLst>
          <pc:docMk/>
          <pc:sldMk cId="955555309" sldId="285"/>
        </pc:sldMkLst>
      </pc:sldChg>
      <pc:sldMasterChg chg="modSp mod modSldLayout">
        <pc:chgData name="Lee, Whitney" userId="42c304cf-7bf0-4354-97f1-ba8873b86299" providerId="ADAL" clId="{EF9CBCA8-E535-CB47-9FAA-3E479A565DA5}" dt="2024-09-05T15:05:23.320" v="285" actId="20577"/>
        <pc:sldMasterMkLst>
          <pc:docMk/>
          <pc:sldMasterMk cId="2113399045" sldId="2147483660"/>
        </pc:sldMasterMkLst>
        <pc:sldLayoutChg chg="modSp mod">
          <pc:chgData name="Lee, Whitney" userId="42c304cf-7bf0-4354-97f1-ba8873b86299" providerId="ADAL" clId="{EF9CBCA8-E535-CB47-9FAA-3E479A565DA5}" dt="2024-09-05T15:02:15.992" v="124" actId="20577"/>
          <pc:sldLayoutMkLst>
            <pc:docMk/>
            <pc:sldMasterMk cId="2113399045" sldId="2147483660"/>
            <pc:sldLayoutMk cId="2923927821" sldId="2147483662"/>
          </pc:sldLayoutMkLst>
        </pc:sldLayoutChg>
        <pc:sldLayoutChg chg="modSp mod">
          <pc:chgData name="Lee, Whitney" userId="42c304cf-7bf0-4354-97f1-ba8873b86299" providerId="ADAL" clId="{EF9CBCA8-E535-CB47-9FAA-3E479A565DA5}" dt="2024-09-05T15:04:08.034" v="173" actId="20577"/>
          <pc:sldLayoutMkLst>
            <pc:docMk/>
            <pc:sldMasterMk cId="2113399045" sldId="2147483660"/>
            <pc:sldLayoutMk cId="3347925749" sldId="2147483663"/>
          </pc:sldLayoutMkLst>
        </pc:sldLayoutChg>
        <pc:sldLayoutChg chg="modSp mod">
          <pc:chgData name="Lee, Whitney" userId="42c304cf-7bf0-4354-97f1-ba8873b86299" providerId="ADAL" clId="{EF9CBCA8-E535-CB47-9FAA-3E479A565DA5}" dt="2024-09-05T15:04:22.543" v="204" actId="1076"/>
          <pc:sldLayoutMkLst>
            <pc:docMk/>
            <pc:sldMasterMk cId="2113399045" sldId="2147483660"/>
            <pc:sldLayoutMk cId="2291955193" sldId="2147483668"/>
          </pc:sldLayoutMkLst>
        </pc:sldLayoutChg>
        <pc:sldLayoutChg chg="modSp mod">
          <pc:chgData name="Lee, Whitney" userId="42c304cf-7bf0-4354-97f1-ba8873b86299" providerId="ADAL" clId="{EF9CBCA8-E535-CB47-9FAA-3E479A565DA5}" dt="2024-09-05T15:04:37.229" v="241" actId="20577"/>
          <pc:sldLayoutMkLst>
            <pc:docMk/>
            <pc:sldMasterMk cId="2113399045" sldId="2147483660"/>
            <pc:sldLayoutMk cId="3645915490" sldId="2147483669"/>
          </pc:sldLayoutMkLst>
        </pc:sldLayoutChg>
      </pc:sldMasterChg>
    </pc:docChg>
  </pc:docChgLst>
  <pc:docChgLst>
    <pc:chgData name="Lee, Whitney" userId="42c304cf-7bf0-4354-97f1-ba8873b86299" providerId="ADAL" clId="{211D9671-1ED9-551A-A998-E463F2A32939}"/>
    <pc:docChg chg="undo custSel modSld modMainMaster">
      <pc:chgData name="Lee, Whitney" userId="42c304cf-7bf0-4354-97f1-ba8873b86299" providerId="ADAL" clId="{211D9671-1ED9-551A-A998-E463F2A32939}" dt="2025-10-02T13:45:02.857" v="1459" actId="732"/>
      <pc:docMkLst>
        <pc:docMk/>
      </pc:docMkLst>
      <pc:sldChg chg="modSp mod modNotesTx">
        <pc:chgData name="Lee, Whitney" userId="42c304cf-7bf0-4354-97f1-ba8873b86299" providerId="ADAL" clId="{211D9671-1ED9-551A-A998-E463F2A32939}" dt="2025-08-19T13:39:32.764" v="389" actId="20577"/>
        <pc:sldMkLst>
          <pc:docMk/>
          <pc:sldMk cId="3663860457" sldId="270"/>
        </pc:sldMkLst>
      </pc:sldChg>
      <pc:sldChg chg="modSp mod modNotesTx">
        <pc:chgData name="Lee, Whitney" userId="42c304cf-7bf0-4354-97f1-ba8873b86299" providerId="ADAL" clId="{211D9671-1ED9-551A-A998-E463F2A32939}" dt="2025-08-19T13:45:11.298" v="570" actId="20577"/>
        <pc:sldMkLst>
          <pc:docMk/>
          <pc:sldMk cId="2340130936" sldId="271"/>
        </pc:sldMkLst>
      </pc:sldChg>
      <pc:sldChg chg="modSp mod modNotesTx">
        <pc:chgData name="Lee, Whitney" userId="42c304cf-7bf0-4354-97f1-ba8873b86299" providerId="ADAL" clId="{211D9671-1ED9-551A-A998-E463F2A32939}" dt="2025-08-19T15:18:24.633" v="670" actId="20577"/>
        <pc:sldMkLst>
          <pc:docMk/>
          <pc:sldMk cId="2515943933" sldId="272"/>
        </pc:sldMkLst>
      </pc:sldChg>
      <pc:sldChg chg="modSp mod modNotesTx">
        <pc:chgData name="Lee, Whitney" userId="42c304cf-7bf0-4354-97f1-ba8873b86299" providerId="ADAL" clId="{211D9671-1ED9-551A-A998-E463F2A32939}" dt="2025-08-19T15:24:16.052" v="1346" actId="1076"/>
        <pc:sldMkLst>
          <pc:docMk/>
          <pc:sldMk cId="4159353120" sldId="273"/>
        </pc:sldMkLst>
      </pc:sldChg>
      <pc:sldChg chg="modSp mod modNotesTx">
        <pc:chgData name="Lee, Whitney" userId="42c304cf-7bf0-4354-97f1-ba8873b86299" providerId="ADAL" clId="{211D9671-1ED9-551A-A998-E463F2A32939}" dt="2025-08-19T13:30:04" v="281" actId="20577"/>
        <pc:sldMkLst>
          <pc:docMk/>
          <pc:sldMk cId="1853337807" sldId="278"/>
        </pc:sldMkLst>
      </pc:sldChg>
      <pc:sldChg chg="modSp mod">
        <pc:chgData name="Lee, Whitney" userId="42c304cf-7bf0-4354-97f1-ba8873b86299" providerId="ADAL" clId="{211D9671-1ED9-551A-A998-E463F2A32939}" dt="2025-08-19T13:44:19.397" v="537" actId="20577"/>
        <pc:sldMkLst>
          <pc:docMk/>
          <pc:sldMk cId="463717971" sldId="279"/>
        </pc:sldMkLst>
      </pc:sldChg>
      <pc:sldChg chg="modSp mod modNotesTx">
        <pc:chgData name="Lee, Whitney" userId="42c304cf-7bf0-4354-97f1-ba8873b86299" providerId="ADAL" clId="{211D9671-1ED9-551A-A998-E463F2A32939}" dt="2025-08-19T15:17:12.776" v="616" actId="20577"/>
        <pc:sldMkLst>
          <pc:docMk/>
          <pc:sldMk cId="843645801" sldId="280"/>
        </pc:sldMkLst>
      </pc:sldChg>
      <pc:sldChg chg="modSp mod">
        <pc:chgData name="Lee, Whitney" userId="42c304cf-7bf0-4354-97f1-ba8873b86299" providerId="ADAL" clId="{211D9671-1ED9-551A-A998-E463F2A32939}" dt="2025-08-19T15:25:22.975" v="1421" actId="20577"/>
        <pc:sldMkLst>
          <pc:docMk/>
          <pc:sldMk cId="2091008181" sldId="284"/>
        </pc:sldMkLst>
      </pc:sldChg>
      <pc:sldChg chg="modSp mod modNotesTx">
        <pc:chgData name="Lee, Whitney" userId="42c304cf-7bf0-4354-97f1-ba8873b86299" providerId="ADAL" clId="{211D9671-1ED9-551A-A998-E463F2A32939}" dt="2025-08-19T15:19:53.126" v="909" actId="20577"/>
        <pc:sldMkLst>
          <pc:docMk/>
          <pc:sldMk cId="955555309" sldId="285"/>
        </pc:sldMkLst>
      </pc:sldChg>
      <pc:sldMasterChg chg="modSldLayout">
        <pc:chgData name="Lee, Whitney" userId="42c304cf-7bf0-4354-97f1-ba8873b86299" providerId="ADAL" clId="{211D9671-1ED9-551A-A998-E463F2A32939}" dt="2025-10-02T13:22:36.091" v="1432" actId="14826"/>
        <pc:sldMasterMkLst>
          <pc:docMk/>
          <pc:sldMasterMk cId="0" sldId="2147483648"/>
        </pc:sldMasterMkLst>
        <pc:sldLayoutChg chg="modSp">
          <pc:chgData name="Lee, Whitney" userId="42c304cf-7bf0-4354-97f1-ba8873b86299" providerId="ADAL" clId="{211D9671-1ED9-551A-A998-E463F2A32939}" dt="2025-10-02T13:22:36.091" v="1432" actId="14826"/>
          <pc:sldLayoutMkLst>
            <pc:docMk/>
            <pc:sldMasterMk cId="0" sldId="2147483648"/>
            <pc:sldLayoutMk cId="0" sldId="2147483655"/>
          </pc:sldLayoutMkLst>
          <pc:picChg chg="mod">
            <ac:chgData name="Lee, Whitney" userId="42c304cf-7bf0-4354-97f1-ba8873b86299" providerId="ADAL" clId="{211D9671-1ED9-551A-A998-E463F2A32939}" dt="2025-10-02T13:22:36.091" v="1432" actId="14826"/>
            <ac:picMkLst>
              <pc:docMk/>
              <pc:sldMasterMk cId="0" sldId="2147483648"/>
              <pc:sldLayoutMk cId="0" sldId="2147483655"/>
              <ac:picMk id="4" creationId="{31F6DF13-6EA3-01C6-8756-17C355250677}"/>
            </ac:picMkLst>
          </pc:picChg>
        </pc:sldLayoutChg>
      </pc:sldMasterChg>
      <pc:sldMasterChg chg="modSp mod modSldLayout">
        <pc:chgData name="Lee, Whitney" userId="42c304cf-7bf0-4354-97f1-ba8873b86299" providerId="ADAL" clId="{211D9671-1ED9-551A-A998-E463F2A32939}" dt="2025-10-02T13:45:02.857" v="1459" actId="732"/>
        <pc:sldMasterMkLst>
          <pc:docMk/>
          <pc:sldMasterMk cId="2113399045" sldId="2147483660"/>
        </pc:sldMasterMkLst>
        <pc:sldLayoutChg chg="modSp mod">
          <pc:chgData name="Lee, Whitney" userId="42c304cf-7bf0-4354-97f1-ba8873b86299" providerId="ADAL" clId="{211D9671-1ED9-551A-A998-E463F2A32939}" dt="2025-10-02T13:33:28.970" v="1440" actId="18131"/>
          <pc:sldLayoutMkLst>
            <pc:docMk/>
            <pc:sldMasterMk cId="2113399045" sldId="2147483660"/>
            <pc:sldLayoutMk cId="3347925749" sldId="2147483663"/>
          </pc:sldLayoutMkLst>
          <pc:picChg chg="mod modCrop">
            <ac:chgData name="Lee, Whitney" userId="42c304cf-7bf0-4354-97f1-ba8873b86299" providerId="ADAL" clId="{211D9671-1ED9-551A-A998-E463F2A32939}" dt="2025-10-02T13:33:28.970" v="1440" actId="18131"/>
            <ac:picMkLst>
              <pc:docMk/>
              <pc:sldMasterMk cId="2113399045" sldId="2147483660"/>
              <pc:sldLayoutMk cId="3347925749" sldId="2147483663"/>
              <ac:picMk id="3" creationId="{F82A4142-97E0-C575-3355-153C03D1A191}"/>
            </ac:picMkLst>
          </pc:picChg>
        </pc:sldLayoutChg>
        <pc:sldLayoutChg chg="modSp">
          <pc:chgData name="Lee, Whitney" userId="42c304cf-7bf0-4354-97f1-ba8873b86299" providerId="ADAL" clId="{211D9671-1ED9-551A-A998-E463F2A32939}" dt="2025-10-02T13:22:53.079" v="1433" actId="14826"/>
          <pc:sldLayoutMkLst>
            <pc:docMk/>
            <pc:sldMasterMk cId="2113399045" sldId="2147483660"/>
            <pc:sldLayoutMk cId="126326423" sldId="2147483664"/>
          </pc:sldLayoutMkLst>
          <pc:picChg chg="mod">
            <ac:chgData name="Lee, Whitney" userId="42c304cf-7bf0-4354-97f1-ba8873b86299" providerId="ADAL" clId="{211D9671-1ED9-551A-A998-E463F2A32939}" dt="2025-10-02T13:22:53.079" v="1433" actId="14826"/>
            <ac:picMkLst>
              <pc:docMk/>
              <pc:sldMasterMk cId="2113399045" sldId="2147483660"/>
              <pc:sldLayoutMk cId="126326423" sldId="2147483664"/>
              <ac:picMk id="2" creationId="{45F1DB30-BAAD-55E0-8683-C11156F13DB6}"/>
            </ac:picMkLst>
          </pc:picChg>
        </pc:sldLayoutChg>
        <pc:sldLayoutChg chg="addSp delSp modSp mod">
          <pc:chgData name="Lee, Whitney" userId="42c304cf-7bf0-4354-97f1-ba8873b86299" providerId="ADAL" clId="{211D9671-1ED9-551A-A998-E463F2A32939}" dt="2025-10-02T13:44:27.340" v="1455" actId="1076"/>
          <pc:sldLayoutMkLst>
            <pc:docMk/>
            <pc:sldMasterMk cId="2113399045" sldId="2147483660"/>
            <pc:sldLayoutMk cId="2291955193" sldId="2147483668"/>
          </pc:sldLayoutMkLst>
          <pc:picChg chg="del mod modCrop">
            <ac:chgData name="Lee, Whitney" userId="42c304cf-7bf0-4354-97f1-ba8873b86299" providerId="ADAL" clId="{211D9671-1ED9-551A-A998-E463F2A32939}" dt="2025-10-02T13:44:24.729" v="1454" actId="478"/>
            <ac:picMkLst>
              <pc:docMk/>
              <pc:sldMasterMk cId="2113399045" sldId="2147483660"/>
              <pc:sldLayoutMk cId="2291955193" sldId="2147483668"/>
              <ac:picMk id="3" creationId="{F82A4142-97E0-C575-3355-153C03D1A191}"/>
            </ac:picMkLst>
          </pc:picChg>
          <pc:picChg chg="add mod">
            <ac:chgData name="Lee, Whitney" userId="42c304cf-7bf0-4354-97f1-ba8873b86299" providerId="ADAL" clId="{211D9671-1ED9-551A-A998-E463F2A32939}" dt="2025-10-02T13:44:27.340" v="1455" actId="1076"/>
            <ac:picMkLst>
              <pc:docMk/>
              <pc:sldMasterMk cId="2113399045" sldId="2147483660"/>
              <pc:sldLayoutMk cId="2291955193" sldId="2147483668"/>
              <ac:picMk id="5" creationId="{4D8A9656-CEC8-FAB2-EB0F-7EE96A1CB7C4}"/>
            </ac:picMkLst>
          </pc:picChg>
        </pc:sldLayoutChg>
        <pc:sldLayoutChg chg="modSp mod">
          <pc:chgData name="Lee, Whitney" userId="42c304cf-7bf0-4354-97f1-ba8873b86299" providerId="ADAL" clId="{211D9671-1ED9-551A-A998-E463F2A32939}" dt="2025-10-02T13:45:02.857" v="1459" actId="732"/>
          <pc:sldLayoutMkLst>
            <pc:docMk/>
            <pc:sldMasterMk cId="2113399045" sldId="2147483660"/>
            <pc:sldLayoutMk cId="3645915490" sldId="2147483669"/>
          </pc:sldLayoutMkLst>
          <pc:picChg chg="mod modCrop">
            <ac:chgData name="Lee, Whitney" userId="42c304cf-7bf0-4354-97f1-ba8873b86299" providerId="ADAL" clId="{211D9671-1ED9-551A-A998-E463F2A32939}" dt="2025-10-02T13:45:02.857" v="1459" actId="732"/>
            <ac:picMkLst>
              <pc:docMk/>
              <pc:sldMasterMk cId="2113399045" sldId="2147483660"/>
              <pc:sldLayoutMk cId="3645915490" sldId="2147483669"/>
              <ac:picMk id="3" creationId="{F82A4142-97E0-C575-3355-153C03D1A19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12/8/25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12/8/25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biblegateway.com/passage/?search=Matthew%206%3A17-18&amp;version=NLT#fen-NLT-23276a"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Author Leo Tolstoy wrote, “Hypocrisy … may deceive the cleverest and most penetrating man, but the least wide-awake of children recognizes it, and is revolted by it, however ingeniously it may be disguised.” Let’s think about some of the ways hypocrisy can creep in when people do good things for the wrong reasons.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Starter—Who Is It For?</a:t>
            </a:r>
          </a:p>
          <a:p>
            <a:r>
              <a:rPr lang="en-US" sz="1200" i="1" kern="1200" dirty="0">
                <a:solidFill>
                  <a:schemeClr val="tx1"/>
                </a:solidFill>
                <a:effectLst/>
                <a:latin typeface="+mn-lt"/>
                <a:ea typeface="+mn-ea"/>
                <a:cs typeface="+mn-cs"/>
              </a:rPr>
              <a:t>Read each of the following scenarios and ask students to respond to the questions.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John gives a large donation to a local charity.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 </a:t>
            </a:r>
            <a:r>
              <a:rPr lang="en-US" sz="1200" i="1" kern="1200" dirty="0">
                <a:solidFill>
                  <a:schemeClr val="tx1"/>
                </a:solidFill>
                <a:effectLst/>
                <a:latin typeface="+mn-lt"/>
                <a:ea typeface="+mn-ea"/>
                <a:cs typeface="+mn-cs"/>
              </a:rPr>
              <a:t>What is a selfless reason to do this?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 </a:t>
            </a:r>
            <a:r>
              <a:rPr lang="en-US" sz="1200" i="1" kern="1200" dirty="0">
                <a:solidFill>
                  <a:schemeClr val="tx1"/>
                </a:solidFill>
                <a:effectLst/>
                <a:latin typeface="+mn-lt"/>
                <a:ea typeface="+mn-ea"/>
                <a:cs typeface="+mn-cs"/>
              </a:rPr>
              <a:t>What is a self-centered reason to do this?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Margaret calls a friend whose marriage has ended and offers to pray for her.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 </a:t>
            </a:r>
            <a:r>
              <a:rPr lang="en-US" sz="1200" i="1" kern="1200" dirty="0">
                <a:solidFill>
                  <a:schemeClr val="tx1"/>
                </a:solidFill>
                <a:effectLst/>
                <a:latin typeface="+mn-lt"/>
                <a:ea typeface="+mn-ea"/>
                <a:cs typeface="+mn-cs"/>
              </a:rPr>
              <a:t>What is a selfless reason to do this?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 </a:t>
            </a:r>
            <a:r>
              <a:rPr lang="en-US" sz="1200" i="1" kern="1200" dirty="0">
                <a:solidFill>
                  <a:schemeClr val="tx1"/>
                </a:solidFill>
                <a:effectLst/>
                <a:latin typeface="+mn-lt"/>
                <a:ea typeface="+mn-ea"/>
                <a:cs typeface="+mn-cs"/>
              </a:rPr>
              <a:t>What is a self-centered reason to do this?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Rachel commits to fast one daily meal for the next month.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 </a:t>
            </a:r>
            <a:r>
              <a:rPr lang="en-US" sz="1200" i="1" kern="1200" dirty="0">
                <a:solidFill>
                  <a:schemeClr val="tx1"/>
                </a:solidFill>
                <a:effectLst/>
                <a:latin typeface="+mn-lt"/>
                <a:ea typeface="+mn-ea"/>
                <a:cs typeface="+mn-cs"/>
              </a:rPr>
              <a:t>What is a selfless reason to do this?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 </a:t>
            </a:r>
            <a:r>
              <a:rPr lang="en-US" sz="1200" i="1" kern="1200" dirty="0">
                <a:solidFill>
                  <a:schemeClr val="tx1"/>
                </a:solidFill>
                <a:effectLst/>
                <a:latin typeface="+mn-lt"/>
                <a:ea typeface="+mn-ea"/>
                <a:cs typeface="+mn-cs"/>
              </a:rPr>
              <a:t>What is a self-centered reason to do this?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we do a good deed or spiritual practice for the wrong reasons, we are essentially taking glory for ourselves that rightfully belongs to God. Jesus knew that this temptation was all too real, which is why He chose to address the issue of sincere devotion to God in the Sermon on the Mount. </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Times"/>
              </a:rPr>
              <a:t>Resource Packet Item 2: The Lord’s Prayer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information sheet encourages students to pray the Lord’s prayer daily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300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6:9–15</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Pray like this: Our Father in heaven, may your name be kept holy.</a:t>
            </a:r>
            <a:br>
              <a:rPr lang="en-US" sz="1200" b="0" i="0" kern="1200" dirty="0">
                <a:solidFill>
                  <a:schemeClr val="tx1"/>
                </a:solidFill>
                <a:effectLst/>
                <a:latin typeface="+mn-lt"/>
                <a:ea typeface="+mn-ea"/>
                <a:cs typeface="+mn-cs"/>
              </a:rPr>
            </a:br>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May your Kingdom come soon.</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May your will be done on earth,</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as it is in heaven.</a:t>
            </a:r>
            <a:br>
              <a:rPr lang="en-US" sz="1200" b="0" i="0" kern="1200" dirty="0">
                <a:solidFill>
                  <a:schemeClr val="tx1"/>
                </a:solidFill>
                <a:effectLst/>
                <a:latin typeface="+mn-lt"/>
                <a:ea typeface="+mn-ea"/>
                <a:cs typeface="+mn-cs"/>
              </a:rPr>
            </a:b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Give us today the food we need,</a:t>
            </a:r>
            <a:br>
              <a:rPr lang="en-US" sz="1200" b="0" i="0" kern="1200" dirty="0">
                <a:solidFill>
                  <a:schemeClr val="tx1"/>
                </a:solidFill>
                <a:effectLst/>
                <a:latin typeface="+mn-lt"/>
                <a:ea typeface="+mn-ea"/>
                <a:cs typeface="+mn-cs"/>
              </a:rPr>
            </a:br>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and forgive us our sins,</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as we have forgiven those who sin against us.</a:t>
            </a:r>
            <a:br>
              <a:rPr lang="en-US" sz="1200" b="0" i="0" kern="1200" dirty="0">
                <a:solidFill>
                  <a:schemeClr val="tx1"/>
                </a:solidFill>
                <a:effectLst/>
                <a:latin typeface="+mn-lt"/>
                <a:ea typeface="+mn-ea"/>
                <a:cs typeface="+mn-cs"/>
              </a:rPr>
            </a:br>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And don’t let us yield to temptation,</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but rescue us from the evil one.</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“If you forgive those who sin against you, your heavenly Father will forgive you. </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But if you refuse to forgive others, your Father will not forgive your sins.</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After this manner therefore pray ye: Our Father which art in heaven, Hallowed be thy name.</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Thy kingdom come, Thy will be done in earth, as it is in heaven.</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Give us this day our daily bread.</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And forgive us our debts, as we forgive our debtors.</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And lead us not into temptation, but deliver us from evil: For thine is the kingdom, and the power, and the glory, for ever. Amen.</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For if ye forgive men their trespasses, your heavenly Father will also forgive you:</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But if ye forgive not men their trespasses, neither will your Father forgive your trespasses.</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6:16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“And when you fast, don’t make it obvious, as the hypocrites do, for they try to look miserable and disheveled so people will admire them for their fasting. I tell you the truth, that is the only reward they will ever get.</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Moreover when ye fast, be not, as the hypocrites, of a sad countenance: for they disfigure their faces, that they may appear unto men to fast. Verily I say unto you, They have their reward.</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highlight>
                <a:srgbClr val="00FFFF"/>
              </a:highligh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Matthew 6:17–18</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But when you fast, comb your hair</a:t>
            </a:r>
            <a:r>
              <a:rPr lang="en-US" sz="1200" b="0" i="0" kern="1200" baseline="30000" dirty="0">
                <a:solidFill>
                  <a:schemeClr val="tx1"/>
                </a:solidFill>
                <a:effectLst/>
                <a:latin typeface="+mn-lt"/>
                <a:ea typeface="+mn-ea"/>
                <a:cs typeface="+mn-cs"/>
              </a:rPr>
              <a:t>[</a:t>
            </a:r>
            <a:r>
              <a:rPr lang="en-US" sz="1200" b="0" i="0" kern="1200" baseline="30000" dirty="0">
                <a:solidFill>
                  <a:schemeClr val="tx1"/>
                </a:solidFill>
                <a:effectLst/>
                <a:latin typeface="+mn-lt"/>
                <a:ea typeface="+mn-ea"/>
                <a:cs typeface="+mn-cs"/>
                <a:hlinkClick r:id="rId3" tooltip="See footnote a"/>
              </a:rPr>
              <a:t>a</a:t>
            </a:r>
            <a:r>
              <a:rPr lang="en-US" sz="1200" b="0" i="0" kern="1200" baseline="300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and wash your face. </a:t>
            </a:r>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Then no one will notice that you are fasting, except your Father, who knows what you do in private. And your Father, who sees everything, will reward you.</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But thou, when thou fastest, anoint thine head, and wash thy face;</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That thou appear not unto men to fast, but unto thy Father which is in secret: and thy Father, which </a:t>
            </a:r>
            <a:r>
              <a:rPr lang="en-US" sz="1200" b="0" i="0" kern="1200" dirty="0" err="1">
                <a:solidFill>
                  <a:schemeClr val="tx1"/>
                </a:solidFill>
                <a:effectLst/>
                <a:latin typeface="+mn-lt"/>
                <a:ea typeface="+mn-ea"/>
                <a:cs typeface="+mn-cs"/>
              </a:rPr>
              <a:t>seeth</a:t>
            </a:r>
            <a:r>
              <a:rPr lang="en-US" sz="1200" b="0" i="0" kern="1200" dirty="0">
                <a:solidFill>
                  <a:schemeClr val="tx1"/>
                </a:solidFill>
                <a:effectLst/>
                <a:latin typeface="+mn-lt"/>
                <a:ea typeface="+mn-ea"/>
                <a:cs typeface="+mn-cs"/>
              </a:rPr>
              <a:t> in secret, shall reward thee openly.</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Medium" panose="020B0603020102020204" pitchFamily="34" charset="0"/>
              </a:rPr>
              <a:t>Resource Packet Item 3: The Spirit of Spiritual Disciplines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ffectLst/>
                <a:latin typeface="Franklin Gothic Medium" panose="020B0603020102020204" pitchFamily="34" charset="0"/>
              </a:rPr>
              <a:t>This article focuses on Jesus’ teachings about humility and privacy while practicing spiritual disciplines. </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sz="1800" b="1" dirty="0">
              <a:effectLst/>
              <a:latin typeface="CenturyStd"/>
            </a:endParaRPr>
          </a:p>
          <a:p>
            <a:r>
              <a:rPr lang="en-US" sz="1200" kern="1200" dirty="0">
                <a:solidFill>
                  <a:schemeClr val="tx1"/>
                </a:solidFill>
                <a:effectLst/>
                <a:latin typeface="+mn-lt"/>
                <a:ea typeface="+mn-ea"/>
                <a:cs typeface="+mn-cs"/>
              </a:rPr>
              <a:t>When it comes to spiritual disciplines like giving, prayer, and fasting, our motivations matter. The focus should be to honor God, not build our own reputation. It’s easy to fall into the trap of seeking recognition, but Jesus reminds us that our Heavenly Father sees what we do in secret, and He will</a:t>
            </a:r>
          </a:p>
          <a:p>
            <a:r>
              <a:rPr lang="en-US" sz="1200" kern="1200" dirty="0">
                <a:solidFill>
                  <a:schemeClr val="tx1"/>
                </a:solidFill>
                <a:effectLst/>
                <a:latin typeface="+mn-lt"/>
                <a:ea typeface="+mn-ea"/>
                <a:cs typeface="+mn-cs"/>
              </a:rPr>
              <a:t>reward us accordingly. Jesus also had a clear message for those who give or pray or fast for the wrong reasons: They have already received their reward.</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sz="1800" dirty="0">
                <a:effectLst/>
                <a:latin typeface="ProximaNovaCond"/>
              </a:rPr>
              <a:t>Matthew 6:1–18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ProximaNovaCond"/>
              </a:rPr>
              <a:t> </a:t>
            </a: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practice sincerity and humility when giving, praying, and fasting. </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maintain authenticity in their spiritual practices.</a:t>
            </a:r>
            <a:endParaRPr lang="en-US"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seek God’s approval rather than public recognition. </a:t>
            </a: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ProximaNovaCond"/>
              </a:rPr>
              <a:t>Matthew 6:1–2</a:t>
            </a:r>
            <a:endParaRPr lang="en-US" b="1"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“Watch out! Don’t do your good deeds publicly, to be admired by others, for you will lose the reward from your Father in heaven.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When you give to someone in need, don’t do as the hypocrites do—blowing trumpets in the synagogues and streets to call attention to their acts of charity! I tell you the truth, they have received all the reward they will ever get.</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endParaRPr lang="en-US" b="0"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Take heed that ye do not your alms before men, to be seen of them: otherwise ye have no reward of your Father which is in heaven.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Therefore when thou </a:t>
            </a:r>
            <a:r>
              <a:rPr lang="en-US" sz="1200" b="0" i="0" kern="1200" dirty="0" err="1">
                <a:solidFill>
                  <a:schemeClr val="tx1"/>
                </a:solidFill>
                <a:effectLst/>
                <a:latin typeface="+mn-lt"/>
                <a:ea typeface="+mn-ea"/>
                <a:cs typeface="+mn-cs"/>
              </a:rPr>
              <a:t>doest</a:t>
            </a:r>
            <a:r>
              <a:rPr lang="en-US" sz="1200" b="0" i="0" kern="1200" dirty="0">
                <a:solidFill>
                  <a:schemeClr val="tx1"/>
                </a:solidFill>
                <a:effectLst/>
                <a:latin typeface="+mn-lt"/>
                <a:ea typeface="+mn-ea"/>
                <a:cs typeface="+mn-cs"/>
              </a:rPr>
              <a:t> thine alms, do not sound a trumpet before thee, as the hypocrites do in the synagogues and in the streets, that they may have glory of men. Verily I say unto you, They have their reward.</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6:3–4</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But when you give to someone in need, don’t let your left hand know what your right hand is doing.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Give your gifts in private, and your Father, who sees everything, will reward you.</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But when thou </a:t>
            </a:r>
            <a:r>
              <a:rPr lang="en-US" sz="1200" b="0" i="0" kern="1200" dirty="0" err="1">
                <a:solidFill>
                  <a:schemeClr val="tx1"/>
                </a:solidFill>
                <a:effectLst/>
                <a:latin typeface="+mn-lt"/>
                <a:ea typeface="+mn-ea"/>
                <a:cs typeface="+mn-cs"/>
              </a:rPr>
              <a:t>doest</a:t>
            </a:r>
            <a:r>
              <a:rPr lang="en-US" sz="1200" b="0" i="0" kern="1200" dirty="0">
                <a:solidFill>
                  <a:schemeClr val="tx1"/>
                </a:solidFill>
                <a:effectLst/>
                <a:latin typeface="+mn-lt"/>
                <a:ea typeface="+mn-ea"/>
                <a:cs typeface="+mn-cs"/>
              </a:rPr>
              <a:t> alms, let not thy left hand know what thy right hand doeth: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That thine alms may be in secret: and thy Father which </a:t>
            </a:r>
            <a:r>
              <a:rPr lang="en-US" sz="1200" b="0" i="0" kern="1200" dirty="0" err="1">
                <a:solidFill>
                  <a:schemeClr val="tx1"/>
                </a:solidFill>
                <a:effectLst/>
                <a:latin typeface="+mn-lt"/>
                <a:ea typeface="+mn-ea"/>
                <a:cs typeface="+mn-cs"/>
              </a:rPr>
              <a:t>seeth</a:t>
            </a:r>
            <a:r>
              <a:rPr lang="en-US" sz="1200" b="0" i="0" kern="1200" dirty="0">
                <a:solidFill>
                  <a:schemeClr val="tx1"/>
                </a:solidFill>
                <a:effectLst/>
                <a:latin typeface="+mn-lt"/>
                <a:ea typeface="+mn-ea"/>
                <a:cs typeface="+mn-cs"/>
              </a:rPr>
              <a:t> in secret himself shall reward thee openly.</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Resource Packet Item 1: Gifts from the Heart</a:t>
            </a:r>
          </a:p>
          <a:p>
            <a:r>
              <a:rPr lang="en-US" b="0" dirty="0"/>
              <a:t>Students will match biblical gifts and givers, learning that a giver’s heart motivation matters more than the size or cost of their gift. </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6:5–8</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0" i="0" dirty="0">
              <a:solidFill>
                <a:srgbClr val="000000"/>
              </a:solidFill>
              <a:effectLst/>
              <a:latin typeface="system-ui"/>
            </a:endParaRP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“When you pray, don’t be like the hypocrites who love to pray publicly on street corners and in the synagogues where everyone can see them. I tell you the truth, that is all the reward they will ever get.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But when you pray, go away by yourself, shut the door behind you, and pray to your Father in private. Then your Father, who sees everything, will reward you. </a:t>
            </a:r>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“When you pray, don’t babble on and on as the Gentiles do. They think their prayers are answered merely by repeating their words again and again. </a:t>
            </a:r>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Don’t be like them, for your Father knows exactly what you need even before you ask him!</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And when thou </a:t>
            </a:r>
            <a:r>
              <a:rPr lang="en-US" sz="1200" b="0" i="0" kern="1200" dirty="0" err="1">
                <a:solidFill>
                  <a:schemeClr val="tx1"/>
                </a:solidFill>
                <a:effectLst/>
                <a:latin typeface="+mn-lt"/>
                <a:ea typeface="+mn-ea"/>
                <a:cs typeface="+mn-cs"/>
              </a:rPr>
              <a:t>prayest</a:t>
            </a:r>
            <a:r>
              <a:rPr lang="en-US" sz="1200" b="0" i="0" kern="1200" dirty="0">
                <a:solidFill>
                  <a:schemeClr val="tx1"/>
                </a:solidFill>
                <a:effectLst/>
                <a:latin typeface="+mn-lt"/>
                <a:ea typeface="+mn-ea"/>
                <a:cs typeface="+mn-cs"/>
              </a:rPr>
              <a:t>, thou shalt not be as the hypocrites are: for they love to pray standing in the synagogues and in the corners of the streets, that they may be seen of men. Verily I say unto you, They have their reward.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But thou, when thou </a:t>
            </a:r>
            <a:r>
              <a:rPr lang="en-US" sz="1200" b="0" i="0" kern="1200" dirty="0" err="1">
                <a:solidFill>
                  <a:schemeClr val="tx1"/>
                </a:solidFill>
                <a:effectLst/>
                <a:latin typeface="+mn-lt"/>
                <a:ea typeface="+mn-ea"/>
                <a:cs typeface="+mn-cs"/>
              </a:rPr>
              <a:t>prayest</a:t>
            </a:r>
            <a:r>
              <a:rPr lang="en-US" sz="1200" b="0" i="0" kern="1200" dirty="0">
                <a:solidFill>
                  <a:schemeClr val="tx1"/>
                </a:solidFill>
                <a:effectLst/>
                <a:latin typeface="+mn-lt"/>
                <a:ea typeface="+mn-ea"/>
                <a:cs typeface="+mn-cs"/>
              </a:rPr>
              <a:t>, enter into thy closet, and when thou hast shut thy door, pray to thy Father which is in secret; and thy Father which </a:t>
            </a:r>
            <a:r>
              <a:rPr lang="en-US" sz="1200" b="0" i="0" kern="1200" dirty="0" err="1">
                <a:solidFill>
                  <a:schemeClr val="tx1"/>
                </a:solidFill>
                <a:effectLst/>
                <a:latin typeface="+mn-lt"/>
                <a:ea typeface="+mn-ea"/>
                <a:cs typeface="+mn-cs"/>
              </a:rPr>
              <a:t>seeth</a:t>
            </a:r>
            <a:r>
              <a:rPr lang="en-US" sz="1200" b="0" i="0" kern="1200" dirty="0">
                <a:solidFill>
                  <a:schemeClr val="tx1"/>
                </a:solidFill>
                <a:effectLst/>
                <a:latin typeface="+mn-lt"/>
                <a:ea typeface="+mn-ea"/>
                <a:cs typeface="+mn-cs"/>
              </a:rPr>
              <a:t> in secret shall reward thee openly. </a:t>
            </a:r>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But when ye pray, use not vain repetitions, as the heathen do: for they think that they shall be heard for their much speaking. </a:t>
            </a:r>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Be not ye therefore like unto them: for your Father </a:t>
            </a:r>
            <a:r>
              <a:rPr lang="en-US" sz="1200" b="0" i="0" kern="1200" dirty="0" err="1">
                <a:solidFill>
                  <a:schemeClr val="tx1"/>
                </a:solidFill>
                <a:effectLst/>
                <a:latin typeface="+mn-lt"/>
                <a:ea typeface="+mn-ea"/>
                <a:cs typeface="+mn-cs"/>
              </a:rPr>
              <a:t>knoweth</a:t>
            </a:r>
            <a:r>
              <a:rPr lang="en-US" sz="1200" b="0" i="0" kern="1200" dirty="0">
                <a:solidFill>
                  <a:schemeClr val="tx1"/>
                </a:solidFill>
                <a:effectLst/>
                <a:latin typeface="+mn-lt"/>
                <a:ea typeface="+mn-ea"/>
                <a:cs typeface="+mn-cs"/>
              </a:rPr>
              <a:t> what things ye have need of, before ye ask him.</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31F6DF13-6EA3-01C6-8756-17C355250677}"/>
              </a:ext>
            </a:extLst>
          </p:cNvPr>
          <p:cNvPicPr>
            <a:picLocks noChangeAspect="1"/>
          </p:cNvPicPr>
          <p:nvPr userDrawn="1"/>
        </p:nvPicPr>
        <p:blipFill>
          <a:blip r:embed="rId2">
            <a:extLst>
              <a:ext uri="{28A0092B-C50C-407E-A947-70E740481C1C}">
                <a14:useLocalDpi xmlns:a14="http://schemas.microsoft.com/office/drawing/2010/main" val="0"/>
              </a:ext>
            </a:extLst>
          </a:blip>
          <a:srcRect t="27351" b="27351"/>
          <a:stretch/>
        </p:blipFill>
        <p:spPr>
          <a:xfrm>
            <a:off x="917884"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SPRING 2026—UNIT 1</a:t>
            </a:r>
          </a:p>
        </p:txBody>
      </p:sp>
      <p:sp>
        <p:nvSpPr>
          <p:cNvPr id="7" name="AutoShape 4">
            <a:extLst>
              <a:ext uri="{FF2B5EF4-FFF2-40B4-BE49-F238E27FC236}">
                <a16:creationId xmlns:a16="http://schemas.microsoft.com/office/drawing/2014/main" id="{770126F0-5C30-9095-624A-442CA9D95421}"/>
              </a:ext>
            </a:extLst>
          </p:cNvPr>
          <p:cNvSpPr/>
          <p:nvPr userDrawn="1"/>
        </p:nvSpPr>
        <p:spPr>
          <a:xfrm>
            <a:off x="7105140" y="6025913"/>
            <a:ext cx="10264976" cy="3246649"/>
          </a:xfrm>
          <a:prstGeom prst="rect">
            <a:avLst/>
          </a:prstGeom>
          <a:solidFill>
            <a:srgbClr val="145C6F">
              <a:alpha val="35000"/>
            </a:srgbClr>
          </a:solidFill>
        </p:spPr>
        <p:txBody>
          <a:bodyPr/>
          <a:lstStyle/>
          <a:p>
            <a:endParaRPr lang="en-US"/>
          </a:p>
        </p:txBody>
      </p:sp>
      <p:sp>
        <p:nvSpPr>
          <p:cNvPr id="8" name="TextBox 7">
            <a:extLst>
              <a:ext uri="{FF2B5EF4-FFF2-40B4-BE49-F238E27FC236}">
                <a16:creationId xmlns:a16="http://schemas.microsoft.com/office/drawing/2014/main" id="{27C59278-1AB9-0919-ACBD-334474736CF9}"/>
              </a:ext>
            </a:extLst>
          </p:cNvPr>
          <p:cNvSpPr txBox="1"/>
          <p:nvPr userDrawn="1"/>
        </p:nvSpPr>
        <p:spPr>
          <a:xfrm>
            <a:off x="7464833" y="6306313"/>
            <a:ext cx="9633681" cy="2643929"/>
          </a:xfrm>
          <a:prstGeom prst="rect">
            <a:avLst/>
          </a:prstGeom>
          <a:noFill/>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600" b="0" i="1" spc="169" dirty="0">
                <a:solidFill>
                  <a:srgbClr val="1C2327"/>
                </a:solidFill>
                <a:effectLst/>
                <a:latin typeface="Corbel" panose="020B0503020204020204" pitchFamily="34" charset="0"/>
              </a:rPr>
              <a:t>For the next several weeks, we’ll be looking at Jesus’ most famous series of teachings, known as the Sermon on the Mount where Jesus covered topics ranging from inward ethics and attitudes to outward actions and their consequences. He laid the foundation of truth for all those who would follow Him.</a:t>
            </a:r>
            <a:endParaRPr lang="en-US" sz="2600" b="0" i="0" dirty="0">
              <a:effectLst/>
              <a:latin typeface="Franklin Gothic Medium" panose="020B0603020102020204" pitchFamily="34" charset="0"/>
            </a:endParaRPr>
          </a:p>
        </p:txBody>
      </p:sp>
      <p:sp>
        <p:nvSpPr>
          <p:cNvPr id="9" name="AutoShape 3">
            <a:extLst>
              <a:ext uri="{FF2B5EF4-FFF2-40B4-BE49-F238E27FC236}">
                <a16:creationId xmlns:a16="http://schemas.microsoft.com/office/drawing/2014/main" id="{1F486888-D262-D2BA-EC97-F42BC4531055}"/>
              </a:ext>
            </a:extLst>
          </p:cNvPr>
          <p:cNvSpPr/>
          <p:nvPr userDrawn="1"/>
        </p:nvSpPr>
        <p:spPr>
          <a:xfrm>
            <a:off x="917884" y="6036109"/>
            <a:ext cx="6227572" cy="3204730"/>
          </a:xfrm>
          <a:prstGeom prst="rect">
            <a:avLst/>
          </a:prstGeom>
          <a:solidFill>
            <a:srgbClr val="145C6F"/>
          </a:solidFill>
        </p:spPr>
        <p:txBody>
          <a:bodyPr/>
          <a:lstStyle/>
          <a:p>
            <a:endParaRPr lang="en-US" dirty="0"/>
          </a:p>
        </p:txBody>
      </p:sp>
      <p:sp>
        <p:nvSpPr>
          <p:cNvPr id="11" name="TextBox 6">
            <a:extLst>
              <a:ext uri="{FF2B5EF4-FFF2-40B4-BE49-F238E27FC236}">
                <a16:creationId xmlns:a16="http://schemas.microsoft.com/office/drawing/2014/main" id="{2A1E88B8-175E-359C-F666-F6F463EB46F4}"/>
              </a:ext>
            </a:extLst>
          </p:cNvPr>
          <p:cNvSpPr txBox="1"/>
          <p:nvPr userDrawn="1"/>
        </p:nvSpPr>
        <p:spPr>
          <a:xfrm>
            <a:off x="1331274" y="6394333"/>
            <a:ext cx="5266940" cy="1468544"/>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SERMON </a:t>
            </a:r>
          </a:p>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ON THE</a:t>
            </a:r>
          </a:p>
        </p:txBody>
      </p:sp>
      <p:sp>
        <p:nvSpPr>
          <p:cNvPr id="12" name="TextBox 6">
            <a:extLst>
              <a:ext uri="{FF2B5EF4-FFF2-40B4-BE49-F238E27FC236}">
                <a16:creationId xmlns:a16="http://schemas.microsoft.com/office/drawing/2014/main" id="{7FBF913F-A6F3-3D50-A898-0464835BC53C}"/>
              </a:ext>
            </a:extLst>
          </p:cNvPr>
          <p:cNvSpPr txBox="1"/>
          <p:nvPr userDrawn="1"/>
        </p:nvSpPr>
        <p:spPr>
          <a:xfrm>
            <a:off x="1307509" y="8162961"/>
            <a:ext cx="559505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MOUNT</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32004"/>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145C6F">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a:solidFill>
            <a:srgbClr val="CCC9D9"/>
          </a:solidFill>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145C6F">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483795" y="4168661"/>
              <a:ext cx="2964376" cy="1111757"/>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Colossians 3:17</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5439" r="21914" b="7481"/>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CHRISTIAN GIVING</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CHRISTIAN PRAYER</a:t>
            </a:r>
          </a:p>
        </p:txBody>
      </p:sp>
      <p:pic>
        <p:nvPicPr>
          <p:cNvPr id="5" name="Picture 4">
            <a:extLst>
              <a:ext uri="{FF2B5EF4-FFF2-40B4-BE49-F238E27FC236}">
                <a16:creationId xmlns:a16="http://schemas.microsoft.com/office/drawing/2014/main" id="{4D8A9656-CEC8-FAB2-EB0F-7EE96A1CB7C4}"/>
              </a:ext>
            </a:extLst>
          </p:cNvPr>
          <p:cNvPicPr>
            <a:picLocks noChangeAspect="1"/>
          </p:cNvPicPr>
          <p:nvPr userDrawn="1"/>
        </p:nvPicPr>
        <p:blipFill>
          <a:blip r:embed="rId2">
            <a:extLst>
              <a:ext uri="{28A0092B-C50C-407E-A947-70E740481C1C}">
                <a14:useLocalDpi xmlns:a14="http://schemas.microsoft.com/office/drawing/2010/main" val="0"/>
              </a:ext>
            </a:extLst>
          </a:blip>
          <a:srcRect l="16387" r="17124"/>
          <a:stretch>
            <a:fillRect/>
          </a:stretch>
        </p:blipFill>
        <p:spPr>
          <a:xfrm>
            <a:off x="985837" y="1104900"/>
            <a:ext cx="7734300" cy="7754938"/>
          </a:xfrm>
          <a:prstGeom prst="rect">
            <a:avLst/>
          </a:prstGeom>
        </p:spPr>
      </p:pic>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8216" r="14921"/>
          <a:stretch>
            <a:fillRect/>
          </a:stretch>
        </p:blipFill>
        <p:spPr>
          <a:xfrm>
            <a:off x="1028700" y="1104900"/>
            <a:ext cx="7691438"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145C6F"/>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CHRISTIAN FASTING</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F1DB30-BAAD-55E0-8683-C11156F13DB6}"/>
              </a:ext>
            </a:extLst>
          </p:cNvPr>
          <p:cNvPicPr>
            <a:picLocks noChangeAspect="1"/>
          </p:cNvPicPr>
          <p:nvPr userDrawn="1"/>
        </p:nvPicPr>
        <p:blipFill>
          <a:blip r:embed="rId2">
            <a:extLst>
              <a:ext uri="{28A0092B-C50C-407E-A947-70E740481C1C}">
                <a14:useLocalDpi xmlns:a14="http://schemas.microsoft.com/office/drawing/2010/main" val="0"/>
              </a:ext>
            </a:extLst>
          </a:blip>
          <a:srcRect l="23982" r="2398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145C6F"/>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145C6F"/>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145C6F"/>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solidFill>
            <a:srgbClr val="CCC9D9"/>
          </a:solidFill>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145C6F"/>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429000" y="9715500"/>
            <a:ext cx="11091481" cy="397738"/>
          </a:xfrm>
          <a:prstGeom prst="rect">
            <a:avLst/>
          </a:prstGeom>
          <a:solidFill>
            <a:srgbClr val="145C6F"/>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3—CHRISTLIKE DEVOTION</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19500"/>
            <a:ext cx="9448800" cy="232371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it mean to listen for God’s guidance during prayer?</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How can we ensure our prayers are sincere and not driven by the desire to impress others?</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6:5–8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EMPTY PRAYERS</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6:9–15</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JESUS’ MODEL PRAYER</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762000" y="3771900"/>
            <a:ext cx="9296400" cy="317009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Why is it so important for Christians to forgive others?</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If a new believer was asking for your advice on prayer, how would you respond?</a:t>
            </a: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6:16</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PUBLIC FASTING</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F6EE60-97CE-096B-DE9D-CDB9F54ECF43}"/>
              </a:ext>
            </a:extLst>
          </p:cNvPr>
          <p:cNvSpPr txBox="1"/>
          <p:nvPr/>
        </p:nvSpPr>
        <p:spPr>
          <a:xfrm>
            <a:off x="2141034" y="3813717"/>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266E8908-7924-72A8-1BDB-03B2DC86E2B5}"/>
              </a:ext>
            </a:extLst>
          </p:cNvPr>
          <p:cNvSpPr txBox="1"/>
          <p:nvPr/>
        </p:nvSpPr>
        <p:spPr>
          <a:xfrm>
            <a:off x="762000" y="3813717"/>
            <a:ext cx="9296400" cy="341632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ways to keep the focus on God while fasting?</a:t>
            </a:r>
          </a:p>
          <a:p>
            <a:pPr marL="834390" indent="-560070">
              <a:spcAft>
                <a:spcPts val="1800"/>
              </a:spcAft>
              <a:buFont typeface="Arial" panose="020B0604020202020204" pitchFamily="34" charset="0"/>
              <a:buChar char="•"/>
            </a:pPr>
            <a:endPar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6:16</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PUBLIC FASTING</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6:17–18</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SECRET FASTING</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95700"/>
            <a:ext cx="9144000" cy="104644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Why is pride such a dangerous temptation for Christians?</a:t>
            </a:r>
          </a:p>
        </p:txBody>
      </p:sp>
    </p:spTree>
    <p:extLst>
      <p:ext uri="{BB962C8B-B14F-4D97-AF65-F5344CB8AC3E}">
        <p14:creationId xmlns:p14="http://schemas.microsoft.com/office/powerpoint/2010/main" val="955555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371600" y="3086100"/>
            <a:ext cx="7315200" cy="7001917"/>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Look for ways to secretly give, pray, and fast this week. </a:t>
            </a:r>
          </a:p>
          <a:p>
            <a:pPr marL="571500" indent="-571500">
              <a:spcAft>
                <a:spcPts val="1800"/>
              </a:spcAft>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Check your heart against God’s Word to ensure your good deeds are done with the right motives.</a:t>
            </a:r>
          </a:p>
          <a:p>
            <a:pPr marL="571500" indent="-571500">
              <a:spcAft>
                <a:spcPts val="1800"/>
              </a:spcAft>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Take some time to meditate on this question: When you notice someone’s quiet or secret giving, praying, or fasting, is it better to encourage them or not to remark on it at all, deciding instead to follow their example?</a:t>
            </a:r>
          </a:p>
          <a:p>
            <a:pPr marL="571500" indent="-571500">
              <a:spcAft>
                <a:spcPts val="1800"/>
              </a:spcAft>
              <a:buFont typeface="Arial" panose="020B0604020202020204" pitchFamily="34" charset="0"/>
              <a:buChar char="•"/>
            </a:pPr>
            <a:endParaRPr lang="en-US" sz="3600" dirty="0">
              <a:solidFill>
                <a:schemeClr val="bg1"/>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906385" cy="553998"/>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God is the only hope for all people.</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4</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OUR HOPE IN CHRIST</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723781" y="5929327"/>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God receives honor through our devotion to Him.</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70005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3</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CHRISTLIKE DEVOTION</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00800" y="3162300"/>
            <a:ext cx="8686800" cy="3360087"/>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Whatsoever ye do in word or deed, do all in the name of the Lord Jesus, giving thanks to God and the Father by him.</a:t>
            </a:r>
          </a:p>
        </p:txBody>
      </p:sp>
      <p:sp>
        <p:nvSpPr>
          <p:cNvPr id="3" name="TextBox 2">
            <a:extLst>
              <a:ext uri="{FF2B5EF4-FFF2-40B4-BE49-F238E27FC236}">
                <a16:creationId xmlns:a16="http://schemas.microsoft.com/office/drawing/2014/main" id="{7636D966-1D60-DC31-F708-C3955322E333}"/>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2705100"/>
            <a:ext cx="8305800"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Whatever you do or say, do it as a representative of the Lord Jesus, giving thanks through him to God the Father.</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GIVING IN PUBLIC</a:t>
            </a:r>
          </a:p>
          <a:p>
            <a:pPr>
              <a:lnSpc>
                <a:spcPts val="3840"/>
              </a:lnSpc>
            </a:pPr>
            <a:r>
              <a:rPr lang="en-US" sz="3200" spc="160" dirty="0">
                <a:solidFill>
                  <a:srgbClr val="FFFFFF"/>
                </a:solidFill>
                <a:latin typeface="Franklin Gothic Medium" panose="020B0603020102020204" pitchFamily="34" charset="0"/>
              </a:rPr>
              <a:t>Matthew 6:1–2</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95700"/>
            <a:ext cx="89916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of the pitfalls of giving publicly?</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so much of Jesus’ sermon focused on motivations and attitudes?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Matthew 6:1–2</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GIVING IN PUBLIC</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Matthew 6:3–4</a:t>
            </a:r>
          </a:p>
          <a:p>
            <a:pPr>
              <a:lnSpc>
                <a:spcPts val="4160"/>
              </a:lnSpc>
            </a:pP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GIVING IN SECRET</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771900"/>
            <a:ext cx="9296400" cy="370870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Are there any situations when giving should be public? Why or why not?</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Without sharing names, what are some ways you’ve seen people give the wrong way? The right way?</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6:5–8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EMPTY PRAYERS</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11323</TotalTime>
  <Words>1867</Words>
  <Application>Microsoft Macintosh PowerPoint</Application>
  <PresentationFormat>Custom</PresentationFormat>
  <Paragraphs>146</Paragraphs>
  <Slides>20</Slides>
  <Notes>20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20</vt:i4>
      </vt:variant>
    </vt:vector>
  </HeadingPairs>
  <TitlesOfParts>
    <vt:vector size="31" baseType="lpstr">
      <vt:lpstr>Arial</vt:lpstr>
      <vt:lpstr>Times</vt:lpstr>
      <vt:lpstr>Calibri</vt:lpstr>
      <vt:lpstr>system-ui</vt:lpstr>
      <vt:lpstr>CenturyStd</vt:lpstr>
      <vt:lpstr>Franklin Gothic Book</vt:lpstr>
      <vt:lpstr>Corbel</vt:lpstr>
      <vt:lpstr>Franklin Gothic Medium</vt:lpstr>
      <vt:lpstr>ProximaNovaCond</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Campbell, Japheth</cp:lastModifiedBy>
  <cp:revision>3</cp:revision>
  <dcterms:created xsi:type="dcterms:W3CDTF">2023-08-11T18:12:45Z</dcterms:created>
  <dcterms:modified xsi:type="dcterms:W3CDTF">2025-12-08T22:45:52Z</dcterms:modified>
  <dc:identifier>DAEvRMTdTXk</dc:identifier>
</cp:coreProperties>
</file>