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3"/>
  </p:notesMasterIdLst>
  <p:handoutMasterIdLst>
    <p:handoutMasterId r:id="rId24"/>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5" r:id="rId18"/>
    <p:sldId id="273" r:id="rId19"/>
    <p:sldId id="284" r:id="rId20"/>
    <p:sldId id="283" r:id="rId21"/>
    <p:sldId id="288" r:id="rId22"/>
  </p:sldIdLst>
  <p:sldSz cx="18288000" cy="10287000"/>
  <p:notesSz cx="6858000" cy="9144000"/>
  <p:embeddedFontLst>
    <p:embeddedFont>
      <p:font typeface="Corbel" panose="020B0503020204020204" pitchFamily="34" charset="0"/>
      <p:regular r:id="rId25"/>
      <p:bold r:id="rId26"/>
      <p:italic r:id="rId27"/>
      <p:boldItalic r:id="rId28"/>
    </p:embeddedFont>
    <p:embeddedFont>
      <p:font typeface="Franklin Gothic Book" panose="020B0503020102020204" pitchFamily="34" charset="0"/>
      <p:regular r:id="rId29"/>
      <p:italic r:id="rId30"/>
    </p:embeddedFont>
    <p:embeddedFont>
      <p:font typeface="Franklin Gothic Medium" panose="020B0603020102020204" pitchFamily="34" charset="0"/>
      <p:regular r:id="rId31"/>
      <p: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45C6F"/>
    <a:srgbClr val="006E97"/>
    <a:srgbClr val="D8D6D9"/>
    <a:srgbClr val="8D8590"/>
    <a:srgbClr val="CCC9D9"/>
    <a:srgbClr val="1C2327"/>
    <a:srgbClr val="B97B44"/>
    <a:srgbClr val="000000"/>
    <a:srgbClr val="D6A951"/>
    <a:srgbClr val="EC9C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919B32-AD1A-044B-907A-0B019B9C458B}" v="27" dt="2025-10-02T17:22:07.4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autoAdjust="0"/>
    <p:restoredTop sz="60753" autoAdjust="0"/>
  </p:normalViewPr>
  <p:slideViewPr>
    <p:cSldViewPr>
      <p:cViewPr varScale="1">
        <p:scale>
          <a:sx n="49" d="100"/>
          <a:sy n="49" d="100"/>
        </p:scale>
        <p:origin x="1576" y="192"/>
      </p:cViewPr>
      <p:guideLst>
        <p:guide orient="horz" pos="2160"/>
        <p:guide pos="2880"/>
      </p:guideLst>
    </p:cSldViewPr>
  </p:slideViewPr>
  <p:outlineViewPr>
    <p:cViewPr>
      <p:scale>
        <a:sx n="33" d="100"/>
        <a:sy n="33" d="100"/>
      </p:scale>
      <p:origin x="0" y="0"/>
    </p:cViewPr>
  </p:outlineViewPr>
  <p:notesTextViewPr>
    <p:cViewPr>
      <p:scale>
        <a:sx n="140" d="100"/>
        <a:sy n="14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microsoft.com/office/2018/10/relationships/authors" Target="authors.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32" Type="http://schemas.openxmlformats.org/officeDocument/2006/relationships/font" Target="fonts/font8.fntdata"/><Relationship Id="rId37"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undo redo custSel delSld modSld modMainMaster">
      <pc:chgData name="Lee, Whitney" userId="42c304cf-7bf0-4354-97f1-ba8873b86299" providerId="ADAL" clId="{211D9671-1ED9-551A-A998-E463F2A32939}" dt="2025-10-02T17:22:36.548" v="8804" actId="18131"/>
      <pc:docMkLst>
        <pc:docMk/>
      </pc:docMkLst>
      <pc:sldChg chg="modNotesTx">
        <pc:chgData name="Lee, Whitney" userId="42c304cf-7bf0-4354-97f1-ba8873b86299" providerId="ADAL" clId="{211D9671-1ED9-551A-A998-E463F2A32939}" dt="2025-09-25T16:42:31.370" v="6036" actId="20577"/>
        <pc:sldMkLst>
          <pc:docMk/>
          <pc:sldMk cId="336364739" sldId="264"/>
        </pc:sldMkLst>
      </pc:sldChg>
      <pc:sldChg chg="modSp mod">
        <pc:chgData name="Lee, Whitney" userId="42c304cf-7bf0-4354-97f1-ba8873b86299" providerId="ADAL" clId="{211D9671-1ED9-551A-A998-E463F2A32939}" dt="2025-09-25T16:46:18.651" v="6310" actId="20577"/>
        <pc:sldMkLst>
          <pc:docMk/>
          <pc:sldMk cId="1472856482" sldId="265"/>
        </pc:sldMkLst>
        <pc:spChg chg="mod">
          <ac:chgData name="Lee, Whitney" userId="42c304cf-7bf0-4354-97f1-ba8873b86299" providerId="ADAL" clId="{211D9671-1ED9-551A-A998-E463F2A32939}" dt="2025-09-25T16:46:18.651" v="6310" actId="20577"/>
          <ac:spMkLst>
            <pc:docMk/>
            <pc:sldMk cId="1472856482" sldId="265"/>
            <ac:spMk id="2" creationId="{27514B45-0AA4-A677-8B7C-AB74AABC06F4}"/>
          </ac:spMkLst>
        </pc:spChg>
        <pc:spChg chg="mod">
          <ac:chgData name="Lee, Whitney" userId="42c304cf-7bf0-4354-97f1-ba8873b86299" providerId="ADAL" clId="{211D9671-1ED9-551A-A998-E463F2A32939}" dt="2025-09-25T16:45:36.933" v="6300" actId="1035"/>
          <ac:spMkLst>
            <pc:docMk/>
            <pc:sldMk cId="1472856482" sldId="265"/>
            <ac:spMk id="3" creationId="{7636D966-1D60-DC31-F708-C3955322E333}"/>
          </ac:spMkLst>
        </pc:spChg>
      </pc:sldChg>
      <pc:sldChg chg="modSp mod">
        <pc:chgData name="Lee, Whitney" userId="42c304cf-7bf0-4354-97f1-ba8873b86299" providerId="ADAL" clId="{211D9671-1ED9-551A-A998-E463F2A32939}" dt="2025-09-25T16:46:54.187" v="6323" actId="20577"/>
        <pc:sldMkLst>
          <pc:docMk/>
          <pc:sldMk cId="4250189459" sldId="266"/>
        </pc:sldMkLst>
        <pc:spChg chg="mod">
          <ac:chgData name="Lee, Whitney" userId="42c304cf-7bf0-4354-97f1-ba8873b86299" providerId="ADAL" clId="{211D9671-1ED9-551A-A998-E463F2A32939}" dt="2025-09-25T16:46:29.857" v="6316" actId="1035"/>
          <ac:spMkLst>
            <pc:docMk/>
            <pc:sldMk cId="4250189459" sldId="266"/>
            <ac:spMk id="2" creationId="{17CEBE55-9D7B-29C1-4EAF-3D818B8B8F10}"/>
          </ac:spMkLst>
        </pc:spChg>
        <pc:spChg chg="mod">
          <ac:chgData name="Lee, Whitney" userId="42c304cf-7bf0-4354-97f1-ba8873b86299" providerId="ADAL" clId="{211D9671-1ED9-551A-A998-E463F2A32939}" dt="2025-09-25T16:46:54.187" v="6323" actId="20577"/>
          <ac:spMkLst>
            <pc:docMk/>
            <pc:sldMk cId="4250189459" sldId="266"/>
            <ac:spMk id="3" creationId="{52E75411-0B3F-EF43-C5EA-751068CFF745}"/>
          </ac:spMkLst>
        </pc:spChg>
      </pc:sldChg>
      <pc:sldChg chg="modSp mod modNotesTx">
        <pc:chgData name="Lee, Whitney" userId="42c304cf-7bf0-4354-97f1-ba8873b86299" providerId="ADAL" clId="{211D9671-1ED9-551A-A998-E463F2A32939}" dt="2025-09-25T16:48:44.407" v="6395" actId="20577"/>
        <pc:sldMkLst>
          <pc:docMk/>
          <pc:sldMk cId="2940124673" sldId="267"/>
        </pc:sldMkLst>
        <pc:spChg chg="mod">
          <ac:chgData name="Lee, Whitney" userId="42c304cf-7bf0-4354-97f1-ba8873b86299" providerId="ADAL" clId="{211D9671-1ED9-551A-A998-E463F2A32939}" dt="2025-09-25T16:47:22.003" v="6363" actId="20577"/>
          <ac:spMkLst>
            <pc:docMk/>
            <pc:sldMk cId="2940124673" sldId="267"/>
            <ac:spMk id="5" creationId="{FB67BC36-FF11-8150-B054-E3F014E098FD}"/>
          </ac:spMkLst>
        </pc:spChg>
      </pc:sldChg>
      <pc:sldChg chg="modSp mod modNotesTx">
        <pc:chgData name="Lee, Whitney" userId="42c304cf-7bf0-4354-97f1-ba8873b86299" providerId="ADAL" clId="{211D9671-1ED9-551A-A998-E463F2A32939}" dt="2025-09-25T16:53:03.746" v="6880" actId="20577"/>
        <pc:sldMkLst>
          <pc:docMk/>
          <pc:sldMk cId="3734570181" sldId="268"/>
        </pc:sldMkLst>
        <pc:spChg chg="mod">
          <ac:chgData name="Lee, Whitney" userId="42c304cf-7bf0-4354-97f1-ba8873b86299" providerId="ADAL" clId="{211D9671-1ED9-551A-A998-E463F2A32939}" dt="2025-09-25T16:51:37.982" v="6825"/>
          <ac:spMkLst>
            <pc:docMk/>
            <pc:sldMk cId="3734570181" sldId="268"/>
            <ac:spMk id="4" creationId="{89677ECE-FE3D-A8A6-03A9-2F04A0A9F2DE}"/>
          </ac:spMkLst>
        </pc:spChg>
        <pc:spChg chg="mod">
          <ac:chgData name="Lee, Whitney" userId="42c304cf-7bf0-4354-97f1-ba8873b86299" providerId="ADAL" clId="{211D9671-1ED9-551A-A998-E463F2A32939}" dt="2025-09-25T16:51:30.008" v="6824" actId="20577"/>
          <ac:spMkLst>
            <pc:docMk/>
            <pc:sldMk cId="3734570181" sldId="268"/>
            <ac:spMk id="5" creationId="{FB67BC36-FF11-8150-B054-E3F014E098FD}"/>
          </ac:spMkLst>
        </pc:spChg>
        <pc:spChg chg="mod">
          <ac:chgData name="Lee, Whitney" userId="42c304cf-7bf0-4354-97f1-ba8873b86299" providerId="ADAL" clId="{211D9671-1ED9-551A-A998-E463F2A32939}" dt="2025-09-25T16:51:58.489" v="6858" actId="20577"/>
          <ac:spMkLst>
            <pc:docMk/>
            <pc:sldMk cId="3734570181" sldId="268"/>
            <ac:spMk id="6" creationId="{F0007A59-C0AE-7C55-2754-C92195DFE286}"/>
          </ac:spMkLst>
        </pc:spChg>
        <pc:spChg chg="mod">
          <ac:chgData name="Lee, Whitney" userId="42c304cf-7bf0-4354-97f1-ba8873b86299" providerId="ADAL" clId="{211D9671-1ED9-551A-A998-E463F2A32939}" dt="2025-09-25T16:51:46.779" v="6843"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09-25T16:59:16.538" v="7052" actId="20577"/>
        <pc:sldMkLst>
          <pc:docMk/>
          <pc:sldMk cId="1294655604" sldId="269"/>
        </pc:sldMkLst>
        <pc:spChg chg="mod">
          <ac:chgData name="Lee, Whitney" userId="42c304cf-7bf0-4354-97f1-ba8873b86299" providerId="ADAL" clId="{211D9671-1ED9-551A-A998-E463F2A32939}" dt="2025-09-25T16:58:22.872" v="7030" actId="20577"/>
          <ac:spMkLst>
            <pc:docMk/>
            <pc:sldMk cId="1294655604" sldId="269"/>
            <ac:spMk id="4" creationId="{89677ECE-FE3D-A8A6-03A9-2F04A0A9F2DE}"/>
          </ac:spMkLst>
        </pc:spChg>
        <pc:spChg chg="mod">
          <ac:chgData name="Lee, Whitney" userId="42c304cf-7bf0-4354-97f1-ba8873b86299" providerId="ADAL" clId="{211D9671-1ED9-551A-A998-E463F2A32939}" dt="2025-09-25T16:58:12.426" v="7018" actId="20577"/>
          <ac:spMkLst>
            <pc:docMk/>
            <pc:sldMk cId="1294655604" sldId="269"/>
            <ac:spMk id="5" creationId="{FB67BC36-FF11-8150-B054-E3F014E098FD}"/>
          </ac:spMkLst>
        </pc:spChg>
      </pc:sldChg>
      <pc:sldChg chg="modSp mod modNotesTx">
        <pc:chgData name="Lee, Whitney" userId="42c304cf-7bf0-4354-97f1-ba8873b86299" providerId="ADAL" clId="{211D9671-1ED9-551A-A998-E463F2A32939}" dt="2025-09-25T17:02:24.811" v="7270" actId="20577"/>
        <pc:sldMkLst>
          <pc:docMk/>
          <pc:sldMk cId="3663860457" sldId="270"/>
        </pc:sldMkLst>
        <pc:spChg chg="mod">
          <ac:chgData name="Lee, Whitney" userId="42c304cf-7bf0-4354-97f1-ba8873b86299" providerId="ADAL" clId="{211D9671-1ED9-551A-A998-E463F2A32939}" dt="2025-09-25T17:01:09.794" v="7213" actId="20577"/>
          <ac:spMkLst>
            <pc:docMk/>
            <pc:sldMk cId="3663860457" sldId="270"/>
            <ac:spMk id="4" creationId="{89677ECE-FE3D-A8A6-03A9-2F04A0A9F2DE}"/>
          </ac:spMkLst>
        </pc:spChg>
        <pc:spChg chg="mod">
          <ac:chgData name="Lee, Whitney" userId="42c304cf-7bf0-4354-97f1-ba8873b86299" providerId="ADAL" clId="{211D9671-1ED9-551A-A998-E463F2A32939}" dt="2025-09-25T17:01:03.328" v="7201" actId="20577"/>
          <ac:spMkLst>
            <pc:docMk/>
            <pc:sldMk cId="3663860457" sldId="270"/>
            <ac:spMk id="5" creationId="{FB67BC36-FF11-8150-B054-E3F014E098FD}"/>
          </ac:spMkLst>
        </pc:spChg>
        <pc:spChg chg="mod">
          <ac:chgData name="Lee, Whitney" userId="42c304cf-7bf0-4354-97f1-ba8873b86299" providerId="ADAL" clId="{211D9671-1ED9-551A-A998-E463F2A32939}" dt="2025-09-25T17:01:28.552" v="7246" actId="20577"/>
          <ac:spMkLst>
            <pc:docMk/>
            <pc:sldMk cId="3663860457" sldId="270"/>
            <ac:spMk id="6" creationId="{F0007A59-C0AE-7C55-2754-C92195DFE286}"/>
          </ac:spMkLst>
        </pc:spChg>
        <pc:spChg chg="mod">
          <ac:chgData name="Lee, Whitney" userId="42c304cf-7bf0-4354-97f1-ba8873b86299" providerId="ADAL" clId="{211D9671-1ED9-551A-A998-E463F2A32939}" dt="2025-09-25T17:01:21.098" v="7231" actId="20577"/>
          <ac:spMkLst>
            <pc:docMk/>
            <pc:sldMk cId="3663860457" sldId="270"/>
            <ac:spMk id="7" creationId="{1CFCE852-AEAB-9DE9-6936-21CAFE062AD6}"/>
          </ac:spMkLst>
        </pc:spChg>
      </pc:sldChg>
      <pc:sldChg chg="modSp mod modNotesTx">
        <pc:chgData name="Lee, Whitney" userId="42c304cf-7bf0-4354-97f1-ba8873b86299" providerId="ADAL" clId="{211D9671-1ED9-551A-A998-E463F2A32939}" dt="2025-09-25T17:05:39.527" v="7577" actId="20577"/>
        <pc:sldMkLst>
          <pc:docMk/>
          <pc:sldMk cId="2340130936" sldId="271"/>
        </pc:sldMkLst>
        <pc:spChg chg="mod">
          <ac:chgData name="Lee, Whitney" userId="42c304cf-7bf0-4354-97f1-ba8873b86299" providerId="ADAL" clId="{211D9671-1ED9-551A-A998-E463F2A32939}" dt="2025-09-25T17:04:18.255" v="7557" actId="20577"/>
          <ac:spMkLst>
            <pc:docMk/>
            <pc:sldMk cId="2340130936" sldId="271"/>
            <ac:spMk id="4" creationId="{89677ECE-FE3D-A8A6-03A9-2F04A0A9F2DE}"/>
          </ac:spMkLst>
        </pc:spChg>
        <pc:spChg chg="mod">
          <ac:chgData name="Lee, Whitney" userId="42c304cf-7bf0-4354-97f1-ba8873b86299" providerId="ADAL" clId="{211D9671-1ED9-551A-A998-E463F2A32939}" dt="2025-09-25T17:04:09.812" v="7542" actId="20577"/>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09-25T17:07:44.267" v="7830" actId="20577"/>
        <pc:sldMkLst>
          <pc:docMk/>
          <pc:sldMk cId="2515943933" sldId="272"/>
        </pc:sldMkLst>
        <pc:spChg chg="mod">
          <ac:chgData name="Lee, Whitney" userId="42c304cf-7bf0-4354-97f1-ba8873b86299" providerId="ADAL" clId="{211D9671-1ED9-551A-A998-E463F2A32939}" dt="2025-09-25T17:06:52.517" v="7769"/>
          <ac:spMkLst>
            <pc:docMk/>
            <pc:sldMk cId="2515943933" sldId="272"/>
            <ac:spMk id="4" creationId="{89677ECE-FE3D-A8A6-03A9-2F04A0A9F2DE}"/>
          </ac:spMkLst>
        </pc:spChg>
        <pc:spChg chg="mod">
          <ac:chgData name="Lee, Whitney" userId="42c304cf-7bf0-4354-97f1-ba8873b86299" providerId="ADAL" clId="{211D9671-1ED9-551A-A998-E463F2A32939}" dt="2025-09-25T17:06:44.063" v="7768" actId="20577"/>
          <ac:spMkLst>
            <pc:docMk/>
            <pc:sldMk cId="2515943933" sldId="272"/>
            <ac:spMk id="5" creationId="{FB67BC36-FF11-8150-B054-E3F014E098FD}"/>
          </ac:spMkLst>
        </pc:spChg>
        <pc:spChg chg="mod">
          <ac:chgData name="Lee, Whitney" userId="42c304cf-7bf0-4354-97f1-ba8873b86299" providerId="ADAL" clId="{211D9671-1ED9-551A-A998-E463F2A32939}" dt="2025-09-25T17:07:10.772" v="7806" actId="20577"/>
          <ac:spMkLst>
            <pc:docMk/>
            <pc:sldMk cId="2515943933" sldId="272"/>
            <ac:spMk id="6" creationId="{F0007A59-C0AE-7C55-2754-C92195DFE286}"/>
          </ac:spMkLst>
        </pc:spChg>
        <pc:spChg chg="mod">
          <ac:chgData name="Lee, Whitney" userId="42c304cf-7bf0-4354-97f1-ba8873b86299" providerId="ADAL" clId="{211D9671-1ED9-551A-A998-E463F2A32939}" dt="2025-09-25T17:07:03.428" v="7791" actId="20577"/>
          <ac:spMkLst>
            <pc:docMk/>
            <pc:sldMk cId="2515943933" sldId="272"/>
            <ac:spMk id="7" creationId="{1CFCE852-AEAB-9DE9-6936-21CAFE062AD6}"/>
          </ac:spMkLst>
        </pc:spChg>
      </pc:sldChg>
      <pc:sldChg chg="modSp mod modNotesTx">
        <pc:chgData name="Lee, Whitney" userId="42c304cf-7bf0-4354-97f1-ba8873b86299" providerId="ADAL" clId="{211D9671-1ED9-551A-A998-E463F2A32939}" dt="2025-09-25T17:12:07.035" v="8707" actId="1076"/>
        <pc:sldMkLst>
          <pc:docMk/>
          <pc:sldMk cId="4159353120" sldId="273"/>
        </pc:sldMkLst>
        <pc:spChg chg="mod">
          <ac:chgData name="Lee, Whitney" userId="42c304cf-7bf0-4354-97f1-ba8873b86299" providerId="ADAL" clId="{211D9671-1ED9-551A-A998-E463F2A32939}" dt="2025-09-25T17:12:07.035" v="8707" actId="1076"/>
          <ac:spMkLst>
            <pc:docMk/>
            <pc:sldMk cId="4159353120" sldId="273"/>
            <ac:spMk id="2" creationId="{B19A42F2-53C9-3143-2F80-8C7D3D5FFE3C}"/>
          </ac:spMkLst>
        </pc:spChg>
      </pc:sldChg>
      <pc:sldChg chg="modSp mod modNotesTx">
        <pc:chgData name="Lee, Whitney" userId="42c304cf-7bf0-4354-97f1-ba8873b86299" providerId="ADAL" clId="{211D9671-1ED9-551A-A998-E463F2A32939}" dt="2025-09-25T16:50:08.046" v="6813" actId="20577"/>
        <pc:sldMkLst>
          <pc:docMk/>
          <pc:sldMk cId="593240637" sldId="276"/>
        </pc:sldMkLst>
        <pc:spChg chg="mod">
          <ac:chgData name="Lee, Whitney" userId="42c304cf-7bf0-4354-97f1-ba8873b86299" providerId="ADAL" clId="{211D9671-1ED9-551A-A998-E463F2A32939}" dt="2025-09-25T16:49:44.340" v="6659" actId="20577"/>
          <ac:spMkLst>
            <pc:docMk/>
            <pc:sldMk cId="593240637" sldId="276"/>
            <ac:spMk id="4" creationId="{ECC82F32-4CA5-5ACC-C7E4-CE13521B95DE}"/>
          </ac:spMkLst>
        </pc:spChg>
      </pc:sldChg>
      <pc:sldChg chg="modSp mod modNotesTx">
        <pc:chgData name="Lee, Whitney" userId="42c304cf-7bf0-4354-97f1-ba8873b86299" providerId="ADAL" clId="{211D9671-1ED9-551A-A998-E463F2A32939}" dt="2025-09-25T16:58:02.544" v="6996" actId="20577"/>
        <pc:sldMkLst>
          <pc:docMk/>
          <pc:sldMk cId="3031513542" sldId="277"/>
        </pc:sldMkLst>
        <pc:spChg chg="mod">
          <ac:chgData name="Lee, Whitney" userId="42c304cf-7bf0-4354-97f1-ba8873b86299" providerId="ADAL" clId="{211D9671-1ED9-551A-A998-E463F2A32939}" dt="2025-09-25T16:57:45.875" v="6995" actId="20577"/>
          <ac:spMkLst>
            <pc:docMk/>
            <pc:sldMk cId="3031513542" sldId="277"/>
            <ac:spMk id="2" creationId="{5901AE7E-0EA7-0335-10CC-7D4247FBC080}"/>
          </ac:spMkLst>
        </pc:spChg>
      </pc:sldChg>
      <pc:sldChg chg="modSp mod modNotesTx">
        <pc:chgData name="Lee, Whitney" userId="42c304cf-7bf0-4354-97f1-ba8873b86299" providerId="ADAL" clId="{211D9671-1ED9-551A-A998-E463F2A32939}" dt="2025-09-25T16:59:56.340" v="7179" actId="20577"/>
        <pc:sldMkLst>
          <pc:docMk/>
          <pc:sldMk cId="1853337807" sldId="278"/>
        </pc:sldMkLst>
        <pc:spChg chg="mod">
          <ac:chgData name="Lee, Whitney" userId="42c304cf-7bf0-4354-97f1-ba8873b86299" providerId="ADAL" clId="{211D9671-1ED9-551A-A998-E463F2A32939}" dt="2025-09-25T16:59:56.340" v="7179" actId="20577"/>
          <ac:spMkLst>
            <pc:docMk/>
            <pc:sldMk cId="1853337807" sldId="278"/>
            <ac:spMk id="3" creationId="{DBFC6CAD-4787-D29C-9066-E19B93CFC3EC}"/>
          </ac:spMkLst>
        </pc:spChg>
      </pc:sldChg>
      <pc:sldChg chg="modSp mod modNotesTx">
        <pc:chgData name="Lee, Whitney" userId="42c304cf-7bf0-4354-97f1-ba8873b86299" providerId="ADAL" clId="{211D9671-1ED9-551A-A998-E463F2A32939}" dt="2025-09-25T17:03:48.981" v="7527" actId="20577"/>
        <pc:sldMkLst>
          <pc:docMk/>
          <pc:sldMk cId="463717971" sldId="279"/>
        </pc:sldMkLst>
        <pc:spChg chg="mod">
          <ac:chgData name="Lee, Whitney" userId="42c304cf-7bf0-4354-97f1-ba8873b86299" providerId="ADAL" clId="{211D9671-1ED9-551A-A998-E463F2A32939}" dt="2025-09-25T17:03:48.981" v="7527" actId="20577"/>
          <ac:spMkLst>
            <pc:docMk/>
            <pc:sldMk cId="463717971" sldId="279"/>
            <ac:spMk id="2" creationId="{01A54E2C-C814-73DF-E414-610880B284E1}"/>
          </ac:spMkLst>
        </pc:spChg>
      </pc:sldChg>
      <pc:sldChg chg="modSp mod modNotesTx">
        <pc:chgData name="Lee, Whitney" userId="42c304cf-7bf0-4354-97f1-ba8873b86299" providerId="ADAL" clId="{211D9671-1ED9-551A-A998-E463F2A32939}" dt="2025-09-25T17:06:29.484" v="7753" actId="20577"/>
        <pc:sldMkLst>
          <pc:docMk/>
          <pc:sldMk cId="843645801" sldId="280"/>
        </pc:sldMkLst>
        <pc:spChg chg="mod">
          <ac:chgData name="Lee, Whitney" userId="42c304cf-7bf0-4354-97f1-ba8873b86299" providerId="ADAL" clId="{211D9671-1ED9-551A-A998-E463F2A32939}" dt="2025-09-25T17:06:21.143" v="7751" actId="20577"/>
          <ac:spMkLst>
            <pc:docMk/>
            <pc:sldMk cId="843645801" sldId="280"/>
            <ac:spMk id="10" creationId="{266E8908-7924-72A8-1BDB-03B2DC86E2B5}"/>
          </ac:spMkLst>
        </pc:spChg>
      </pc:sldChg>
      <pc:sldChg chg="modSp mod modNotesTx">
        <pc:chgData name="Lee, Whitney" userId="42c304cf-7bf0-4354-97f1-ba8873b86299" providerId="ADAL" clId="{211D9671-1ED9-551A-A998-E463F2A32939}" dt="2025-09-25T16:44:00.386" v="6197" actId="20577"/>
        <pc:sldMkLst>
          <pc:docMk/>
          <pc:sldMk cId="4294521893" sldId="282"/>
        </pc:sldMkLst>
        <pc:spChg chg="mod">
          <ac:chgData name="Lee, Whitney" userId="42c304cf-7bf0-4354-97f1-ba8873b86299" providerId="ADAL" clId="{211D9671-1ED9-551A-A998-E463F2A32939}" dt="2025-09-25T16:41:48.748" v="6006" actId="20577"/>
          <ac:spMkLst>
            <pc:docMk/>
            <pc:sldMk cId="4294521893" sldId="282"/>
            <ac:spMk id="3" creationId="{05E30743-A9B7-4FA5-2AAA-8384488C2CB8}"/>
          </ac:spMkLst>
        </pc:spChg>
        <pc:spChg chg="mod">
          <ac:chgData name="Lee, Whitney" userId="42c304cf-7bf0-4354-97f1-ba8873b86299" providerId="ADAL" clId="{211D9671-1ED9-551A-A998-E463F2A32939}" dt="2025-09-25T16:41:36.777" v="5949" actId="20577"/>
          <ac:spMkLst>
            <pc:docMk/>
            <pc:sldMk cId="4294521893" sldId="282"/>
            <ac:spMk id="4" creationId="{E7D41ED7-86E6-A096-0235-1756E32ED234}"/>
          </ac:spMkLst>
        </pc:spChg>
      </pc:sldChg>
      <pc:sldChg chg="modSp mod">
        <pc:chgData name="Lee, Whitney" userId="42c304cf-7bf0-4354-97f1-ba8873b86299" providerId="ADAL" clId="{211D9671-1ED9-551A-A998-E463F2A32939}" dt="2025-09-25T17:13:22.375" v="8795" actId="20577"/>
        <pc:sldMkLst>
          <pc:docMk/>
          <pc:sldMk cId="2091008181" sldId="284"/>
        </pc:sldMkLst>
        <pc:spChg chg="mod">
          <ac:chgData name="Lee, Whitney" userId="42c304cf-7bf0-4354-97f1-ba8873b86299" providerId="ADAL" clId="{211D9671-1ED9-551A-A998-E463F2A32939}" dt="2025-09-25T17:13:22.375" v="8795" actId="20577"/>
          <ac:spMkLst>
            <pc:docMk/>
            <pc:sldMk cId="2091008181" sldId="284"/>
            <ac:spMk id="2" creationId="{CB0310C8-E13E-49A6-E8B7-87D9E7A3C0EA}"/>
          </ac:spMkLst>
        </pc:spChg>
        <pc:spChg chg="mod">
          <ac:chgData name="Lee, Whitney" userId="42c304cf-7bf0-4354-97f1-ba8873b86299" providerId="ADAL" clId="{211D9671-1ED9-551A-A998-E463F2A32939}" dt="2025-09-25T17:13:07.802" v="8739" actId="20577"/>
          <ac:spMkLst>
            <pc:docMk/>
            <pc:sldMk cId="2091008181" sldId="284"/>
            <ac:spMk id="3" creationId="{0F76A27E-B194-9A4C-902F-1B6661D4C273}"/>
          </ac:spMkLst>
        </pc:spChg>
      </pc:sldChg>
      <pc:sldChg chg="modSp mod modNotesTx">
        <pc:chgData name="Lee, Whitney" userId="42c304cf-7bf0-4354-97f1-ba8873b86299" providerId="ADAL" clId="{211D9671-1ED9-551A-A998-E463F2A32939}" dt="2025-09-25T17:09:10.092" v="8114" actId="20577"/>
        <pc:sldMkLst>
          <pc:docMk/>
          <pc:sldMk cId="955555309" sldId="285"/>
        </pc:sldMkLst>
        <pc:spChg chg="mod">
          <ac:chgData name="Lee, Whitney" userId="42c304cf-7bf0-4354-97f1-ba8873b86299" providerId="ADAL" clId="{211D9671-1ED9-551A-A998-E463F2A32939}" dt="2025-09-25T17:09:10.092" v="8114" actId="20577"/>
          <ac:spMkLst>
            <pc:docMk/>
            <pc:sldMk cId="955555309" sldId="285"/>
            <ac:spMk id="2" creationId="{77A00FE0-84CA-CA79-4B3C-49D299CD952E}"/>
          </ac:spMkLst>
        </pc:spChg>
      </pc:sldChg>
      <pc:sldChg chg="del">
        <pc:chgData name="Lee, Whitney" userId="42c304cf-7bf0-4354-97f1-ba8873b86299" providerId="ADAL" clId="{211D9671-1ED9-551A-A998-E463F2A32939}" dt="2025-09-08T14:52:59.926" v="1620" actId="2696"/>
        <pc:sldMkLst>
          <pc:docMk/>
          <pc:sldMk cId="2951882867" sldId="289"/>
        </pc:sldMkLst>
      </pc:sldChg>
      <pc:sldMasterChg chg="modSldLayout">
        <pc:chgData name="Lee, Whitney" userId="42c304cf-7bf0-4354-97f1-ba8873b86299" providerId="ADAL" clId="{211D9671-1ED9-551A-A998-E463F2A32939}" dt="2025-10-02T17:19:01.464" v="8796" actId="14826"/>
        <pc:sldMasterMkLst>
          <pc:docMk/>
          <pc:sldMasterMk cId="0" sldId="2147483648"/>
        </pc:sldMasterMkLst>
        <pc:sldLayoutChg chg="modSp">
          <pc:chgData name="Lee, Whitney" userId="42c304cf-7bf0-4354-97f1-ba8873b86299" providerId="ADAL" clId="{211D9671-1ED9-551A-A998-E463F2A32939}" dt="2025-10-02T17:19:01.464" v="8796" actId="14826"/>
          <pc:sldLayoutMkLst>
            <pc:docMk/>
            <pc:sldMasterMk cId="0" sldId="2147483648"/>
            <pc:sldLayoutMk cId="0" sldId="2147483655"/>
          </pc:sldLayoutMkLst>
          <pc:picChg chg="mod">
            <ac:chgData name="Lee, Whitney" userId="42c304cf-7bf0-4354-97f1-ba8873b86299" providerId="ADAL" clId="{211D9671-1ED9-551A-A998-E463F2A32939}" dt="2025-10-02T17:19:01.464" v="8796" actId="14826"/>
            <ac:picMkLst>
              <pc:docMk/>
              <pc:sldMasterMk cId="0" sldId="2147483648"/>
              <pc:sldLayoutMk cId="0" sldId="2147483655"/>
              <ac:picMk id="4" creationId="{31F6DF13-6EA3-01C6-8756-17C355250677}"/>
            </ac:picMkLst>
          </pc:picChg>
        </pc:sldLayoutChg>
      </pc:sldMasterChg>
      <pc:sldMasterChg chg="modSp mod modSldLayout">
        <pc:chgData name="Lee, Whitney" userId="42c304cf-7bf0-4354-97f1-ba8873b86299" providerId="ADAL" clId="{211D9671-1ED9-551A-A998-E463F2A32939}" dt="2025-10-02T17:22:36.548" v="8804" actId="18131"/>
        <pc:sldMasterMkLst>
          <pc:docMk/>
          <pc:sldMasterMk cId="2113399045" sldId="2147483660"/>
        </pc:sldMasterMkLst>
        <pc:spChg chg="mod">
          <ac:chgData name="Lee, Whitney" userId="42c304cf-7bf0-4354-97f1-ba8873b86299" providerId="ADAL" clId="{211D9671-1ED9-551A-A998-E463F2A32939}" dt="2025-09-25T16:44:35.648" v="6230" actId="20577"/>
          <ac:spMkLst>
            <pc:docMk/>
            <pc:sldMasterMk cId="2113399045" sldId="2147483660"/>
            <ac:spMk id="3" creationId="{D702BAF9-6071-A275-BF21-8ABEC3F128DE}"/>
          </ac:spMkLst>
        </pc:spChg>
        <pc:sldLayoutChg chg="modSp mod">
          <pc:chgData name="Lee, Whitney" userId="42c304cf-7bf0-4354-97f1-ba8873b86299" providerId="ADAL" clId="{211D9671-1ED9-551A-A998-E463F2A32939}" dt="2025-09-25T16:44:23.665" v="6209" actId="20577"/>
          <pc:sldLayoutMkLst>
            <pc:docMk/>
            <pc:sldMasterMk cId="2113399045" sldId="2147483660"/>
            <pc:sldLayoutMk cId="2923927821" sldId="2147483662"/>
          </pc:sldLayoutMkLst>
          <pc:spChg chg="mod">
            <ac:chgData name="Lee, Whitney" userId="42c304cf-7bf0-4354-97f1-ba8873b86299" providerId="ADAL" clId="{211D9671-1ED9-551A-A998-E463F2A32939}" dt="2025-09-25T16:44:23.665" v="6209"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09-05T19:53:51.138" v="307" actId="1076"/>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211D9671-1ED9-551A-A998-E463F2A32939}" dt="2025-10-02T17:19:55.964" v="8798" actId="14826"/>
          <pc:sldLayoutMkLst>
            <pc:docMk/>
            <pc:sldMasterMk cId="2113399045" sldId="2147483660"/>
            <pc:sldLayoutMk cId="3347925749" sldId="2147483663"/>
          </pc:sldLayoutMkLst>
          <pc:spChg chg="mod">
            <ac:chgData name="Lee, Whitney" userId="42c304cf-7bf0-4354-97f1-ba8873b86299" providerId="ADAL" clId="{211D9671-1ED9-551A-A998-E463F2A32939}" dt="2025-09-25T16:44:50.130" v="6246" actId="20577"/>
            <ac:spMkLst>
              <pc:docMk/>
              <pc:sldMasterMk cId="2113399045" sldId="2147483660"/>
              <pc:sldLayoutMk cId="3347925749" sldId="2147483663"/>
              <ac:spMk id="2" creationId="{3E4BEF51-4958-2B9C-52BA-142C49F32432}"/>
            </ac:spMkLst>
          </pc:spChg>
          <pc:picChg chg="mod">
            <ac:chgData name="Lee, Whitney" userId="42c304cf-7bf0-4354-97f1-ba8873b86299" providerId="ADAL" clId="{211D9671-1ED9-551A-A998-E463F2A32939}" dt="2025-10-02T17:19:55.964" v="8798" actId="14826"/>
            <ac:picMkLst>
              <pc:docMk/>
              <pc:sldMasterMk cId="2113399045" sldId="2147483660"/>
              <pc:sldLayoutMk cId="3347925749" sldId="2147483663"/>
              <ac:picMk id="3" creationId="{F82A4142-97E0-C575-3355-153C03D1A191}"/>
            </ac:picMkLst>
          </pc:picChg>
        </pc:sldLayoutChg>
        <pc:sldLayoutChg chg="modSp">
          <pc:chgData name="Lee, Whitney" userId="42c304cf-7bf0-4354-97f1-ba8873b86299" providerId="ADAL" clId="{211D9671-1ED9-551A-A998-E463F2A32939}" dt="2025-10-02T17:19:11.518" v="8797" actId="14826"/>
          <pc:sldLayoutMkLst>
            <pc:docMk/>
            <pc:sldMasterMk cId="2113399045" sldId="2147483660"/>
            <pc:sldLayoutMk cId="126326423" sldId="2147483664"/>
          </pc:sldLayoutMkLst>
          <pc:picChg chg="mod">
            <ac:chgData name="Lee, Whitney" userId="42c304cf-7bf0-4354-97f1-ba8873b86299" providerId="ADAL" clId="{211D9671-1ED9-551A-A998-E463F2A32939}" dt="2025-10-02T17:19:11.518" v="8797" actId="14826"/>
            <ac:picMkLst>
              <pc:docMk/>
              <pc:sldMasterMk cId="2113399045" sldId="2147483660"/>
              <pc:sldLayoutMk cId="126326423" sldId="2147483664"/>
              <ac:picMk id="2" creationId="{45F1DB30-BAAD-55E0-8683-C11156F13DB6}"/>
            </ac:picMkLst>
          </pc:picChg>
        </pc:sldLayoutChg>
        <pc:sldLayoutChg chg="modSp mod">
          <pc:chgData name="Lee, Whitney" userId="42c304cf-7bf0-4354-97f1-ba8873b86299" providerId="ADAL" clId="{211D9671-1ED9-551A-A998-E463F2A32939}" dt="2025-10-02T17:20:45.917" v="8799" actId="14826"/>
          <pc:sldLayoutMkLst>
            <pc:docMk/>
            <pc:sldMasterMk cId="2113399045" sldId="2147483660"/>
            <pc:sldLayoutMk cId="2291955193" sldId="2147483668"/>
          </pc:sldLayoutMkLst>
          <pc:spChg chg="mod">
            <ac:chgData name="Lee, Whitney" userId="42c304cf-7bf0-4354-97f1-ba8873b86299" providerId="ADAL" clId="{211D9671-1ED9-551A-A998-E463F2A32939}" dt="2025-09-25T16:45:03.955" v="6268" actId="1076"/>
            <ac:spMkLst>
              <pc:docMk/>
              <pc:sldMasterMk cId="2113399045" sldId="2147483660"/>
              <pc:sldLayoutMk cId="2291955193" sldId="2147483668"/>
              <ac:spMk id="2" creationId="{3A31D424-BB70-4637-4E55-1FDED185A759}"/>
            </ac:spMkLst>
          </pc:spChg>
          <pc:picChg chg="mod">
            <ac:chgData name="Lee, Whitney" userId="42c304cf-7bf0-4354-97f1-ba8873b86299" providerId="ADAL" clId="{211D9671-1ED9-551A-A998-E463F2A32939}" dt="2025-10-02T17:20:45.917" v="8799" actId="14826"/>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211D9671-1ED9-551A-A998-E463F2A32939}" dt="2025-10-02T17:22:36.548" v="8804" actId="18131"/>
          <pc:sldLayoutMkLst>
            <pc:docMk/>
            <pc:sldMasterMk cId="2113399045" sldId="2147483660"/>
            <pc:sldLayoutMk cId="3645915490" sldId="2147483669"/>
          </pc:sldLayoutMkLst>
          <pc:spChg chg="mod">
            <ac:chgData name="Lee, Whitney" userId="42c304cf-7bf0-4354-97f1-ba8873b86299" providerId="ADAL" clId="{211D9671-1ED9-551A-A998-E463F2A32939}" dt="2025-09-25T16:45:16.171" v="6294" actId="20577"/>
            <ac:spMkLst>
              <pc:docMk/>
              <pc:sldMasterMk cId="2113399045" sldId="2147483660"/>
              <pc:sldLayoutMk cId="3645915490" sldId="2147483669"/>
              <ac:spMk id="5" creationId="{A6EAD622-361E-E05A-7C09-F7BE95C7625C}"/>
            </ac:spMkLst>
          </pc:spChg>
          <pc:picChg chg="mod modCrop">
            <ac:chgData name="Lee, Whitney" userId="42c304cf-7bf0-4354-97f1-ba8873b86299" providerId="ADAL" clId="{211D9671-1ED9-551A-A998-E463F2A32939}" dt="2025-10-02T17:22:36.548" v="8804" actId="18131"/>
            <ac:picMkLst>
              <pc:docMk/>
              <pc:sldMasterMk cId="2113399045" sldId="2147483660"/>
              <pc:sldLayoutMk cId="3645915490" sldId="2147483669"/>
              <ac:picMk id="3" creationId="{F82A4142-97E0-C575-3355-153C03D1A19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12/8/25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12/8/25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Did you know that the term “commitment phobia” first appeared in a self-help book in 1987? Since then, psychologists have studied how the fear of commitment affects everything from relationships and home life to school and career decisions.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Starter—Fully Committed</a:t>
            </a:r>
          </a:p>
          <a:p>
            <a:r>
              <a:rPr lang="en-US" sz="1200" kern="1200" dirty="0">
                <a:solidFill>
                  <a:schemeClr val="tx1"/>
                </a:solidFill>
                <a:effectLst/>
                <a:latin typeface="+mn-lt"/>
                <a:ea typeface="+mn-ea"/>
                <a:cs typeface="+mn-cs"/>
              </a:rPr>
              <a:t>What are some things in life that require full commitment? </a:t>
            </a:r>
            <a:r>
              <a:rPr lang="en-US" sz="1200" i="1" kern="1200" dirty="0">
                <a:solidFill>
                  <a:schemeClr val="tx1"/>
                </a:solidFill>
                <a:effectLst/>
                <a:latin typeface="+mn-lt"/>
                <a:ea typeface="+mn-ea"/>
                <a:cs typeface="+mn-cs"/>
              </a:rPr>
              <a:t>(Examples: marriage, physical therapy, skydiving)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Wilkie Collins’ novel </a:t>
            </a:r>
            <a:r>
              <a:rPr lang="en-US" sz="1200" i="1" kern="1200" dirty="0">
                <a:solidFill>
                  <a:schemeClr val="tx1"/>
                </a:solidFill>
                <a:effectLst/>
                <a:latin typeface="+mn-lt"/>
                <a:ea typeface="+mn-ea"/>
                <a:cs typeface="+mn-cs"/>
              </a:rPr>
              <a:t>The Moonstone</a:t>
            </a:r>
            <a:r>
              <a:rPr lang="en-US" sz="1200" kern="1200" dirty="0">
                <a:solidFill>
                  <a:schemeClr val="tx1"/>
                </a:solidFill>
                <a:effectLst/>
                <a:latin typeface="+mn-lt"/>
                <a:ea typeface="+mn-ea"/>
                <a:cs typeface="+mn-cs"/>
              </a:rPr>
              <a:t>, one of the characters says, “I am an average good Christian, when you don’t push my Christianity too far.” But is it enough to just be an “average good Christian”? Does such a category even exist?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 Jesus’ Sermon on the Mount drew to a close, He began guiding His listeners toward making a commitment. This wasn’t your usual altar call. Instead of asking for bowed heads and a sinner’s prayer, Jesus placed a set of life-altering choices before the crowd: Will you take the narrow road to life or the wide road to hell? Will you produce good fruit or bad fruit? Will you do the will of the Father or try to disguise your sin by doing good deeds in God’s name? Will you build your life on the solid rock of Jesus’ teachings or ignore Him and build your life on sand? </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baseline="300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7:22–23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On judgment day many will say to me, ‘Lord! Lord! We prophesied in your name and cast out demons in your name and performed many miracles in your name.’ </a:t>
            </a:r>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But I will reply, ‘I never knew you. Get away from me, you who break God’s laws.’</a:t>
            </a:r>
            <a:endParaRPr lang="en-US" b="1" dirty="0">
              <a:effectLst/>
              <a:latin typeface="Franklin Gothic Book" panose="020B0503020102020204" pitchFamily="34" charset="0"/>
            </a:endParaRPr>
          </a:p>
          <a:p>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Many will say to me in that day, Lord, Lord, have we not prophesied in thy name? and in thy name have cast out devils? and in thy name done many wonderful works?</a:t>
            </a: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And then will I profess unto them, I never knew you: depart from me, ye that work iniquity.</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Resource Packet Item 2: Results of Obeying God</a:t>
            </a:r>
          </a:p>
          <a:p>
            <a:r>
              <a:rPr lang="en-US" b="0" dirty="0"/>
              <a:t>Students will study the Scriptures to learn some potential results of obeying God.</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7:24–27</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“Anyone who listens to my teaching and follows it is wise, like a person who builds a house on solid rock. </a:t>
            </a:r>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Though the rain comes in torrents and the floodwaters rise and the winds beat against that house, it won’t collapse because it is built on bedrock. </a:t>
            </a:r>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But anyone who hears my teaching and doesn’t obey it is foolish, like a person who builds a house on sand. </a:t>
            </a:r>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When the rains and floods come and the winds beat against that house, it will collapse with a mighty crash.”</a:t>
            </a:r>
            <a:endParaRPr lang="en-US"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Therefore whosoever heareth these sayings of mine, and doeth them, I will liken him unto a wise man, which built his house upon a rock:</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And the rain descended, and the floods came, and the winds blew, and beat upon that house; and it fell not: for it was founded upon a rock.</a:t>
            </a:r>
          </a:p>
          <a:p>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And every one that heareth these sayings of mine, and doeth them not, shall be likened unto a foolish man, which built his house upon the sand:</a:t>
            </a:r>
          </a:p>
          <a:p>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And the rain descended, and the floods came, and the winds blew, and beat upon that house; and it fell: and great was the fall of it.</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kern="1200" dirty="0">
              <a:solidFill>
                <a:schemeClr val="tx1"/>
              </a:solidFill>
              <a:effectLst/>
              <a:highlight>
                <a:srgbClr val="00FFFF"/>
              </a:highligh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Matthew 7:28–29</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When Jesus had finished saying these things, the crowds were amazed at his teaching, </a:t>
            </a:r>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for he taught with real authority—quite unlike their teachers of religious law.</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And it came to pass, when Jesus had ended these sayings, the people were astonished at his doctrine:</a:t>
            </a:r>
          </a:p>
          <a:p>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For he taught them as one having authority, and not as the scribes.</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3: Meditation on Matthew 28:18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Encourage students to set aside time to pray and meditate on this powerful verse. This handout would work best as a take-home page for personal devotions.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sz="1800" b="1" dirty="0">
              <a:effectLst/>
              <a:latin typeface="CenturyStd"/>
            </a:endParaRPr>
          </a:p>
          <a:p>
            <a:r>
              <a:rPr lang="en-US" sz="1200" kern="1200" dirty="0">
                <a:solidFill>
                  <a:schemeClr val="tx1"/>
                </a:solidFill>
                <a:effectLst/>
                <a:latin typeface="+mn-lt"/>
                <a:ea typeface="+mn-ea"/>
                <a:cs typeface="+mn-cs"/>
              </a:rPr>
              <a:t>Jesus’ teachings in the Sermon on the Mount show us that theoretical Christianity is not enough. If we want to truly follow Jesus, we must listen to Him and then do what He says. Each of us must choose which road we will take, which fruit we will bear, and which kind of foundation we will build. Ultimately, these choices will determine what kind of disciple we will be—and whether we will one day hear “I never knew you” (Matthew 7:23) or “Well done, my good and faithful servant” (25:21). </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sz="1800" dirty="0">
                <a:effectLst/>
                <a:latin typeface="ProximaNovaCond"/>
              </a:rPr>
              <a:t>Matthew 7:13–29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ProximaNovaCond"/>
              </a:rPr>
              <a:t> </a:t>
            </a: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choose to follow the narrow path of life.</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discern between authentic and false authority. </a:t>
            </a:r>
            <a:endParaRPr lang="en-US"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move beyond theoretical Christianity and actively live for Jesus.</a:t>
            </a: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ProximaNovaCond"/>
              </a:rPr>
              <a:t>Matthew 7:13–14</a:t>
            </a:r>
            <a:endParaRPr lang="en-US" b="1"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“You can enter God’s Kingdom only through the narrow gate. The highway to hell is broad, and its gate is wide for the many who choose that way. </a:t>
            </a:r>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But the gateway to life is very narrow and the road is difficult, and only a few ever find it.</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endParaRPr lang="en-US" b="0"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Enter ye in at the strait gate: for wide is the gate, and broad is the way, that leadeth to destruction, and many there be which go in thereat:</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Because strait is the gate, and narrow is the way, which leadeth unto life, and few there be that find it.</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rPr>
              <a:t>Resource Packet Item 1: Walking the Right Road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ffectLst/>
              </a:rPr>
              <a:t>Students will reflect on a time when they had to choose between right and wrong. </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7:15–20</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“Beware of false prophets who come disguised as harmless sheep but are really vicious wolves. </a:t>
            </a:r>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You can identify them by their fruit, that is, by the way they act. Can you pick grapes from thornbushes, or figs from thistles? </a:t>
            </a:r>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A good tree produces good fruit, and a bad tree produces bad fruit. </a:t>
            </a:r>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A good tree can’t produce bad fruit, and a bad tree can’t produce good fruit. </a:t>
            </a:r>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So every tree that does not produce good fruit is chopped down and thrown into the fire. </a:t>
            </a:r>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Yes, just as you can identify a tree by its fruit, so you can identify people by their actions.</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Beware of false prophets, which come to you in sheep's clothing, but inwardly they are ravening wolves.</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Ye shall know them by their fruits. Do men gather grapes of thorns, or figs of thistles?</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Even so every good tree bringeth forth good fruit; but a corrupt tree bringeth forth evil fruit.</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A good tree cannot bring forth evil fruit, neither can a corrupt tree bring forth good fruit.</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Every tree that bringeth not forth good fruit is hewn down, and cast into the fire.</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Wherefore by their fruits ye shall know them.</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7:21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0" i="0" dirty="0">
              <a:solidFill>
                <a:srgbClr val="000000"/>
              </a:solidFill>
              <a:effectLst/>
              <a:latin typeface="system-ui"/>
            </a:endParaRP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“Not everyone who calls out to me, ‘Lord! Lord!’ will enter the Kingdom of Heaven. Only those who actually do the will of my Father in heaven will enter.</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Not every one that saith unto me, Lord, Lord, shall enter into the kingdom of heaven; but he that doeth the will of my Father which is in heaven.</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31F6DF13-6EA3-01C6-8756-17C355250677}"/>
              </a:ext>
            </a:extLst>
          </p:cNvPr>
          <p:cNvPicPr>
            <a:picLocks noChangeAspect="1"/>
          </p:cNvPicPr>
          <p:nvPr userDrawn="1"/>
        </p:nvPicPr>
        <p:blipFill>
          <a:blip r:embed="rId2">
            <a:extLst>
              <a:ext uri="{28A0092B-C50C-407E-A947-70E740481C1C}">
                <a14:useLocalDpi xmlns:a14="http://schemas.microsoft.com/office/drawing/2010/main" val="0"/>
              </a:ext>
            </a:extLst>
          </a:blip>
          <a:srcRect t="27351" b="27351"/>
          <a:stretch/>
        </p:blipFill>
        <p:spPr>
          <a:xfrm>
            <a:off x="917884"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SPRING 2026—UNIT 1</a:t>
            </a:r>
          </a:p>
        </p:txBody>
      </p:sp>
      <p:sp>
        <p:nvSpPr>
          <p:cNvPr id="7" name="AutoShape 4">
            <a:extLst>
              <a:ext uri="{FF2B5EF4-FFF2-40B4-BE49-F238E27FC236}">
                <a16:creationId xmlns:a16="http://schemas.microsoft.com/office/drawing/2014/main" id="{770126F0-5C30-9095-624A-442CA9D95421}"/>
              </a:ext>
            </a:extLst>
          </p:cNvPr>
          <p:cNvSpPr/>
          <p:nvPr userDrawn="1"/>
        </p:nvSpPr>
        <p:spPr>
          <a:xfrm>
            <a:off x="7105140" y="6025913"/>
            <a:ext cx="10264976" cy="3246649"/>
          </a:xfrm>
          <a:prstGeom prst="rect">
            <a:avLst/>
          </a:prstGeom>
          <a:solidFill>
            <a:srgbClr val="145C6F">
              <a:alpha val="35000"/>
            </a:srgbClr>
          </a:solidFill>
        </p:spPr>
        <p:txBody>
          <a:bodyPr/>
          <a:lstStyle/>
          <a:p>
            <a:endParaRPr lang="en-US"/>
          </a:p>
        </p:txBody>
      </p:sp>
      <p:sp>
        <p:nvSpPr>
          <p:cNvPr id="8" name="TextBox 7">
            <a:extLst>
              <a:ext uri="{FF2B5EF4-FFF2-40B4-BE49-F238E27FC236}">
                <a16:creationId xmlns:a16="http://schemas.microsoft.com/office/drawing/2014/main" id="{27C59278-1AB9-0919-ACBD-334474736CF9}"/>
              </a:ext>
            </a:extLst>
          </p:cNvPr>
          <p:cNvSpPr txBox="1"/>
          <p:nvPr userDrawn="1"/>
        </p:nvSpPr>
        <p:spPr>
          <a:xfrm>
            <a:off x="7464833" y="6306313"/>
            <a:ext cx="9633681" cy="2643929"/>
          </a:xfrm>
          <a:prstGeom prst="rect">
            <a:avLst/>
          </a:prstGeom>
          <a:noFill/>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600" b="0" i="1" spc="169" dirty="0">
                <a:solidFill>
                  <a:srgbClr val="1C2327"/>
                </a:solidFill>
                <a:effectLst/>
                <a:latin typeface="Corbel" panose="020B0503020204020204" pitchFamily="34" charset="0"/>
              </a:rPr>
              <a:t>For the next several weeks, we’ll be looking at Jesus’ most famous series of teachings, known as the Sermon on the Mount where Jesus covered topics ranging from inward ethics and attitudes to outward actions and their consequences. He laid the foundation of truth for all those who would follow Him.</a:t>
            </a:r>
            <a:endParaRPr lang="en-US" sz="2600" b="0" i="0" dirty="0">
              <a:effectLst/>
              <a:latin typeface="Franklin Gothic Medium" panose="020B0603020102020204" pitchFamily="34" charset="0"/>
            </a:endParaRPr>
          </a:p>
        </p:txBody>
      </p:sp>
      <p:sp>
        <p:nvSpPr>
          <p:cNvPr id="9" name="AutoShape 3">
            <a:extLst>
              <a:ext uri="{FF2B5EF4-FFF2-40B4-BE49-F238E27FC236}">
                <a16:creationId xmlns:a16="http://schemas.microsoft.com/office/drawing/2014/main" id="{1F486888-D262-D2BA-EC97-F42BC4531055}"/>
              </a:ext>
            </a:extLst>
          </p:cNvPr>
          <p:cNvSpPr/>
          <p:nvPr userDrawn="1"/>
        </p:nvSpPr>
        <p:spPr>
          <a:xfrm>
            <a:off x="917884" y="6036109"/>
            <a:ext cx="6227572" cy="3204730"/>
          </a:xfrm>
          <a:prstGeom prst="rect">
            <a:avLst/>
          </a:prstGeom>
          <a:solidFill>
            <a:srgbClr val="145C6F"/>
          </a:solidFill>
        </p:spPr>
        <p:txBody>
          <a:bodyPr/>
          <a:lstStyle/>
          <a:p>
            <a:endParaRPr lang="en-US" dirty="0"/>
          </a:p>
        </p:txBody>
      </p:sp>
      <p:sp>
        <p:nvSpPr>
          <p:cNvPr id="11" name="TextBox 6">
            <a:extLst>
              <a:ext uri="{FF2B5EF4-FFF2-40B4-BE49-F238E27FC236}">
                <a16:creationId xmlns:a16="http://schemas.microsoft.com/office/drawing/2014/main" id="{2A1E88B8-175E-359C-F666-F6F463EB46F4}"/>
              </a:ext>
            </a:extLst>
          </p:cNvPr>
          <p:cNvSpPr txBox="1"/>
          <p:nvPr userDrawn="1"/>
        </p:nvSpPr>
        <p:spPr>
          <a:xfrm>
            <a:off x="1331274" y="6394333"/>
            <a:ext cx="5266940" cy="1468544"/>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SERMON </a:t>
            </a:r>
          </a:p>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ON THE</a:t>
            </a:r>
          </a:p>
        </p:txBody>
      </p:sp>
      <p:sp>
        <p:nvSpPr>
          <p:cNvPr id="12" name="TextBox 6">
            <a:extLst>
              <a:ext uri="{FF2B5EF4-FFF2-40B4-BE49-F238E27FC236}">
                <a16:creationId xmlns:a16="http://schemas.microsoft.com/office/drawing/2014/main" id="{7FBF913F-A6F3-3D50-A898-0464835BC53C}"/>
              </a:ext>
            </a:extLst>
          </p:cNvPr>
          <p:cNvSpPr txBox="1"/>
          <p:nvPr userDrawn="1"/>
        </p:nvSpPr>
        <p:spPr>
          <a:xfrm>
            <a:off x="1307509" y="8162961"/>
            <a:ext cx="559505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MOUNT</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32004"/>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145C6F">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a:solidFill>
            <a:srgbClr val="CCC9D9"/>
          </a:solidFill>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145C6F">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483795" y="4168661"/>
              <a:ext cx="2964376" cy="1127403"/>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800" dirty="0">
                  <a:solidFill>
                    <a:srgbClr val="FFFFFF"/>
                  </a:solidFill>
                  <a:latin typeface="Franklin Gothic Medium" panose="020B0603020102020204" pitchFamily="34" charset="0"/>
                </a:rPr>
                <a:t>Matthew 7:13</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24" r="17124"/>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CHOOSE CAREFULLY</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24" r="17124"/>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OBEY AND KNOW GOD</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t="9649" r="8569" b="1081"/>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145C6F"/>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MAKE JESUS YOUR FOUNDATION</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F1DB30-BAAD-55E0-8683-C11156F13DB6}"/>
              </a:ext>
            </a:extLst>
          </p:cNvPr>
          <p:cNvPicPr>
            <a:picLocks noChangeAspect="1"/>
          </p:cNvPicPr>
          <p:nvPr userDrawn="1"/>
        </p:nvPicPr>
        <p:blipFill>
          <a:blip r:embed="rId2">
            <a:extLst>
              <a:ext uri="{28A0092B-C50C-407E-A947-70E740481C1C}">
                <a14:useLocalDpi xmlns:a14="http://schemas.microsoft.com/office/drawing/2010/main" val="0"/>
              </a:ext>
            </a:extLst>
          </a:blip>
          <a:srcRect l="23982" r="2398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145C6F"/>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145C6F"/>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145C6F"/>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solidFill>
            <a:srgbClr val="CCC9D9"/>
          </a:solidFill>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145C6F"/>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429000" y="9715500"/>
            <a:ext cx="11091481" cy="397738"/>
          </a:xfrm>
          <a:prstGeom prst="rect">
            <a:avLst/>
          </a:prstGeom>
          <a:solidFill>
            <a:srgbClr val="145C6F"/>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7—COMMITTED TO CHRIST</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991600" cy="232371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is the connection between faith and obedience?</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Jesus gives this strong warning as His sermon ends?</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7:21</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TWO KINDS OF FOLLOWERS</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7:22–23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TWO-FACED MIRACLES</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762000" y="3771900"/>
            <a:ext cx="9296400" cy="215443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How can believers make sure their foundational relationship with Jesus stays strong while continuing to do good works in His name?</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7:24–27</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TWO FOUNDATIONS</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F6EE60-97CE-096B-DE9D-CDB9F54ECF43}"/>
              </a:ext>
            </a:extLst>
          </p:cNvPr>
          <p:cNvSpPr txBox="1"/>
          <p:nvPr/>
        </p:nvSpPr>
        <p:spPr>
          <a:xfrm>
            <a:off x="2141034" y="3813717"/>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266E8908-7924-72A8-1BDB-03B2DC86E2B5}"/>
              </a:ext>
            </a:extLst>
          </p:cNvPr>
          <p:cNvSpPr txBox="1"/>
          <p:nvPr/>
        </p:nvSpPr>
        <p:spPr>
          <a:xfrm>
            <a:off x="762000" y="3813717"/>
            <a:ext cx="9296400" cy="472437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it look like in practical terms when someone’s life is build on sand?</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that spiritual growth requires intention and planning?</a:t>
            </a:r>
          </a:p>
          <a:p>
            <a:pPr marL="834390" indent="-560070">
              <a:spcAft>
                <a:spcPts val="1800"/>
              </a:spcAft>
              <a:buFont typeface="Arial" panose="020B0604020202020204" pitchFamily="34" charset="0"/>
              <a:buChar char="•"/>
            </a:pPr>
            <a:endPar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7:24–27</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TWO FOUNDATIONS</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7:28–29</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TWO KINDS OF AUTHORITY</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95700"/>
            <a:ext cx="9144000" cy="337015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How do you think Jesus’ listeners were able to recognize His authority?</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the differences between speaking with human authority (like the scribes) and speaking with divine authority (like Jesus and the disciples)?</a:t>
            </a:r>
          </a:p>
        </p:txBody>
      </p:sp>
    </p:spTree>
    <p:extLst>
      <p:ext uri="{BB962C8B-B14F-4D97-AF65-F5344CB8AC3E}">
        <p14:creationId xmlns:p14="http://schemas.microsoft.com/office/powerpoint/2010/main" val="955555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371600" y="3238500"/>
            <a:ext cx="7391400" cy="6063198"/>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2800" dirty="0">
                <a:solidFill>
                  <a:schemeClr val="bg1"/>
                </a:solidFill>
                <a:latin typeface="Corbel" panose="020B0503020204020204" pitchFamily="34" charset="0"/>
                <a:ea typeface="Palatino" pitchFamily="2" charset="77"/>
                <a:cs typeface="Calibri" panose="020F0502020204030204" pitchFamily="34" charset="0"/>
              </a:rPr>
              <a:t>Spend time prayerfully considering the alternatives presented in this lesson. Are you headed in the right direction? Or do you need to start living out Jesus’ teachings?</a:t>
            </a:r>
          </a:p>
          <a:p>
            <a:pPr marL="571500" indent="-571500">
              <a:spcAft>
                <a:spcPts val="1800"/>
              </a:spcAft>
              <a:buFont typeface="Arial" panose="020B0604020202020204" pitchFamily="34" charset="0"/>
              <a:buChar char="•"/>
            </a:pPr>
            <a:r>
              <a:rPr lang="en-US" sz="2800" dirty="0">
                <a:solidFill>
                  <a:schemeClr val="bg1"/>
                </a:solidFill>
                <a:latin typeface="Corbel" panose="020B0503020204020204" pitchFamily="34" charset="0"/>
                <a:ea typeface="Palatino" pitchFamily="2" charset="77"/>
                <a:cs typeface="Calibri" panose="020F0502020204030204" pitchFamily="34" charset="0"/>
              </a:rPr>
              <a:t>Think about the people in your life who are on the wide road to destruction. Pray for the Holy Spirit to prepare their hearts, and then share the gospel with the urgency it deserves. </a:t>
            </a:r>
          </a:p>
          <a:p>
            <a:pPr marL="571500" indent="-571500">
              <a:spcAft>
                <a:spcPts val="1800"/>
              </a:spcAft>
              <a:buFont typeface="Arial" panose="020B0604020202020204" pitchFamily="34" charset="0"/>
              <a:buChar char="•"/>
            </a:pPr>
            <a:r>
              <a:rPr lang="en-US" sz="2800" dirty="0">
                <a:solidFill>
                  <a:schemeClr val="bg1"/>
                </a:solidFill>
                <a:latin typeface="Corbel" panose="020B0503020204020204" pitchFamily="34" charset="0"/>
                <a:ea typeface="Palatino" pitchFamily="2" charset="77"/>
                <a:cs typeface="Calibri" panose="020F0502020204030204" pitchFamily="34" charset="0"/>
              </a:rPr>
              <a:t>When fellow believers are going through difficult seasons, offer prayer and encouragement. If they are faithfully following Jesus, their lives are built on an unshakable foundation. </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God rewards those who choose to follow His ways.</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8</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FAITHFUL TO GOD IN BABYLON</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64304"/>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Jesus expects full commitment from His disciples.</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70005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7</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COMMITTED TO CHRIST</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00800" y="2739106"/>
            <a:ext cx="8686800"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Enter ye in at the strait gate: for wide is the gate, and broad is the way, that leadeth to destruction, and many there be which go in thereat.</a:t>
            </a:r>
          </a:p>
        </p:txBody>
      </p:sp>
      <p:sp>
        <p:nvSpPr>
          <p:cNvPr id="3" name="TextBox 2">
            <a:extLst>
              <a:ext uri="{FF2B5EF4-FFF2-40B4-BE49-F238E27FC236}">
                <a16:creationId xmlns:a16="http://schemas.microsoft.com/office/drawing/2014/main" id="{7636D966-1D60-DC31-F708-C3955322E333}"/>
              </a:ext>
            </a:extLst>
          </p:cNvPr>
          <p:cNvSpPr txBox="1"/>
          <p:nvPr/>
        </p:nvSpPr>
        <p:spPr>
          <a:xfrm>
            <a:off x="3352800" y="5905500"/>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2281907"/>
            <a:ext cx="8305800" cy="5052858"/>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“You can enter God’s Kingdom only through the narrow gate. The highway to hell is broad, and its gate is wide for the many who choose that way.” </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05500"/>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TWO ROADS</a:t>
            </a:r>
          </a:p>
          <a:p>
            <a:pPr>
              <a:lnSpc>
                <a:spcPts val="3840"/>
              </a:lnSpc>
            </a:pPr>
            <a:r>
              <a:rPr lang="en-US" sz="3200" spc="160" dirty="0">
                <a:solidFill>
                  <a:srgbClr val="FFFFFF"/>
                </a:solidFill>
                <a:latin typeface="Franklin Gothic Medium" panose="020B0603020102020204" pitchFamily="34" charset="0"/>
              </a:rPr>
              <a:t>Matthew 7:13–14</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95700"/>
            <a:ext cx="89916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is the road to destruction so easy and the road to eternal life so difficult?</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Imagine a friend standing at the fork in the road. How would you explain why they should take the narrow path? How would you prepare them for the journey?</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Matthew 7:13–14</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TWO ROADS</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Matthew 7:15–20</a:t>
            </a: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TWO KINDS OF FRUIT</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771900"/>
            <a:ext cx="9601200" cy="263149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How can you tell if spiritual fruit is good or bad?</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What is the key to producing good fruit (see John 15:1–17)?</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7:21</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TWO KINDS OF FOLLOWERS</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64652</TotalTime>
  <Words>1844</Words>
  <Application>Microsoft Macintosh PowerPoint</Application>
  <PresentationFormat>Custom</PresentationFormat>
  <Paragraphs>140</Paragraphs>
  <Slides>20</Slides>
  <Notes>20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20</vt:i4>
      </vt:variant>
    </vt:vector>
  </HeadingPairs>
  <TitlesOfParts>
    <vt:vector size="30" baseType="lpstr">
      <vt:lpstr>Arial</vt:lpstr>
      <vt:lpstr>Calibri</vt:lpstr>
      <vt:lpstr>system-ui</vt:lpstr>
      <vt:lpstr>CenturyStd</vt:lpstr>
      <vt:lpstr>Franklin Gothic Book</vt:lpstr>
      <vt:lpstr>Corbel</vt:lpstr>
      <vt:lpstr>Franklin Gothic Medium</vt:lpstr>
      <vt:lpstr>ProximaNovaCond</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Campbell, Japheth</cp:lastModifiedBy>
  <cp:revision>4</cp:revision>
  <dcterms:created xsi:type="dcterms:W3CDTF">2023-08-11T18:12:45Z</dcterms:created>
  <dcterms:modified xsi:type="dcterms:W3CDTF">2025-12-08T22:47:30Z</dcterms:modified>
  <dc:identifier>DAEvRMTdTXk</dc:identifier>
</cp:coreProperties>
</file>