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9CE4FF-564F-C242-8069-4F3A41540CEE}" v="5" dt="2025-10-02T16:16:08.6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41" autoAdjust="0"/>
    <p:restoredTop sz="60656" autoAdjust="0"/>
  </p:normalViewPr>
  <p:slideViewPr>
    <p:cSldViewPr>
      <p:cViewPr varScale="1">
        <p:scale>
          <a:sx n="54" d="100"/>
          <a:sy n="54" d="100"/>
        </p:scale>
        <p:origin x="872" y="208"/>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delSld modSld modMainMaster">
      <pc:chgData name="Lee, Whitney" userId="42c304cf-7bf0-4354-97f1-ba8873b86299" providerId="ADAL" clId="{211D9671-1ED9-551A-A998-E463F2A32939}" dt="2025-10-02T16:16:08.650" v="2729" actId="14826"/>
      <pc:docMkLst>
        <pc:docMk/>
      </pc:docMkLst>
      <pc:sldChg chg="modNotesTx">
        <pc:chgData name="Lee, Whitney" userId="42c304cf-7bf0-4354-97f1-ba8873b86299" providerId="ADAL" clId="{211D9671-1ED9-551A-A998-E463F2A32939}" dt="2025-09-05T19:50:45.530" v="21" actId="20577"/>
        <pc:sldMkLst>
          <pc:docMk/>
          <pc:sldMk cId="336364739" sldId="264"/>
        </pc:sldMkLst>
      </pc:sldChg>
      <pc:sldChg chg="modSp mod">
        <pc:chgData name="Lee, Whitney" userId="42c304cf-7bf0-4354-97f1-ba8873b86299" providerId="ADAL" clId="{211D9671-1ED9-551A-A998-E463F2A32939}" dt="2025-09-05T19:54:22.430" v="310" actId="947"/>
        <pc:sldMkLst>
          <pc:docMk/>
          <pc:sldMk cId="1472856482" sldId="265"/>
        </pc:sldMkLst>
        <pc:spChg chg="mod">
          <ac:chgData name="Lee, Whitney" userId="42c304cf-7bf0-4354-97f1-ba8873b86299" providerId="ADAL" clId="{211D9671-1ED9-551A-A998-E463F2A32939}" dt="2025-09-05T19:54:22.430" v="310" actId="947"/>
          <ac:spMkLst>
            <pc:docMk/>
            <pc:sldMk cId="1472856482" sldId="265"/>
            <ac:spMk id="2" creationId="{27514B45-0AA4-A677-8B7C-AB74AABC06F4}"/>
          </ac:spMkLst>
        </pc:spChg>
      </pc:sldChg>
      <pc:sldChg chg="modSp mod">
        <pc:chgData name="Lee, Whitney" userId="42c304cf-7bf0-4354-97f1-ba8873b86299" providerId="ADAL" clId="{211D9671-1ED9-551A-A998-E463F2A32939}" dt="2025-09-05T19:54:58.275" v="314" actId="20577"/>
        <pc:sldMkLst>
          <pc:docMk/>
          <pc:sldMk cId="4250189459" sldId="266"/>
        </pc:sldMkLst>
        <pc:spChg chg="mod">
          <ac:chgData name="Lee, Whitney" userId="42c304cf-7bf0-4354-97f1-ba8873b86299" providerId="ADAL" clId="{211D9671-1ED9-551A-A998-E463F2A32939}" dt="2025-09-05T19:54:58.275" v="314"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05T20:08:09.050" v="983" actId="20577"/>
        <pc:sldMkLst>
          <pc:docMk/>
          <pc:sldMk cId="2940124673" sldId="267"/>
        </pc:sldMkLst>
        <pc:spChg chg="mod">
          <ac:chgData name="Lee, Whitney" userId="42c304cf-7bf0-4354-97f1-ba8873b86299" providerId="ADAL" clId="{211D9671-1ED9-551A-A998-E463F2A32939}" dt="2025-09-05T20:08:09.050" v="983"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09-05T20:10:37.859" v="1063" actId="20577"/>
        <pc:sldMkLst>
          <pc:docMk/>
          <pc:sldMk cId="3734570181" sldId="268"/>
        </pc:sldMkLst>
        <pc:spChg chg="mod">
          <ac:chgData name="Lee, Whitney" userId="42c304cf-7bf0-4354-97f1-ba8873b86299" providerId="ADAL" clId="{211D9671-1ED9-551A-A998-E463F2A32939}" dt="2025-09-05T20:07:43.413" v="965" actId="20577"/>
          <ac:spMkLst>
            <pc:docMk/>
            <pc:sldMk cId="3734570181" sldId="268"/>
            <ac:spMk id="4" creationId="{89677ECE-FE3D-A8A6-03A9-2F04A0A9F2DE}"/>
          </ac:spMkLst>
        </pc:spChg>
        <pc:spChg chg="mod">
          <ac:chgData name="Lee, Whitney" userId="42c304cf-7bf0-4354-97f1-ba8873b86299" providerId="ADAL" clId="{211D9671-1ED9-551A-A998-E463F2A32939}" dt="2025-09-05T20:07:34.271" v="958" actId="20577"/>
          <ac:spMkLst>
            <pc:docMk/>
            <pc:sldMk cId="3734570181" sldId="268"/>
            <ac:spMk id="5" creationId="{FB67BC36-FF11-8150-B054-E3F014E098FD}"/>
          </ac:spMkLst>
        </pc:spChg>
        <pc:spChg chg="mod">
          <ac:chgData name="Lee, Whitney" userId="42c304cf-7bf0-4354-97f1-ba8873b86299" providerId="ADAL" clId="{211D9671-1ED9-551A-A998-E463F2A32939}" dt="2025-09-05T20:09:05.387" v="1028" actId="20577"/>
          <ac:spMkLst>
            <pc:docMk/>
            <pc:sldMk cId="3734570181" sldId="268"/>
            <ac:spMk id="6" creationId="{F0007A59-C0AE-7C55-2754-C92195DFE286}"/>
          </ac:spMkLst>
        </pc:spChg>
        <pc:spChg chg="mod">
          <ac:chgData name="Lee, Whitney" userId="42c304cf-7bf0-4354-97f1-ba8873b86299" providerId="ADAL" clId="{211D9671-1ED9-551A-A998-E463F2A32939}" dt="2025-09-05T20:08:51.912" v="1017"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05T20:41:10.157" v="1380" actId="20577"/>
        <pc:sldMkLst>
          <pc:docMk/>
          <pc:sldMk cId="1294655604" sldId="269"/>
        </pc:sldMkLst>
        <pc:spChg chg="mod">
          <ac:chgData name="Lee, Whitney" userId="42c304cf-7bf0-4354-97f1-ba8873b86299" providerId="ADAL" clId="{211D9671-1ED9-551A-A998-E463F2A32939}" dt="2025-09-05T20:27:04.700" v="1362" actId="20577"/>
          <ac:spMkLst>
            <pc:docMk/>
            <pc:sldMk cId="1294655604" sldId="269"/>
            <ac:spMk id="4" creationId="{89677ECE-FE3D-A8A6-03A9-2F04A0A9F2DE}"/>
          </ac:spMkLst>
        </pc:spChg>
        <pc:spChg chg="mod">
          <ac:chgData name="Lee, Whitney" userId="42c304cf-7bf0-4354-97f1-ba8873b86299" providerId="ADAL" clId="{211D9671-1ED9-551A-A998-E463F2A32939}" dt="2025-09-05T20:26:52.644" v="1354"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5T15:12:58.818" v="1696" actId="20577"/>
        <pc:sldMkLst>
          <pc:docMk/>
          <pc:sldMk cId="3663860457" sldId="270"/>
        </pc:sldMkLst>
        <pc:spChg chg="mod">
          <ac:chgData name="Lee, Whitney" userId="42c304cf-7bf0-4354-97f1-ba8873b86299" providerId="ADAL" clId="{211D9671-1ED9-551A-A998-E463F2A32939}" dt="2025-09-08T14:53:27.159" v="1636"/>
          <ac:spMkLst>
            <pc:docMk/>
            <pc:sldMk cId="3663860457" sldId="270"/>
            <ac:spMk id="4" creationId="{89677ECE-FE3D-A8A6-03A9-2F04A0A9F2DE}"/>
          </ac:spMkLst>
        </pc:spChg>
        <pc:spChg chg="mod">
          <ac:chgData name="Lee, Whitney" userId="42c304cf-7bf0-4354-97f1-ba8873b86299" providerId="ADAL" clId="{211D9671-1ED9-551A-A998-E463F2A32939}" dt="2025-09-08T14:53:13.170" v="1635" actId="20577"/>
          <ac:spMkLst>
            <pc:docMk/>
            <pc:sldMk cId="3663860457" sldId="270"/>
            <ac:spMk id="5" creationId="{FB67BC36-FF11-8150-B054-E3F014E098FD}"/>
          </ac:spMkLst>
        </pc:spChg>
        <pc:spChg chg="mod">
          <ac:chgData name="Lee, Whitney" userId="42c304cf-7bf0-4354-97f1-ba8873b86299" providerId="ADAL" clId="{211D9671-1ED9-551A-A998-E463F2A32939}" dt="2025-09-08T14:53:50.939" v="1678" actId="20577"/>
          <ac:spMkLst>
            <pc:docMk/>
            <pc:sldMk cId="3663860457" sldId="270"/>
            <ac:spMk id="6" creationId="{F0007A59-C0AE-7C55-2754-C92195DFE286}"/>
          </ac:spMkLst>
        </pc:spChg>
        <pc:spChg chg="mod">
          <ac:chgData name="Lee, Whitney" userId="42c304cf-7bf0-4354-97f1-ba8873b86299" providerId="ADAL" clId="{211D9671-1ED9-551A-A998-E463F2A32939}" dt="2025-09-08T14:53:38.271" v="1666"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5T15:24:50.752" v="1992" actId="20577"/>
        <pc:sldMkLst>
          <pc:docMk/>
          <pc:sldMk cId="2340130936" sldId="271"/>
        </pc:sldMkLst>
        <pc:spChg chg="mod">
          <ac:chgData name="Lee, Whitney" userId="42c304cf-7bf0-4354-97f1-ba8873b86299" providerId="ADAL" clId="{211D9671-1ED9-551A-A998-E463F2A32939}" dt="2025-09-25T15:15:47.779" v="1978" actId="20577"/>
          <ac:spMkLst>
            <pc:docMk/>
            <pc:sldMk cId="2340130936" sldId="271"/>
            <ac:spMk id="4" creationId="{89677ECE-FE3D-A8A6-03A9-2F04A0A9F2DE}"/>
          </ac:spMkLst>
        </pc:spChg>
        <pc:spChg chg="mod">
          <ac:chgData name="Lee, Whitney" userId="42c304cf-7bf0-4354-97f1-ba8873b86299" providerId="ADAL" clId="{211D9671-1ED9-551A-A998-E463F2A32939}" dt="2025-09-25T15:15:38.801" v="1969"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09-25T15:44:44.794" v="2210" actId="20577"/>
        <pc:sldMkLst>
          <pc:docMk/>
          <pc:sldMk cId="2515943933" sldId="272"/>
        </pc:sldMkLst>
        <pc:spChg chg="mod">
          <ac:chgData name="Lee, Whitney" userId="42c304cf-7bf0-4354-97f1-ba8873b86299" providerId="ADAL" clId="{211D9671-1ED9-551A-A998-E463F2A32939}" dt="2025-09-25T15:25:58.087" v="2144" actId="20577"/>
          <ac:spMkLst>
            <pc:docMk/>
            <pc:sldMk cId="2515943933" sldId="272"/>
            <ac:spMk id="4" creationId="{89677ECE-FE3D-A8A6-03A9-2F04A0A9F2DE}"/>
          </ac:spMkLst>
        </pc:spChg>
        <pc:spChg chg="mod">
          <ac:chgData name="Lee, Whitney" userId="42c304cf-7bf0-4354-97f1-ba8873b86299" providerId="ADAL" clId="{211D9671-1ED9-551A-A998-E463F2A32939}" dt="2025-09-25T15:25:54.556" v="2140" actId="20577"/>
          <ac:spMkLst>
            <pc:docMk/>
            <pc:sldMk cId="2515943933" sldId="272"/>
            <ac:spMk id="5" creationId="{FB67BC36-FF11-8150-B054-E3F014E098FD}"/>
          </ac:spMkLst>
        </pc:spChg>
        <pc:spChg chg="mod">
          <ac:chgData name="Lee, Whitney" userId="42c304cf-7bf0-4354-97f1-ba8873b86299" providerId="ADAL" clId="{211D9671-1ED9-551A-A998-E463F2A32939}" dt="2025-09-25T15:26:21.288" v="2188" actId="20577"/>
          <ac:spMkLst>
            <pc:docMk/>
            <pc:sldMk cId="2515943933" sldId="272"/>
            <ac:spMk id="6" creationId="{F0007A59-C0AE-7C55-2754-C92195DFE286}"/>
          </ac:spMkLst>
        </pc:spChg>
        <pc:spChg chg="mod">
          <ac:chgData name="Lee, Whitney" userId="42c304cf-7bf0-4354-97f1-ba8873b86299" providerId="ADAL" clId="{211D9671-1ED9-551A-A998-E463F2A32939}" dt="2025-09-25T15:26:10.798" v="2176"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09-25T15:53:19.889" v="2630" actId="20577"/>
        <pc:sldMkLst>
          <pc:docMk/>
          <pc:sldMk cId="4159353120" sldId="273"/>
        </pc:sldMkLst>
        <pc:spChg chg="mod">
          <ac:chgData name="Lee, Whitney" userId="42c304cf-7bf0-4354-97f1-ba8873b86299" providerId="ADAL" clId="{211D9671-1ED9-551A-A998-E463F2A32939}" dt="2025-09-25T15:53:08.800" v="2628" actId="2057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05T19:58:51.898" v="801" actId="20577"/>
        <pc:sldMkLst>
          <pc:docMk/>
          <pc:sldMk cId="593240637" sldId="276"/>
        </pc:sldMkLst>
        <pc:spChg chg="mod">
          <ac:chgData name="Lee, Whitney" userId="42c304cf-7bf0-4354-97f1-ba8873b86299" providerId="ADAL" clId="{211D9671-1ED9-551A-A998-E463F2A32939}" dt="2025-09-05T19:58:01.666" v="648"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05T20:13:29.681" v="1339" actId="20577"/>
        <pc:sldMkLst>
          <pc:docMk/>
          <pc:sldMk cId="3031513542" sldId="277"/>
        </pc:sldMkLst>
        <pc:spChg chg="mod">
          <ac:chgData name="Lee, Whitney" userId="42c304cf-7bf0-4354-97f1-ba8873b86299" providerId="ADAL" clId="{211D9671-1ED9-551A-A998-E463F2A32939}" dt="2025-09-05T20:13:23.172" v="1338"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09-08T14:52:54.649" v="1619" actId="14100"/>
        <pc:sldMkLst>
          <pc:docMk/>
          <pc:sldMk cId="1853337807" sldId="278"/>
        </pc:sldMkLst>
        <pc:spChg chg="mod">
          <ac:chgData name="Lee, Whitney" userId="42c304cf-7bf0-4354-97f1-ba8873b86299" providerId="ADAL" clId="{211D9671-1ED9-551A-A998-E463F2A32939}" dt="2025-09-08T14:52:54.649" v="1619" actId="14100"/>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5T15:14:19.372" v="1954" actId="20577"/>
        <pc:sldMkLst>
          <pc:docMk/>
          <pc:sldMk cId="463717971" sldId="279"/>
        </pc:sldMkLst>
        <pc:spChg chg="mod">
          <ac:chgData name="Lee, Whitney" userId="42c304cf-7bf0-4354-97f1-ba8873b86299" providerId="ADAL" clId="{211D9671-1ED9-551A-A998-E463F2A32939}" dt="2025-09-25T15:14:19.372" v="1954"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09-25T15:25:45.659" v="2125" actId="20577"/>
        <pc:sldMkLst>
          <pc:docMk/>
          <pc:sldMk cId="843645801" sldId="280"/>
        </pc:sldMkLst>
        <pc:spChg chg="mod">
          <ac:chgData name="Lee, Whitney" userId="42c304cf-7bf0-4354-97f1-ba8873b86299" providerId="ADAL" clId="{211D9671-1ED9-551A-A998-E463F2A32939}" dt="2025-09-25T15:25:29.012" v="2124"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05T19:53:02.384" v="281" actId="20577"/>
        <pc:sldMkLst>
          <pc:docMk/>
          <pc:sldMk cId="4294521893" sldId="282"/>
        </pc:sldMkLst>
        <pc:spChg chg="mod">
          <ac:chgData name="Lee, Whitney" userId="42c304cf-7bf0-4354-97f1-ba8873b86299" providerId="ADAL" clId="{211D9671-1ED9-551A-A998-E463F2A32939}" dt="2025-09-05T19:51:55.313" v="101" actId="1036"/>
          <ac:spMkLst>
            <pc:docMk/>
            <pc:sldMk cId="4294521893" sldId="282"/>
            <ac:spMk id="3" creationId="{05E30743-A9B7-4FA5-2AAA-8384488C2CB8}"/>
          </ac:spMkLst>
        </pc:spChg>
        <pc:spChg chg="mod">
          <ac:chgData name="Lee, Whitney" userId="42c304cf-7bf0-4354-97f1-ba8873b86299" providerId="ADAL" clId="{211D9671-1ED9-551A-A998-E463F2A32939}" dt="2025-09-05T19:51:39.375" v="47"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09-25T15:54:01.971" v="2715" actId="20577"/>
        <pc:sldMkLst>
          <pc:docMk/>
          <pc:sldMk cId="2091008181" sldId="284"/>
        </pc:sldMkLst>
        <pc:spChg chg="mod">
          <ac:chgData name="Lee, Whitney" userId="42c304cf-7bf0-4354-97f1-ba8873b86299" providerId="ADAL" clId="{211D9671-1ED9-551A-A998-E463F2A32939}" dt="2025-09-25T15:54:01.971" v="2715" actId="20577"/>
          <ac:spMkLst>
            <pc:docMk/>
            <pc:sldMk cId="2091008181" sldId="284"/>
            <ac:spMk id="2" creationId="{CB0310C8-E13E-49A6-E8B7-87D9E7A3C0EA}"/>
          </ac:spMkLst>
        </pc:spChg>
        <pc:spChg chg="mod">
          <ac:chgData name="Lee, Whitney" userId="42c304cf-7bf0-4354-97f1-ba8873b86299" providerId="ADAL" clId="{211D9671-1ED9-551A-A998-E463F2A32939}" dt="2025-09-25T15:53:43.917" v="2647" actId="20577"/>
          <ac:spMkLst>
            <pc:docMk/>
            <pc:sldMk cId="2091008181" sldId="284"/>
            <ac:spMk id="3" creationId="{0F76A27E-B194-9A4C-902F-1B6661D4C273}"/>
          </ac:spMkLst>
        </pc:spChg>
      </pc:sldChg>
      <pc:sldChg chg="modSp mod">
        <pc:chgData name="Lee, Whitney" userId="42c304cf-7bf0-4354-97f1-ba8873b86299" providerId="ADAL" clId="{211D9671-1ED9-551A-A998-E463F2A32939}" dt="2025-09-25T15:49:47.411" v="2353" actId="20577"/>
        <pc:sldMkLst>
          <pc:docMk/>
          <pc:sldMk cId="955555309" sldId="285"/>
        </pc:sldMkLst>
        <pc:spChg chg="mod">
          <ac:chgData name="Lee, Whitney" userId="42c304cf-7bf0-4354-97f1-ba8873b86299" providerId="ADAL" clId="{211D9671-1ED9-551A-A998-E463F2A32939}" dt="2025-09-25T15:49:47.411" v="2353" actId="20577"/>
          <ac:spMkLst>
            <pc:docMk/>
            <pc:sldMk cId="955555309" sldId="285"/>
            <ac:spMk id="2" creationId="{77A00FE0-84CA-CA79-4B3C-49D299CD952E}"/>
          </ac:spMkLst>
        </pc:spChg>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4:55:37.095" v="2716" actId="14826"/>
        <pc:sldMasterMkLst>
          <pc:docMk/>
          <pc:sldMasterMk cId="0" sldId="2147483648"/>
        </pc:sldMasterMkLst>
        <pc:sldLayoutChg chg="modSp">
          <pc:chgData name="Lee, Whitney" userId="42c304cf-7bf0-4354-97f1-ba8873b86299" providerId="ADAL" clId="{211D9671-1ED9-551A-A998-E463F2A32939}" dt="2025-10-02T14:55:37.095" v="2716" actId="14826"/>
          <pc:sldLayoutMkLst>
            <pc:docMk/>
            <pc:sldMasterMk cId="0" sldId="2147483648"/>
            <pc:sldLayoutMk cId="0" sldId="2147483655"/>
          </pc:sldLayoutMkLst>
          <pc:picChg chg="mod">
            <ac:chgData name="Lee, Whitney" userId="42c304cf-7bf0-4354-97f1-ba8873b86299" providerId="ADAL" clId="{211D9671-1ED9-551A-A998-E463F2A32939}" dt="2025-10-02T14:55:37.095" v="2716"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6:16:08.650" v="2729" actId="14826"/>
        <pc:sldMasterMkLst>
          <pc:docMk/>
          <pc:sldMasterMk cId="2113399045" sldId="2147483660"/>
        </pc:sldMasterMkLst>
        <pc:spChg chg="mod">
          <ac:chgData name="Lee, Whitney" userId="42c304cf-7bf0-4354-97f1-ba8873b86299" providerId="ADAL" clId="{211D9671-1ED9-551A-A998-E463F2A32939}" dt="2025-09-05T20:00:00.093" v="908"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05T19:53:51.138" v="307" actId="1076"/>
          <pc:sldLayoutMkLst>
            <pc:docMk/>
            <pc:sldMasterMk cId="2113399045" sldId="2147483660"/>
            <pc:sldLayoutMk cId="2923927821" sldId="2147483662"/>
          </pc:sldLayoutMkLst>
          <pc:spChg chg="mod">
            <ac:chgData name="Lee, Whitney" userId="42c304cf-7bf0-4354-97f1-ba8873b86299" providerId="ADAL" clId="{211D9671-1ED9-551A-A998-E463F2A32939}" dt="2025-09-05T19:53:46.141" v="305"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5:13:19.960" v="2719"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09-05T19:59:24.125" v="834"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211D9671-1ED9-551A-A998-E463F2A32939}" dt="2025-10-02T15:13:19.960" v="2719"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4:55:51.442" v="2717"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4:55:51.442" v="2717"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5:23:32.071" v="2728"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09-05T20:00:15.853" v="925" actId="20577"/>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211D9671-1ED9-551A-A998-E463F2A32939}" dt="2025-10-02T15:23:32.071" v="2728"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6:16:08.650" v="2729" actId="14826"/>
          <pc:sldLayoutMkLst>
            <pc:docMk/>
            <pc:sldMasterMk cId="2113399045" sldId="2147483660"/>
            <pc:sldLayoutMk cId="3645915490" sldId="2147483669"/>
          </pc:sldLayoutMkLst>
          <pc:spChg chg="mod">
            <ac:chgData name="Lee, Whitney" userId="42c304cf-7bf0-4354-97f1-ba8873b86299" providerId="ADAL" clId="{211D9671-1ED9-551A-A998-E463F2A32939}" dt="2025-09-05T20:00:39.644" v="948"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211D9671-1ED9-551A-A998-E463F2A32939}" dt="2025-10-02T16:16:08.650" v="2729" actId="14826"/>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10/2/25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What is </a:t>
            </a:r>
            <a:r>
              <a:rPr lang="en-US" sz="1200" i="1" kern="1200" dirty="0">
                <a:solidFill>
                  <a:schemeClr val="tx1"/>
                </a:solidFill>
                <a:effectLst/>
                <a:latin typeface="+mn-lt"/>
                <a:ea typeface="+mn-ea"/>
                <a:cs typeface="+mn-cs"/>
              </a:rPr>
              <a:t>love</a:t>
            </a:r>
            <a:r>
              <a:rPr lang="en-US" sz="1200" kern="1200" dirty="0">
                <a:solidFill>
                  <a:schemeClr val="tx1"/>
                </a:solidFill>
                <a:effectLst/>
                <a:latin typeface="+mn-lt"/>
                <a:ea typeface="+mn-ea"/>
                <a:cs typeface="+mn-cs"/>
              </a:rPr>
              <a:t>? Answers vary depending on who you ask. Love has been culturally redefined by every generation. But the way we interpret the meaning of this word can truly change how we treat others.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Starter—What Does It Mean?</a:t>
            </a:r>
          </a:p>
          <a:p>
            <a:r>
              <a:rPr lang="en-US" sz="1200" i="1" kern="1200" dirty="0">
                <a:solidFill>
                  <a:schemeClr val="tx1"/>
                </a:solidFill>
                <a:effectLst/>
                <a:latin typeface="+mn-lt"/>
                <a:ea typeface="+mn-ea"/>
                <a:cs typeface="+mn-cs"/>
              </a:rPr>
              <a:t>Write the following words on a whiteboard or large piece of paper: </a:t>
            </a:r>
            <a:r>
              <a:rPr lang="en-US" sz="1200" kern="1200" dirty="0">
                <a:solidFill>
                  <a:schemeClr val="tx1"/>
                </a:solidFill>
                <a:effectLst/>
                <a:latin typeface="+mn-lt"/>
                <a:ea typeface="+mn-ea"/>
                <a:cs typeface="+mn-cs"/>
              </a:rPr>
              <a:t>bark, right, band, bat, current, date, run</a:t>
            </a:r>
            <a:r>
              <a:rPr lang="en-US" sz="1200" i="1" kern="1200" dirty="0">
                <a:solidFill>
                  <a:schemeClr val="tx1"/>
                </a:solidFill>
                <a:effectLst/>
                <a:latin typeface="+mn-lt"/>
                <a:ea typeface="+mn-ea"/>
                <a:cs typeface="+mn-cs"/>
              </a:rPr>
              <a:t>. Working your way through the list, ask students to call out definitions of each word. (Note that each word has multiple meanings. For example, bark could mean the sound a dog makes or the outer layer of a tree trunk.) </a:t>
            </a:r>
            <a:endParaRPr lang="en-US" sz="1200" kern="1200" dirty="0">
              <a:solidFill>
                <a:schemeClr val="tx1"/>
              </a:solidFill>
              <a:effectLst/>
              <a:latin typeface="+mn-lt"/>
              <a:ea typeface="+mn-ea"/>
              <a:cs typeface="+mn-cs"/>
            </a:endParaRPr>
          </a:p>
          <a:p>
            <a:endParaRPr lang="en-US" sz="1200" i="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Love </a:t>
            </a:r>
            <a:r>
              <a:rPr lang="en-US" sz="1200" kern="1200" dirty="0">
                <a:solidFill>
                  <a:schemeClr val="tx1"/>
                </a:solidFill>
                <a:effectLst/>
                <a:latin typeface="+mn-lt"/>
                <a:ea typeface="+mn-ea"/>
                <a:cs typeface="+mn-cs"/>
              </a:rPr>
              <a:t>is another word with multiple meanings. And beyond its dictionary definition, it’s also interpreted and lived out in countless different ways. But as Christians, we must make sure our definition of </a:t>
            </a:r>
            <a:r>
              <a:rPr lang="en-US" sz="1200" i="1" kern="1200" dirty="0">
                <a:solidFill>
                  <a:schemeClr val="tx1"/>
                </a:solidFill>
                <a:effectLst/>
                <a:latin typeface="+mn-lt"/>
                <a:ea typeface="+mn-ea"/>
                <a:cs typeface="+mn-cs"/>
              </a:rPr>
              <a:t>love </a:t>
            </a:r>
            <a:r>
              <a:rPr lang="en-US" sz="1200" kern="1200" dirty="0">
                <a:solidFill>
                  <a:schemeClr val="tx1"/>
                </a:solidFill>
                <a:effectLst/>
                <a:latin typeface="+mn-lt"/>
                <a:ea typeface="+mn-ea"/>
                <a:cs typeface="+mn-cs"/>
              </a:rPr>
              <a:t>lines up with what the Bible says.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Jesus covered very personal topics in His Sermon on the Mount. The section we’ll be studying today is no exception. In the process of teaching His followers how to live in a God-honoring way, Jesus could not avoid dealing with the topics of judgment, prayer, and love. As per usual, Jesus’ teachings challenged the societal norms of His time—and they continue to challenge our norms today.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30000" dirty="0">
                <a:solidFill>
                  <a:schemeClr val="tx1"/>
                </a:solidFill>
                <a:effectLst/>
                <a:latin typeface="+mn-lt"/>
                <a:ea typeface="+mn-ea"/>
                <a:cs typeface="+mn-cs"/>
              </a:rPr>
              <a:t>Resource Packet Item 2: Persistent Prayer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30000" dirty="0">
                <a:solidFill>
                  <a:schemeClr val="tx1"/>
                </a:solidFill>
                <a:effectLst/>
                <a:latin typeface="+mn-lt"/>
                <a:ea typeface="+mn-ea"/>
                <a:cs typeface="+mn-cs"/>
              </a:rPr>
              <a:t>Students will examine the Scriptures and reflect on the power of persistent prayer. </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7:9–11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“You parents—if your children ask for a loaf of bread, do you give them a stone instead?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Or if they ask for a fish, do you give them a snake? Of course not!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So if you sinful people know how to give good gifts to your children, how much more will your heavenly Father give good gifts to those who ask him.</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Or what man is there of you, whom if his son ask bread, will he give him a stone?</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Or if he ask a fish, will he give him a serpent?</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If ye then, being evil, know how to give good gifts unto your children, how much more shall your Father which is in heaven give good things to them that ask him?</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“Do to others whatever you would like them to do to you. This is the essence of all that is taught in the law and the prophets.”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Therefore all things whatsoever ye would that men should do to you, do ye even so to them: for this is the law and the prophets.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22:34–40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“But when the Pharisees heard that he had silenced the Sadducees with his reply, they met together to question him again. </a:t>
            </a:r>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One of them, an expert in religious law, tried to trap him with this question: </a:t>
            </a:r>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“Teacher, which is the most important commandment in the law of Moses?” </a:t>
            </a:r>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Jesus replied, “‘You must love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with all your heart, all your soul, and all your mind.’</a:t>
            </a:r>
            <a:r>
              <a:rPr lang="en-US" sz="1200" b="0" i="0" kern="1200" baseline="300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This is the first and greatest commandment. </a:t>
            </a:r>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A second is equally important: ‘Love your neighbor as yourself.’ </a:t>
            </a:r>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The entire law and all the demands of the prophets are based on these two commandments.”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But when the Pharisees had heard that he had put the Sadducees to silence, they were gathered together.</a:t>
            </a: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Then one of them, which was a lawyer, asked him a question, tempting him, and saying,</a:t>
            </a:r>
          </a:p>
          <a:p>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Master, which is the great commandment in the law?</a:t>
            </a: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Jesus said unto him, Thou shalt love the Lord thy God with all thy heart, and with all thy soul, and with all thy mind.</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This is the first and great commandment.</a:t>
            </a:r>
          </a:p>
          <a:p>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And the second is like unto it, Thou shalt love thy </a:t>
            </a:r>
            <a:r>
              <a:rPr lang="en-US" sz="1200" b="0" i="0" kern="1200" dirty="0" err="1">
                <a:solidFill>
                  <a:schemeClr val="tx1"/>
                </a:solidFill>
                <a:effectLst/>
                <a:latin typeface="+mn-lt"/>
                <a:ea typeface="+mn-ea"/>
                <a:cs typeface="+mn-cs"/>
              </a:rPr>
              <a:t>neighbour</a:t>
            </a:r>
            <a:r>
              <a:rPr lang="en-US" sz="1200" b="0" i="0" kern="1200" dirty="0">
                <a:solidFill>
                  <a:schemeClr val="tx1"/>
                </a:solidFill>
                <a:effectLst/>
                <a:latin typeface="+mn-lt"/>
                <a:ea typeface="+mn-ea"/>
                <a:cs typeface="+mn-cs"/>
              </a:rPr>
              <a:t> as thyself.</a:t>
            </a:r>
          </a:p>
          <a:p>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On these two commandments hang all the law and the prophets.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sz="1800" b="1" dirty="0">
              <a:effectLst/>
              <a:latin typeface="CenturyStd"/>
            </a:endParaRPr>
          </a:p>
          <a:p>
            <a:r>
              <a:rPr lang="en-US" sz="1200" kern="1200" dirty="0">
                <a:solidFill>
                  <a:schemeClr val="tx1"/>
                </a:solidFill>
                <a:effectLst/>
                <a:latin typeface="+mn-lt"/>
                <a:ea typeface="+mn-ea"/>
                <a:cs typeface="+mn-cs"/>
              </a:rPr>
              <a:t>It matters how Christians treat people. When we examine our own hearts first and refrain from judging harshly, we are able to more effectively speak the truth in love. When we pray persistently and trust that God will answer in His own time, we model faith. When we practice empathy and love others proactively and sacrificially, we show God’s heart and testify to the truth of the gospel. In everything we do, our love for others must originate from the love we have received through Jesus. This is how we live out the command “to do what is right, to love mercy, and to walk humbly with your God” (Micah 6:8).</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Matthew 7:1–12; 22:34–40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distinguish between using discernment and being judgmental.</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pray persistently.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share Jesus’ love with those around them.</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Matthew 7:1–2</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“Do not judge others, and you will not be judged.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For you will be treated as you treat others. The standard you use in judging is the standard by which you will be judged.</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Judge not, that ye be not judged.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For with what judgment ye judge, ye shall be judged: and with what measure ye mete, it shall be measured to you again.</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Resource Packet Item 1: Two Sides of Grace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rPr>
              <a:t>Students will consider the scope of grace and how it has impacted them.</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7:3–6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why worry about a speck in your friend’s eye when you have a log in your own?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How can you think of saying to your friend, ‘Let me help you get rid of that speck in your eye,’ when you can’t see past the log in your own eye?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Hypocrite! First get rid of the log in your own eye; then you will see well enough to deal with the speck in your friend’s eye.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“Don’t waste what is holy on people who are unholy. Don’t throw your pearls to pigs! They will trample the pearls, then turn and attack you.</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why </a:t>
            </a:r>
            <a:r>
              <a:rPr lang="en-US" sz="1200" b="0" i="0" kern="1200" dirty="0" err="1">
                <a:solidFill>
                  <a:schemeClr val="tx1"/>
                </a:solidFill>
                <a:effectLst/>
                <a:latin typeface="+mn-lt"/>
                <a:ea typeface="+mn-ea"/>
                <a:cs typeface="+mn-cs"/>
              </a:rPr>
              <a:t>beholdest</a:t>
            </a:r>
            <a:r>
              <a:rPr lang="en-US" sz="1200" b="0" i="0" kern="1200" dirty="0">
                <a:solidFill>
                  <a:schemeClr val="tx1"/>
                </a:solidFill>
                <a:effectLst/>
                <a:latin typeface="+mn-lt"/>
                <a:ea typeface="+mn-ea"/>
                <a:cs typeface="+mn-cs"/>
              </a:rPr>
              <a:t> thou the mote that is in thy brother's eye, but </a:t>
            </a:r>
            <a:r>
              <a:rPr lang="en-US" sz="1200" b="0" i="0" kern="1200" dirty="0" err="1">
                <a:solidFill>
                  <a:schemeClr val="tx1"/>
                </a:solidFill>
                <a:effectLst/>
                <a:latin typeface="+mn-lt"/>
                <a:ea typeface="+mn-ea"/>
                <a:cs typeface="+mn-cs"/>
              </a:rPr>
              <a:t>considerest</a:t>
            </a:r>
            <a:r>
              <a:rPr lang="en-US" sz="1200" b="0" i="0" kern="1200" dirty="0">
                <a:solidFill>
                  <a:schemeClr val="tx1"/>
                </a:solidFill>
                <a:effectLst/>
                <a:latin typeface="+mn-lt"/>
                <a:ea typeface="+mn-ea"/>
                <a:cs typeface="+mn-cs"/>
              </a:rPr>
              <a:t> not the beam that is in thine own eye?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Or how wilt thou say to thy brother, Let me pull out the mote out of thine eye; and, behold, a beam is in thine own eye?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Thou hypocrite, first cast out the beam out of thine own eye; and then shalt thou see clearly to cast out the mote out of thy brother's eye.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Give not that which is holy unto the dogs, neither cast ye your pearls before swine, lest they trample them under their feet, and turn again and rend you.</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7:7–8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“Keep on asking, and you will receive what you ask for. Keep on seeking, and you will find. Keep on knocking, and the door will be opened to you.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For everyone who asks, receives. Everyone who seeks, finds. And to everyone who knocks, the door will be opened.</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Ask, and it shall be given you; seek, and ye shall find; knock, and it shall be opened unto you: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For every one that </a:t>
            </a:r>
            <a:r>
              <a:rPr lang="en-US" sz="1200" b="0" i="0" kern="1200" dirty="0" err="1">
                <a:solidFill>
                  <a:schemeClr val="tx1"/>
                </a:solidFill>
                <a:effectLst/>
                <a:latin typeface="+mn-lt"/>
                <a:ea typeface="+mn-ea"/>
                <a:cs typeface="+mn-cs"/>
              </a:rPr>
              <a:t>asketh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receiveth</a:t>
            </a:r>
            <a:r>
              <a:rPr lang="en-US" sz="1200" b="0" i="0" kern="1200" dirty="0">
                <a:solidFill>
                  <a:schemeClr val="tx1"/>
                </a:solidFill>
                <a:effectLst/>
                <a:latin typeface="+mn-lt"/>
                <a:ea typeface="+mn-ea"/>
                <a:cs typeface="+mn-cs"/>
              </a:rPr>
              <a:t>; and he that </a:t>
            </a:r>
            <a:r>
              <a:rPr lang="en-US" sz="1200" b="0" i="0" kern="1200" dirty="0" err="1">
                <a:solidFill>
                  <a:schemeClr val="tx1"/>
                </a:solidFill>
                <a:effectLst/>
                <a:latin typeface="+mn-lt"/>
                <a:ea typeface="+mn-ea"/>
                <a:cs typeface="+mn-cs"/>
              </a:rPr>
              <a:t>seeketh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findeth</a:t>
            </a:r>
            <a:r>
              <a:rPr lang="en-US" sz="1200" b="0" i="0" kern="1200" dirty="0">
                <a:solidFill>
                  <a:schemeClr val="tx1"/>
                </a:solidFill>
                <a:effectLst/>
                <a:latin typeface="+mn-lt"/>
                <a:ea typeface="+mn-ea"/>
                <a:cs typeface="+mn-cs"/>
              </a:rPr>
              <a:t>; and to him that </a:t>
            </a:r>
            <a:r>
              <a:rPr lang="en-US" sz="1200" b="0" i="0" kern="1200" dirty="0" err="1">
                <a:solidFill>
                  <a:schemeClr val="tx1"/>
                </a:solidFill>
                <a:effectLst/>
                <a:latin typeface="+mn-lt"/>
                <a:ea typeface="+mn-ea"/>
                <a:cs typeface="+mn-cs"/>
              </a:rPr>
              <a:t>knocketh</a:t>
            </a:r>
            <a:r>
              <a:rPr lang="en-US" sz="1200" b="0" i="0" kern="1200" dirty="0">
                <a:solidFill>
                  <a:schemeClr val="tx1"/>
                </a:solidFill>
                <a:effectLst/>
                <a:latin typeface="+mn-lt"/>
                <a:ea typeface="+mn-ea"/>
                <a:cs typeface="+mn-cs"/>
              </a:rPr>
              <a:t> it shall be opened.</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1</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464833" y="6306313"/>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For the next several weeks, we’ll be looking at Jesus’ most famous series of teachings, known as the Sermon on the Mount where Jesus covered topics ranging from inward ethics and attitudes to outward actions and their consequences. He laid the foundation of truth for all those who would follow Him.</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394333"/>
            <a:ext cx="52669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SERMON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ON THE</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07509" y="8162961"/>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MOUNT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Micah 6:8</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7253" r="6831"/>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DO NOT BE A FAULTFINDER</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5621" t="1998" r="-44" b="5"/>
          <a:stretch>
            <a:fillRect/>
          </a:stretch>
        </p:blipFill>
        <p:spPr>
          <a:xfrm flipH="1">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5924"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PERSIST IN PRAYER</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LOVE OTHERS AS YOURSELF</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5—CHRISTLIKE RELATIONSHIPS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104644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be sure that we are praying with the right motives (James 4:2–3)?</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7:7–8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KEEP ON PRAYING</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7:9–11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GOOD GIFTS FROM THE FATHER</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346248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If a child in your life asked for food or another basic need, how would you respond? How does this affect your view on praying to your Heavenly Father?</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of the good things that God’s children should regularly ask for?</a:t>
            </a: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GOLDEN RULE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472437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lived out the Golden Rule during the past week?</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you can live out the Golden Rule in the coming week?</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7:12</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GOLDEN RULE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22:34–40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GREATEST COMMANDMENT</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impossible to love God without also loving other people?</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impossible to love other people without also loving God?</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86100"/>
            <a:ext cx="7315200" cy="5432256"/>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Read the Sermon on the Mount (Matthew 5–7) in one sitting. Highlight or underline every reference to </a:t>
            </a:r>
            <a:r>
              <a:rPr lang="en-US" sz="3400" i="1" dirty="0">
                <a:solidFill>
                  <a:schemeClr val="bg1"/>
                </a:solidFill>
                <a:latin typeface="Corbel" panose="020B0503020204020204" pitchFamily="34" charset="0"/>
                <a:ea typeface="Palatino" pitchFamily="2" charset="77"/>
                <a:cs typeface="Calibri" panose="020F0502020204030204" pitchFamily="34" charset="0"/>
              </a:rPr>
              <a:t>love.</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Choose one way to show love to someone who may not deserve it.</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If there’s a prayer need you’ve given up on, start praying again this week.</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Jesus’ resurrection guarantees victory over death for believers. </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DEATH DESTROYED</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Christians are called to live and love like Jesus.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5</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CHRISTLIKE RELATIONSHIPS</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315915"/>
            <a:ext cx="86868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He hath showed thee, O man, what is good; and what doth the L</a:t>
            </a:r>
            <a:r>
              <a:rPr lang="en-US" sz="5499" cap="small" dirty="0">
                <a:solidFill>
                  <a:srgbClr val="FFFFFF"/>
                </a:solidFill>
                <a:latin typeface="Corbel" panose="020B0503020204020204" pitchFamily="34" charset="0"/>
              </a:rPr>
              <a:t>ord</a:t>
            </a:r>
            <a:r>
              <a:rPr lang="en-US" sz="5499" dirty="0">
                <a:solidFill>
                  <a:srgbClr val="FFFFFF"/>
                </a:solidFill>
                <a:latin typeface="Corbel" panose="020B0503020204020204" pitchFamily="34" charset="0"/>
              </a:rPr>
              <a:t> require of thee, but to do justly, and to love mercy, and to walk humbly with thy God? </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705100"/>
            <a:ext cx="8305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The L</a:t>
            </a:r>
            <a:r>
              <a:rPr lang="en-US" sz="5499" cap="small" dirty="0">
                <a:solidFill>
                  <a:srgbClr val="FFFFFF"/>
                </a:solidFill>
                <a:latin typeface="Corbel" panose="020B0503020204020204" pitchFamily="34" charset="0"/>
              </a:rPr>
              <a:t>ord</a:t>
            </a:r>
            <a:r>
              <a:rPr lang="en-US" sz="5499" dirty="0">
                <a:solidFill>
                  <a:srgbClr val="FFFFFF"/>
                </a:solidFill>
                <a:latin typeface="Corbel" panose="020B0503020204020204" pitchFamily="34" charset="0"/>
              </a:rPr>
              <a:t> has told you what is good, and this is what he requires of you: to do what is right, to love mercy, and to walk humbly with your God. </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JUDGE NOT?</a:t>
            </a:r>
          </a:p>
          <a:p>
            <a:pPr>
              <a:lnSpc>
                <a:spcPts val="3840"/>
              </a:lnSpc>
            </a:pPr>
            <a:r>
              <a:rPr lang="en-US" sz="3200" spc="160" dirty="0">
                <a:solidFill>
                  <a:srgbClr val="FFFFFF"/>
                </a:solidFill>
                <a:latin typeface="Franklin Gothic Medium" panose="020B0603020102020204" pitchFamily="34" charset="0"/>
              </a:rPr>
              <a:t>Matthew 7:1–2</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Jesus talks about not judging others, but the Bible also tells Christians to make judgments and discern right from wrong. What should guide our thoughts and actions in this area?</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a Christian respond when someone uses Matthew 7:1 out of context?</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7:1–2</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JUDGE NOT?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7:3–6</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SELF-EXAMINATION AND DISCERNMENT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601200" cy="293926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someone remove the log from their own eye? Once that is done, what is the best way to help someone else remove the speck from their eye?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7:7–8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KEEP ON PRAYING</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64653</TotalTime>
  <Words>1845</Words>
  <Application>Microsoft Macintosh PowerPoint</Application>
  <PresentationFormat>Custom</PresentationFormat>
  <Paragraphs>134</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CenturyStd</vt:lpstr>
      <vt:lpstr>system-ui</vt:lpstr>
      <vt:lpstr>Calibri</vt:lpstr>
      <vt:lpstr>Franklin Gothic Medium</vt:lpstr>
      <vt:lpstr>Corbel</vt:lpstr>
      <vt:lpstr>Franklin Gothic Book</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2025-10-02T16:16:18Z</dcterms:modified>
  <dc:identifier>DAEvRMTdTXk</dc:identifier>
</cp:coreProperties>
</file>