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2"/>
  </p:sldMasterIdLst>
  <p:notesMasterIdLst>
    <p:notesMasterId r:id="rId23"/>
  </p:notesMasterIdLst>
  <p:handoutMasterIdLst>
    <p:handoutMasterId r:id="rId24"/>
  </p:handoutMasterIdLst>
  <p:sldIdLst>
    <p:sldId id="264" r:id="rId3"/>
    <p:sldId id="282" r:id="rId4"/>
    <p:sldId id="265" r:id="rId5"/>
    <p:sldId id="266" r:id="rId6"/>
    <p:sldId id="267" r:id="rId7"/>
    <p:sldId id="276" r:id="rId8"/>
    <p:sldId id="268" r:id="rId9"/>
    <p:sldId id="277" r:id="rId10"/>
    <p:sldId id="269" r:id="rId11"/>
    <p:sldId id="278" r:id="rId12"/>
    <p:sldId id="270" r:id="rId13"/>
    <p:sldId id="279" r:id="rId14"/>
    <p:sldId id="271" r:id="rId15"/>
    <p:sldId id="280" r:id="rId16"/>
    <p:sldId id="272" r:id="rId17"/>
    <p:sldId id="285" r:id="rId18"/>
    <p:sldId id="273" r:id="rId19"/>
    <p:sldId id="284" r:id="rId20"/>
    <p:sldId id="283" r:id="rId21"/>
    <p:sldId id="288" r:id="rId22"/>
  </p:sldIdLst>
  <p:sldSz cx="18288000" cy="10287000"/>
  <p:notesSz cx="6858000" cy="9144000"/>
  <p:embeddedFontLst>
    <p:embeddedFont>
      <p:font typeface="Corbel" panose="020B0503020204020204" pitchFamily="34" charset="0"/>
      <p:regular r:id="rId25"/>
      <p:bold r:id="rId26"/>
      <p:italic r:id="rId27"/>
      <p:boldItalic r:id="rId28"/>
    </p:embeddedFont>
    <p:embeddedFont>
      <p:font typeface="Franklin Gothic Book" panose="020B0503020102020204" pitchFamily="34" charset="0"/>
      <p:regular r:id="rId29"/>
      <p:italic r:id="rId30"/>
    </p:embeddedFont>
    <p:embeddedFont>
      <p:font typeface="Franklin Gothic Medium" panose="020B0603020102020204" pitchFamily="34" charset="0"/>
      <p:regular r:id="rId31"/>
      <p:italic r:id="rId32"/>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FE0EC8-0926-4D13-D929-D05C2193E10D}" name="Hightower, Liz" initials="HL" userId="S::lhightower@gcag.net::ef375895-1adf-4f93-a0c5-6a6b622a2a2b"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45C6F"/>
    <a:srgbClr val="006E97"/>
    <a:srgbClr val="D8D6D9"/>
    <a:srgbClr val="8D8590"/>
    <a:srgbClr val="CCC9D9"/>
    <a:srgbClr val="1C2327"/>
    <a:srgbClr val="B97B44"/>
    <a:srgbClr val="000000"/>
    <a:srgbClr val="D6A951"/>
    <a:srgbClr val="EC9C5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C4D5ED-FC95-D741-932E-6DFF34FB7AC4}" v="46" dt="2025-10-02T19:15:10.5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54" autoAdjust="0"/>
    <p:restoredTop sz="60894" autoAdjust="0"/>
  </p:normalViewPr>
  <p:slideViewPr>
    <p:cSldViewPr>
      <p:cViewPr varScale="1">
        <p:scale>
          <a:sx n="48" d="100"/>
          <a:sy n="48" d="100"/>
        </p:scale>
        <p:origin x="1416" y="216"/>
      </p:cViewPr>
      <p:guideLst>
        <p:guide orient="horz" pos="2160"/>
        <p:guide pos="2880"/>
      </p:guideLst>
    </p:cSldViewPr>
  </p:slideViewPr>
  <p:outlineViewPr>
    <p:cViewPr>
      <p:scale>
        <a:sx n="33" d="100"/>
        <a:sy n="33" d="100"/>
      </p:scale>
      <p:origin x="0" y="0"/>
    </p:cViewPr>
  </p:outlineViewPr>
  <p:notesTextViewPr>
    <p:cViewPr>
      <p:scale>
        <a:sx n="120" d="100"/>
        <a:sy n="120" d="100"/>
      </p:scale>
      <p:origin x="0" y="0"/>
    </p:cViewPr>
  </p:notesTextViewPr>
  <p:sorterViewPr>
    <p:cViewPr>
      <p:scale>
        <a:sx n="80" d="100"/>
        <a:sy n="80" d="100"/>
      </p:scale>
      <p:origin x="0" y="0"/>
    </p:cViewPr>
  </p:sorterViewPr>
  <p:notesViewPr>
    <p:cSldViewPr>
      <p:cViewPr varScale="1">
        <p:scale>
          <a:sx n="121" d="100"/>
          <a:sy n="121" d="100"/>
        </p:scale>
        <p:origin x="5072"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2.fntdata"/><Relationship Id="rId39" Type="http://schemas.microsoft.com/office/2018/10/relationships/authors" Target="authors.xml"/><Relationship Id="rId21" Type="http://schemas.openxmlformats.org/officeDocument/2006/relationships/slide" Target="slides/slide19.xml"/><Relationship Id="rId34"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handoutMaster" Target="handoutMasters/handout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ee, Whitney" userId="42c304cf-7bf0-4354-97f1-ba8873b86299" providerId="ADAL" clId="{211D9671-1ED9-551A-A998-E463F2A32939}"/>
    <pc:docChg chg="undo redo custSel addSld delSld modSld modMainMaster">
      <pc:chgData name="Lee, Whitney" userId="42c304cf-7bf0-4354-97f1-ba8873b86299" providerId="ADAL" clId="{211D9671-1ED9-551A-A998-E463F2A32939}" dt="2025-10-02T19:15:20.134" v="16909" actId="18131"/>
      <pc:docMkLst>
        <pc:docMk/>
      </pc:docMkLst>
      <pc:sldChg chg="addSp delSp modSp mod modNotesTx">
        <pc:chgData name="Lee, Whitney" userId="42c304cf-7bf0-4354-97f1-ba8873b86299" providerId="ADAL" clId="{211D9671-1ED9-551A-A998-E463F2A32939}" dt="2025-09-25T18:20:11.921" v="14395" actId="20577"/>
        <pc:sldMkLst>
          <pc:docMk/>
          <pc:sldMk cId="336364739" sldId="264"/>
        </pc:sldMkLst>
      </pc:sldChg>
      <pc:sldChg chg="modSp mod">
        <pc:chgData name="Lee, Whitney" userId="42c304cf-7bf0-4354-97f1-ba8873b86299" providerId="ADAL" clId="{211D9671-1ED9-551A-A998-E463F2A32939}" dt="2025-09-25T18:24:19.236" v="14807" actId="20577"/>
        <pc:sldMkLst>
          <pc:docMk/>
          <pc:sldMk cId="1472856482" sldId="265"/>
        </pc:sldMkLst>
        <pc:spChg chg="mod">
          <ac:chgData name="Lee, Whitney" userId="42c304cf-7bf0-4354-97f1-ba8873b86299" providerId="ADAL" clId="{211D9671-1ED9-551A-A998-E463F2A32939}" dt="2025-09-25T18:24:19.236" v="14807" actId="20577"/>
          <ac:spMkLst>
            <pc:docMk/>
            <pc:sldMk cId="1472856482" sldId="265"/>
            <ac:spMk id="2" creationId="{27514B45-0AA4-A677-8B7C-AB74AABC06F4}"/>
          </ac:spMkLst>
        </pc:spChg>
        <pc:spChg chg="mod">
          <ac:chgData name="Lee, Whitney" userId="42c304cf-7bf0-4354-97f1-ba8873b86299" providerId="ADAL" clId="{211D9671-1ED9-551A-A998-E463F2A32939}" dt="2025-09-25T16:45:36.933" v="6300" actId="1035"/>
          <ac:spMkLst>
            <pc:docMk/>
            <pc:sldMk cId="1472856482" sldId="265"/>
            <ac:spMk id="3" creationId="{7636D966-1D60-DC31-F708-C3955322E333}"/>
          </ac:spMkLst>
        </pc:spChg>
      </pc:sldChg>
      <pc:sldChg chg="modSp mod">
        <pc:chgData name="Lee, Whitney" userId="42c304cf-7bf0-4354-97f1-ba8873b86299" providerId="ADAL" clId="{211D9671-1ED9-551A-A998-E463F2A32939}" dt="2025-09-25T18:24:41.670" v="14818" actId="313"/>
        <pc:sldMkLst>
          <pc:docMk/>
          <pc:sldMk cId="4250189459" sldId="266"/>
        </pc:sldMkLst>
        <pc:spChg chg="mod">
          <ac:chgData name="Lee, Whitney" userId="42c304cf-7bf0-4354-97f1-ba8873b86299" providerId="ADAL" clId="{211D9671-1ED9-551A-A998-E463F2A32939}" dt="2025-09-25T16:46:29.857" v="6316" actId="1035"/>
          <ac:spMkLst>
            <pc:docMk/>
            <pc:sldMk cId="4250189459" sldId="266"/>
            <ac:spMk id="2" creationId="{17CEBE55-9D7B-29C1-4EAF-3D818B8B8F10}"/>
          </ac:spMkLst>
        </pc:spChg>
        <pc:spChg chg="mod">
          <ac:chgData name="Lee, Whitney" userId="42c304cf-7bf0-4354-97f1-ba8873b86299" providerId="ADAL" clId="{211D9671-1ED9-551A-A998-E463F2A32939}" dt="2025-09-25T18:24:41.670" v="14818" actId="313"/>
          <ac:spMkLst>
            <pc:docMk/>
            <pc:sldMk cId="4250189459" sldId="266"/>
            <ac:spMk id="3" creationId="{52E75411-0B3F-EF43-C5EA-751068CFF745}"/>
          </ac:spMkLst>
        </pc:spChg>
      </pc:sldChg>
      <pc:sldChg chg="modSp mod modNotesTx">
        <pc:chgData name="Lee, Whitney" userId="42c304cf-7bf0-4354-97f1-ba8873b86299" providerId="ADAL" clId="{211D9671-1ED9-551A-A998-E463F2A32939}" dt="2025-09-25T18:27:06.372" v="14867" actId="20577"/>
        <pc:sldMkLst>
          <pc:docMk/>
          <pc:sldMk cId="2940124673" sldId="267"/>
        </pc:sldMkLst>
        <pc:spChg chg="mod">
          <ac:chgData name="Lee, Whitney" userId="42c304cf-7bf0-4354-97f1-ba8873b86299" providerId="ADAL" clId="{211D9671-1ED9-551A-A998-E463F2A32939}" dt="2025-09-25T18:25:23.140" v="14843" actId="20577"/>
          <ac:spMkLst>
            <pc:docMk/>
            <pc:sldMk cId="2940124673" sldId="267"/>
            <ac:spMk id="5" creationId="{FB67BC36-FF11-8150-B054-E3F014E098FD}"/>
          </ac:spMkLst>
        </pc:spChg>
      </pc:sldChg>
      <pc:sldChg chg="delSp modSp mod modNotesTx">
        <pc:chgData name="Lee, Whitney" userId="42c304cf-7bf0-4354-97f1-ba8873b86299" providerId="ADAL" clId="{211D9671-1ED9-551A-A998-E463F2A32939}" dt="2025-09-25T21:36:23.891" v="14942"/>
        <pc:sldMkLst>
          <pc:docMk/>
          <pc:sldMk cId="3734570181" sldId="268"/>
        </pc:sldMkLst>
        <pc:spChg chg="mod">
          <ac:chgData name="Lee, Whitney" userId="42c304cf-7bf0-4354-97f1-ba8873b86299" providerId="ADAL" clId="{211D9671-1ED9-551A-A998-E463F2A32939}" dt="2025-09-25T18:53:28.926" v="14889"/>
          <ac:spMkLst>
            <pc:docMk/>
            <pc:sldMk cId="3734570181" sldId="268"/>
            <ac:spMk id="5" creationId="{FB67BC36-FF11-8150-B054-E3F014E098FD}"/>
          </ac:spMkLst>
        </pc:spChg>
        <pc:spChg chg="mod">
          <ac:chgData name="Lee, Whitney" userId="42c304cf-7bf0-4354-97f1-ba8873b86299" providerId="ADAL" clId="{211D9671-1ED9-551A-A998-E463F2A32939}" dt="2025-09-25T18:54:01.289" v="14915" actId="20577"/>
          <ac:spMkLst>
            <pc:docMk/>
            <pc:sldMk cId="3734570181" sldId="268"/>
            <ac:spMk id="6" creationId="{F0007A59-C0AE-7C55-2754-C92195DFE286}"/>
          </ac:spMkLst>
        </pc:spChg>
        <pc:spChg chg="mod">
          <ac:chgData name="Lee, Whitney" userId="42c304cf-7bf0-4354-97f1-ba8873b86299" providerId="ADAL" clId="{211D9671-1ED9-551A-A998-E463F2A32939}" dt="2025-09-25T18:53:48.518" v="14908" actId="20577"/>
          <ac:spMkLst>
            <pc:docMk/>
            <pc:sldMk cId="3734570181" sldId="268"/>
            <ac:spMk id="7" creationId="{1CFCE852-AEAB-9DE9-6936-21CAFE062AD6}"/>
          </ac:spMkLst>
        </pc:spChg>
      </pc:sldChg>
      <pc:sldChg chg="modSp mod modNotesTx">
        <pc:chgData name="Lee, Whitney" userId="42c304cf-7bf0-4354-97f1-ba8873b86299" providerId="ADAL" clId="{211D9671-1ED9-551A-A998-E463F2A32939}" dt="2025-09-25T21:44:07.269" v="15281" actId="20577"/>
        <pc:sldMkLst>
          <pc:docMk/>
          <pc:sldMk cId="1294655604" sldId="269"/>
        </pc:sldMkLst>
        <pc:spChg chg="mod">
          <ac:chgData name="Lee, Whitney" userId="42c304cf-7bf0-4354-97f1-ba8873b86299" providerId="ADAL" clId="{211D9671-1ED9-551A-A998-E463F2A32939}" dt="2025-09-25T21:42:34.618" v="15276" actId="20577"/>
          <ac:spMkLst>
            <pc:docMk/>
            <pc:sldMk cId="1294655604" sldId="269"/>
            <ac:spMk id="4" creationId="{89677ECE-FE3D-A8A6-03A9-2F04A0A9F2DE}"/>
          </ac:spMkLst>
        </pc:spChg>
        <pc:spChg chg="mod">
          <ac:chgData name="Lee, Whitney" userId="42c304cf-7bf0-4354-97f1-ba8873b86299" providerId="ADAL" clId="{211D9671-1ED9-551A-A998-E463F2A32939}" dt="2025-09-25T21:42:27.125" v="15272" actId="20577"/>
          <ac:spMkLst>
            <pc:docMk/>
            <pc:sldMk cId="1294655604" sldId="269"/>
            <ac:spMk id="5" creationId="{FB67BC36-FF11-8150-B054-E3F014E098FD}"/>
          </ac:spMkLst>
        </pc:spChg>
      </pc:sldChg>
      <pc:sldChg chg="modSp mod modNotesTx">
        <pc:chgData name="Lee, Whitney" userId="42c304cf-7bf0-4354-97f1-ba8873b86299" providerId="ADAL" clId="{211D9671-1ED9-551A-A998-E463F2A32939}" dt="2025-09-26T01:48:09.015" v="15612" actId="20577"/>
        <pc:sldMkLst>
          <pc:docMk/>
          <pc:sldMk cId="3663860457" sldId="270"/>
        </pc:sldMkLst>
        <pc:spChg chg="mod">
          <ac:chgData name="Lee, Whitney" userId="42c304cf-7bf0-4354-97f1-ba8873b86299" providerId="ADAL" clId="{211D9671-1ED9-551A-A998-E463F2A32939}" dt="2025-09-26T01:46:48.933" v="15583"/>
          <ac:spMkLst>
            <pc:docMk/>
            <pc:sldMk cId="3663860457" sldId="270"/>
            <ac:spMk id="4" creationId="{89677ECE-FE3D-A8A6-03A9-2F04A0A9F2DE}"/>
          </ac:spMkLst>
        </pc:spChg>
        <pc:spChg chg="mod">
          <ac:chgData name="Lee, Whitney" userId="42c304cf-7bf0-4354-97f1-ba8873b86299" providerId="ADAL" clId="{211D9671-1ED9-551A-A998-E463F2A32939}" dt="2025-09-26T01:46:40.334" v="15582" actId="20577"/>
          <ac:spMkLst>
            <pc:docMk/>
            <pc:sldMk cId="3663860457" sldId="270"/>
            <ac:spMk id="5" creationId="{FB67BC36-FF11-8150-B054-E3F014E098FD}"/>
          </ac:spMkLst>
        </pc:spChg>
        <pc:spChg chg="mod">
          <ac:chgData name="Lee, Whitney" userId="42c304cf-7bf0-4354-97f1-ba8873b86299" providerId="ADAL" clId="{211D9671-1ED9-551A-A998-E463F2A32939}" dt="2025-09-26T01:47:00.564" v="15600" actId="20577"/>
          <ac:spMkLst>
            <pc:docMk/>
            <pc:sldMk cId="3663860457" sldId="270"/>
            <ac:spMk id="6" creationId="{F0007A59-C0AE-7C55-2754-C92195DFE286}"/>
          </ac:spMkLst>
        </pc:spChg>
        <pc:spChg chg="mod">
          <ac:chgData name="Lee, Whitney" userId="42c304cf-7bf0-4354-97f1-ba8873b86299" providerId="ADAL" clId="{211D9671-1ED9-551A-A998-E463F2A32939}" dt="2025-09-26T01:46:56.854" v="15596" actId="20577"/>
          <ac:spMkLst>
            <pc:docMk/>
            <pc:sldMk cId="3663860457" sldId="270"/>
            <ac:spMk id="7" creationId="{1CFCE852-AEAB-9DE9-6936-21CAFE062AD6}"/>
          </ac:spMkLst>
        </pc:spChg>
      </pc:sldChg>
      <pc:sldChg chg="modSp mod modNotesTx">
        <pc:chgData name="Lee, Whitney" userId="42c304cf-7bf0-4354-97f1-ba8873b86299" providerId="ADAL" clId="{211D9671-1ED9-551A-A998-E463F2A32939}" dt="2025-09-26T01:52:38.119" v="15837" actId="20577"/>
        <pc:sldMkLst>
          <pc:docMk/>
          <pc:sldMk cId="2340130936" sldId="271"/>
        </pc:sldMkLst>
        <pc:spChg chg="mod">
          <ac:chgData name="Lee, Whitney" userId="42c304cf-7bf0-4354-97f1-ba8873b86299" providerId="ADAL" clId="{211D9671-1ED9-551A-A998-E463F2A32939}" dt="2025-09-26T01:50:34.479" v="15814" actId="20577"/>
          <ac:spMkLst>
            <pc:docMk/>
            <pc:sldMk cId="2340130936" sldId="271"/>
            <ac:spMk id="4" creationId="{89677ECE-FE3D-A8A6-03A9-2F04A0A9F2DE}"/>
          </ac:spMkLst>
        </pc:spChg>
        <pc:spChg chg="mod">
          <ac:chgData name="Lee, Whitney" userId="42c304cf-7bf0-4354-97f1-ba8873b86299" providerId="ADAL" clId="{211D9671-1ED9-551A-A998-E463F2A32939}" dt="2025-09-26T01:50:23.924" v="15808" actId="20577"/>
          <ac:spMkLst>
            <pc:docMk/>
            <pc:sldMk cId="2340130936" sldId="271"/>
            <ac:spMk id="5" creationId="{FB67BC36-FF11-8150-B054-E3F014E098FD}"/>
          </ac:spMkLst>
        </pc:spChg>
      </pc:sldChg>
      <pc:sldChg chg="modSp mod modNotesTx">
        <pc:chgData name="Lee, Whitney" userId="42c304cf-7bf0-4354-97f1-ba8873b86299" providerId="ADAL" clId="{211D9671-1ED9-551A-A998-E463F2A32939}" dt="2025-09-26T02:02:47.211" v="16147" actId="20577"/>
        <pc:sldMkLst>
          <pc:docMk/>
          <pc:sldMk cId="2515943933" sldId="272"/>
        </pc:sldMkLst>
        <pc:spChg chg="mod">
          <ac:chgData name="Lee, Whitney" userId="42c304cf-7bf0-4354-97f1-ba8873b86299" providerId="ADAL" clId="{211D9671-1ED9-551A-A998-E463F2A32939}" dt="2025-09-26T01:56:01.664" v="16061" actId="20577"/>
          <ac:spMkLst>
            <pc:docMk/>
            <pc:sldMk cId="2515943933" sldId="272"/>
            <ac:spMk id="4" creationId="{89677ECE-FE3D-A8A6-03A9-2F04A0A9F2DE}"/>
          </ac:spMkLst>
        </pc:spChg>
        <pc:spChg chg="mod">
          <ac:chgData name="Lee, Whitney" userId="42c304cf-7bf0-4354-97f1-ba8873b86299" providerId="ADAL" clId="{211D9671-1ED9-551A-A998-E463F2A32939}" dt="2025-09-26T01:55:50.240" v="16059"/>
          <ac:spMkLst>
            <pc:docMk/>
            <pc:sldMk cId="2515943933" sldId="272"/>
            <ac:spMk id="5" creationId="{FB67BC36-FF11-8150-B054-E3F014E098FD}"/>
          </ac:spMkLst>
        </pc:spChg>
        <pc:spChg chg="mod">
          <ac:chgData name="Lee, Whitney" userId="42c304cf-7bf0-4354-97f1-ba8873b86299" providerId="ADAL" clId="{211D9671-1ED9-551A-A998-E463F2A32939}" dt="2025-09-26T01:56:41.252" v="16126" actId="20577"/>
          <ac:spMkLst>
            <pc:docMk/>
            <pc:sldMk cId="2515943933" sldId="272"/>
            <ac:spMk id="6" creationId="{F0007A59-C0AE-7C55-2754-C92195DFE286}"/>
          </ac:spMkLst>
        </pc:spChg>
        <pc:spChg chg="mod">
          <ac:chgData name="Lee, Whitney" userId="42c304cf-7bf0-4354-97f1-ba8873b86299" providerId="ADAL" clId="{211D9671-1ED9-551A-A998-E463F2A32939}" dt="2025-09-26T01:56:30.073" v="16116" actId="20577"/>
          <ac:spMkLst>
            <pc:docMk/>
            <pc:sldMk cId="2515943933" sldId="272"/>
            <ac:spMk id="7" creationId="{1CFCE852-AEAB-9DE9-6936-21CAFE062AD6}"/>
          </ac:spMkLst>
        </pc:spChg>
      </pc:sldChg>
      <pc:sldChg chg="modSp mod modNotesTx">
        <pc:chgData name="Lee, Whitney" userId="42c304cf-7bf0-4354-97f1-ba8873b86299" providerId="ADAL" clId="{211D9671-1ED9-551A-A998-E463F2A32939}" dt="2025-09-26T02:07:29.076" v="16810" actId="1037"/>
        <pc:sldMkLst>
          <pc:docMk/>
          <pc:sldMk cId="4159353120" sldId="273"/>
        </pc:sldMkLst>
        <pc:spChg chg="mod">
          <ac:chgData name="Lee, Whitney" userId="42c304cf-7bf0-4354-97f1-ba8873b86299" providerId="ADAL" clId="{211D9671-1ED9-551A-A998-E463F2A32939}" dt="2025-09-26T02:07:29.076" v="16810" actId="1037"/>
          <ac:spMkLst>
            <pc:docMk/>
            <pc:sldMk cId="4159353120" sldId="273"/>
            <ac:spMk id="2" creationId="{B19A42F2-53C9-3143-2F80-8C7D3D5FFE3C}"/>
          </ac:spMkLst>
        </pc:spChg>
      </pc:sldChg>
      <pc:sldChg chg="modSp mod modNotesTx">
        <pc:chgData name="Lee, Whitney" userId="42c304cf-7bf0-4354-97f1-ba8873b86299" providerId="ADAL" clId="{211D9671-1ED9-551A-A998-E463F2A32939}" dt="2025-09-25T18:51:46.451" v="14885" actId="1036"/>
        <pc:sldMkLst>
          <pc:docMk/>
          <pc:sldMk cId="593240637" sldId="276"/>
        </pc:sldMkLst>
        <pc:spChg chg="mod">
          <ac:chgData name="Lee, Whitney" userId="42c304cf-7bf0-4354-97f1-ba8873b86299" providerId="ADAL" clId="{211D9671-1ED9-551A-A998-E463F2A32939}" dt="2025-09-25T18:51:46.451" v="14885" actId="1036"/>
          <ac:spMkLst>
            <pc:docMk/>
            <pc:sldMk cId="593240637" sldId="276"/>
            <ac:spMk id="4" creationId="{ECC82F32-4CA5-5ACC-C7E4-CE13521B95DE}"/>
          </ac:spMkLst>
        </pc:spChg>
      </pc:sldChg>
      <pc:sldChg chg="modSp mod modNotesTx">
        <pc:chgData name="Lee, Whitney" userId="42c304cf-7bf0-4354-97f1-ba8873b86299" providerId="ADAL" clId="{211D9671-1ED9-551A-A998-E463F2A32939}" dt="2025-09-25T21:38:36.584" v="15264" actId="20577"/>
        <pc:sldMkLst>
          <pc:docMk/>
          <pc:sldMk cId="3031513542" sldId="277"/>
        </pc:sldMkLst>
        <pc:spChg chg="mod">
          <ac:chgData name="Lee, Whitney" userId="42c304cf-7bf0-4354-97f1-ba8873b86299" providerId="ADAL" clId="{211D9671-1ED9-551A-A998-E463F2A32939}" dt="2025-09-25T21:37:40.335" v="15122" actId="20577"/>
          <ac:spMkLst>
            <pc:docMk/>
            <pc:sldMk cId="3031513542" sldId="277"/>
            <ac:spMk id="2" creationId="{5901AE7E-0EA7-0335-10CC-7D4247FBC080}"/>
          </ac:spMkLst>
        </pc:spChg>
      </pc:sldChg>
      <pc:sldChg chg="addSp delSp modSp mod modNotesTx">
        <pc:chgData name="Lee, Whitney" userId="42c304cf-7bf0-4354-97f1-ba8873b86299" providerId="ADAL" clId="{211D9671-1ED9-551A-A998-E463F2A32939}" dt="2025-09-26T01:45:44.633" v="15575"/>
        <pc:sldMkLst>
          <pc:docMk/>
          <pc:sldMk cId="1853337807" sldId="278"/>
        </pc:sldMkLst>
        <pc:spChg chg="mod">
          <ac:chgData name="Lee, Whitney" userId="42c304cf-7bf0-4354-97f1-ba8873b86299" providerId="ADAL" clId="{211D9671-1ED9-551A-A998-E463F2A32939}" dt="2025-09-26T01:45:43.463" v="15573" actId="20577"/>
          <ac:spMkLst>
            <pc:docMk/>
            <pc:sldMk cId="1853337807" sldId="278"/>
            <ac:spMk id="3" creationId="{DBFC6CAD-4787-D29C-9066-E19B93CFC3EC}"/>
          </ac:spMkLst>
        </pc:spChg>
      </pc:sldChg>
      <pc:sldChg chg="modSp mod modNotesTx">
        <pc:chgData name="Lee, Whitney" userId="42c304cf-7bf0-4354-97f1-ba8873b86299" providerId="ADAL" clId="{211D9671-1ED9-551A-A998-E463F2A32939}" dt="2025-09-26T01:50:02.230" v="15793" actId="20577"/>
        <pc:sldMkLst>
          <pc:docMk/>
          <pc:sldMk cId="463717971" sldId="279"/>
        </pc:sldMkLst>
        <pc:spChg chg="mod">
          <ac:chgData name="Lee, Whitney" userId="42c304cf-7bf0-4354-97f1-ba8873b86299" providerId="ADAL" clId="{211D9671-1ED9-551A-A998-E463F2A32939}" dt="2025-09-26T01:50:02.230" v="15793" actId="20577"/>
          <ac:spMkLst>
            <pc:docMk/>
            <pc:sldMk cId="463717971" sldId="279"/>
            <ac:spMk id="2" creationId="{01A54E2C-C814-73DF-E414-610880B284E1}"/>
          </ac:spMkLst>
        </pc:spChg>
      </pc:sldChg>
      <pc:sldChg chg="modSp mod modNotesTx">
        <pc:chgData name="Lee, Whitney" userId="42c304cf-7bf0-4354-97f1-ba8873b86299" providerId="ADAL" clId="{211D9671-1ED9-551A-A998-E463F2A32939}" dt="2025-09-26T01:54:07.959" v="15997" actId="20577"/>
        <pc:sldMkLst>
          <pc:docMk/>
          <pc:sldMk cId="843645801" sldId="280"/>
        </pc:sldMkLst>
        <pc:spChg chg="mod">
          <ac:chgData name="Lee, Whitney" userId="42c304cf-7bf0-4354-97f1-ba8873b86299" providerId="ADAL" clId="{211D9671-1ED9-551A-A998-E463F2A32939}" dt="2025-09-26T01:54:07.959" v="15997" actId="20577"/>
          <ac:spMkLst>
            <pc:docMk/>
            <pc:sldMk cId="843645801" sldId="280"/>
            <ac:spMk id="10" creationId="{266E8908-7924-72A8-1BDB-03B2DC86E2B5}"/>
          </ac:spMkLst>
        </pc:spChg>
      </pc:sldChg>
      <pc:sldChg chg="modSp mod modNotesTx">
        <pc:chgData name="Lee, Whitney" userId="42c304cf-7bf0-4354-97f1-ba8873b86299" providerId="ADAL" clId="{211D9671-1ED9-551A-A998-E463F2A32939}" dt="2025-09-25T18:22:22.478" v="14701" actId="20577"/>
        <pc:sldMkLst>
          <pc:docMk/>
          <pc:sldMk cId="4294521893" sldId="282"/>
        </pc:sldMkLst>
        <pc:spChg chg="mod">
          <ac:chgData name="Lee, Whitney" userId="42c304cf-7bf0-4354-97f1-ba8873b86299" providerId="ADAL" clId="{211D9671-1ED9-551A-A998-E463F2A32939}" dt="2025-09-25T18:22:22.478" v="14701" actId="20577"/>
          <ac:spMkLst>
            <pc:docMk/>
            <pc:sldMk cId="4294521893" sldId="282"/>
            <ac:spMk id="3" creationId="{05E30743-A9B7-4FA5-2AAA-8384488C2CB8}"/>
          </ac:spMkLst>
        </pc:spChg>
        <pc:spChg chg="mod">
          <ac:chgData name="Lee, Whitney" userId="42c304cf-7bf0-4354-97f1-ba8873b86299" providerId="ADAL" clId="{211D9671-1ED9-551A-A998-E463F2A32939}" dt="2025-09-25T18:22:09.208" v="14625" actId="20577"/>
          <ac:spMkLst>
            <pc:docMk/>
            <pc:sldMk cId="4294521893" sldId="282"/>
            <ac:spMk id="4" creationId="{E7D41ED7-86E6-A096-0235-1756E32ED234}"/>
          </ac:spMkLst>
        </pc:spChg>
      </pc:sldChg>
      <pc:sldChg chg="modSp mod">
        <pc:chgData name="Lee, Whitney" userId="42c304cf-7bf0-4354-97f1-ba8873b86299" providerId="ADAL" clId="{211D9671-1ED9-551A-A998-E463F2A32939}" dt="2025-09-26T02:09:32.225" v="16891" actId="20577"/>
        <pc:sldMkLst>
          <pc:docMk/>
          <pc:sldMk cId="2091008181" sldId="284"/>
        </pc:sldMkLst>
        <pc:spChg chg="mod">
          <ac:chgData name="Lee, Whitney" userId="42c304cf-7bf0-4354-97f1-ba8873b86299" providerId="ADAL" clId="{211D9671-1ED9-551A-A998-E463F2A32939}" dt="2025-09-26T02:09:32.225" v="16891" actId="20577"/>
          <ac:spMkLst>
            <pc:docMk/>
            <pc:sldMk cId="2091008181" sldId="284"/>
            <ac:spMk id="2" creationId="{CB0310C8-E13E-49A6-E8B7-87D9E7A3C0EA}"/>
          </ac:spMkLst>
        </pc:spChg>
        <pc:spChg chg="mod">
          <ac:chgData name="Lee, Whitney" userId="42c304cf-7bf0-4354-97f1-ba8873b86299" providerId="ADAL" clId="{211D9671-1ED9-551A-A998-E463F2A32939}" dt="2025-09-26T02:08:55.322" v="16835" actId="20577"/>
          <ac:spMkLst>
            <pc:docMk/>
            <pc:sldMk cId="2091008181" sldId="284"/>
            <ac:spMk id="3" creationId="{0F76A27E-B194-9A4C-902F-1B6661D4C273}"/>
          </ac:spMkLst>
        </pc:spChg>
      </pc:sldChg>
      <pc:sldChg chg="modSp mod modNotesTx">
        <pc:chgData name="Lee, Whitney" userId="42c304cf-7bf0-4354-97f1-ba8873b86299" providerId="ADAL" clId="{211D9671-1ED9-551A-A998-E463F2A32939}" dt="2025-09-26T02:03:46.254" v="16287" actId="1076"/>
        <pc:sldMkLst>
          <pc:docMk/>
          <pc:sldMk cId="955555309" sldId="285"/>
        </pc:sldMkLst>
        <pc:spChg chg="mod">
          <ac:chgData name="Lee, Whitney" userId="42c304cf-7bf0-4354-97f1-ba8873b86299" providerId="ADAL" clId="{211D9671-1ED9-551A-A998-E463F2A32939}" dt="2025-09-26T02:03:46.254" v="16287" actId="1076"/>
          <ac:spMkLst>
            <pc:docMk/>
            <pc:sldMk cId="955555309" sldId="285"/>
            <ac:spMk id="2" creationId="{77A00FE0-84CA-CA79-4B3C-49D299CD952E}"/>
          </ac:spMkLst>
        </pc:spChg>
      </pc:sldChg>
      <pc:sldChg chg="modSp add del mod modNotesTx">
        <pc:chgData name="Lee, Whitney" userId="42c304cf-7bf0-4354-97f1-ba8873b86299" providerId="ADAL" clId="{211D9671-1ED9-551A-A998-E463F2A32939}" dt="2025-09-25T21:41:23.659" v="15265" actId="2696"/>
        <pc:sldMkLst>
          <pc:docMk/>
          <pc:sldMk cId="1542161000" sldId="289"/>
        </pc:sldMkLst>
      </pc:sldChg>
      <pc:sldChg chg="del">
        <pc:chgData name="Lee, Whitney" userId="42c304cf-7bf0-4354-97f1-ba8873b86299" providerId="ADAL" clId="{211D9671-1ED9-551A-A998-E463F2A32939}" dt="2025-09-08T14:52:59.926" v="1620" actId="2696"/>
        <pc:sldMkLst>
          <pc:docMk/>
          <pc:sldMk cId="2951882867" sldId="289"/>
        </pc:sldMkLst>
      </pc:sldChg>
      <pc:sldMasterChg chg="modSldLayout">
        <pc:chgData name="Lee, Whitney" userId="42c304cf-7bf0-4354-97f1-ba8873b86299" providerId="ADAL" clId="{211D9671-1ED9-551A-A998-E463F2A32939}" dt="2025-10-02T19:04:42.680" v="16892" actId="14826"/>
        <pc:sldMasterMkLst>
          <pc:docMk/>
          <pc:sldMasterMk cId="0" sldId="2147483648"/>
        </pc:sldMasterMkLst>
        <pc:sldLayoutChg chg="modSp mod">
          <pc:chgData name="Lee, Whitney" userId="42c304cf-7bf0-4354-97f1-ba8873b86299" providerId="ADAL" clId="{211D9671-1ED9-551A-A998-E463F2A32939}" dt="2025-10-02T19:04:42.680" v="16892" actId="14826"/>
          <pc:sldLayoutMkLst>
            <pc:docMk/>
            <pc:sldMasterMk cId="0" sldId="2147483648"/>
            <pc:sldLayoutMk cId="0" sldId="2147483655"/>
          </pc:sldLayoutMkLst>
          <pc:spChg chg="mod">
            <ac:chgData name="Lee, Whitney" userId="42c304cf-7bf0-4354-97f1-ba8873b86299" providerId="ADAL" clId="{211D9671-1ED9-551A-A998-E463F2A32939}" dt="2025-09-25T17:20:13.937" v="9315" actId="20577"/>
            <ac:spMkLst>
              <pc:docMk/>
              <pc:sldMasterMk cId="0" sldId="2147483648"/>
              <pc:sldLayoutMk cId="0" sldId="2147483655"/>
              <ac:spMk id="8" creationId="{27C59278-1AB9-0919-ACBD-334474736CF9}"/>
            </ac:spMkLst>
          </pc:spChg>
          <pc:spChg chg="mod">
            <ac:chgData name="Lee, Whitney" userId="42c304cf-7bf0-4354-97f1-ba8873b86299" providerId="ADAL" clId="{211D9671-1ED9-551A-A998-E463F2A32939}" dt="2025-09-25T17:17:49.603" v="9236" actId="1035"/>
            <ac:spMkLst>
              <pc:docMk/>
              <pc:sldMasterMk cId="0" sldId="2147483648"/>
              <pc:sldLayoutMk cId="0" sldId="2147483655"/>
              <ac:spMk id="11" creationId="{2A1E88B8-175E-359C-F666-F6F463EB46F4}"/>
            </ac:spMkLst>
          </pc:spChg>
          <pc:spChg chg="mod">
            <ac:chgData name="Lee, Whitney" userId="42c304cf-7bf0-4354-97f1-ba8873b86299" providerId="ADAL" clId="{211D9671-1ED9-551A-A998-E463F2A32939}" dt="2025-09-25T17:17:57.598" v="9237" actId="1076"/>
            <ac:spMkLst>
              <pc:docMk/>
              <pc:sldMasterMk cId="0" sldId="2147483648"/>
              <pc:sldLayoutMk cId="0" sldId="2147483655"/>
              <ac:spMk id="12" creationId="{7FBF913F-A6F3-3D50-A898-0464835BC53C}"/>
            </ac:spMkLst>
          </pc:spChg>
          <pc:spChg chg="mod">
            <ac:chgData name="Lee, Whitney" userId="42c304cf-7bf0-4354-97f1-ba8873b86299" providerId="ADAL" clId="{211D9671-1ED9-551A-A998-E463F2A32939}" dt="2025-09-25T17:16:47.113" v="9186" actId="20577"/>
            <ac:spMkLst>
              <pc:docMk/>
              <pc:sldMasterMk cId="0" sldId="2147483648"/>
              <pc:sldLayoutMk cId="0" sldId="2147483655"/>
              <ac:spMk id="30" creationId="{C5CB4FDB-18EC-C6B5-6626-2046052DF8E0}"/>
            </ac:spMkLst>
          </pc:spChg>
          <pc:picChg chg="mod">
            <ac:chgData name="Lee, Whitney" userId="42c304cf-7bf0-4354-97f1-ba8873b86299" providerId="ADAL" clId="{211D9671-1ED9-551A-A998-E463F2A32939}" dt="2025-10-02T19:04:42.680" v="16892" actId="14826"/>
            <ac:picMkLst>
              <pc:docMk/>
              <pc:sldMasterMk cId="0" sldId="2147483648"/>
              <pc:sldLayoutMk cId="0" sldId="2147483655"/>
              <ac:picMk id="4" creationId="{31F6DF13-6EA3-01C6-8756-17C355250677}"/>
            </ac:picMkLst>
          </pc:picChg>
        </pc:sldLayoutChg>
      </pc:sldMasterChg>
      <pc:sldMasterChg chg="modSp mod modSldLayout">
        <pc:chgData name="Lee, Whitney" userId="42c304cf-7bf0-4354-97f1-ba8873b86299" providerId="ADAL" clId="{211D9671-1ED9-551A-A998-E463F2A32939}" dt="2025-10-02T19:15:20.134" v="16909" actId="18131"/>
        <pc:sldMasterMkLst>
          <pc:docMk/>
          <pc:sldMasterMk cId="2113399045" sldId="2147483660"/>
        </pc:sldMasterMkLst>
        <pc:spChg chg="mod">
          <ac:chgData name="Lee, Whitney" userId="42c304cf-7bf0-4354-97f1-ba8873b86299" providerId="ADAL" clId="{211D9671-1ED9-551A-A998-E463F2A32939}" dt="2025-09-25T18:23:10.589" v="14729" actId="20577"/>
          <ac:spMkLst>
            <pc:docMk/>
            <pc:sldMasterMk cId="2113399045" sldId="2147483660"/>
            <ac:spMk id="3" creationId="{D702BAF9-6071-A275-BF21-8ABEC3F128DE}"/>
          </ac:spMkLst>
        </pc:spChg>
        <pc:sldLayoutChg chg="modSp mod">
          <pc:chgData name="Lee, Whitney" userId="42c304cf-7bf0-4354-97f1-ba8873b86299" providerId="ADAL" clId="{211D9671-1ED9-551A-A998-E463F2A32939}" dt="2025-09-25T18:22:58.868" v="14707" actId="20577"/>
          <pc:sldLayoutMkLst>
            <pc:docMk/>
            <pc:sldMasterMk cId="2113399045" sldId="2147483660"/>
            <pc:sldLayoutMk cId="2923927821" sldId="2147483662"/>
          </pc:sldLayoutMkLst>
          <pc:spChg chg="mod">
            <ac:chgData name="Lee, Whitney" userId="42c304cf-7bf0-4354-97f1-ba8873b86299" providerId="ADAL" clId="{211D9671-1ED9-551A-A998-E463F2A32939}" dt="2025-09-25T18:22:58.868" v="14707" actId="20577"/>
            <ac:spMkLst>
              <pc:docMk/>
              <pc:sldMasterMk cId="2113399045" sldId="2147483660"/>
              <pc:sldLayoutMk cId="2923927821" sldId="2147483662"/>
              <ac:spMk id="8" creationId="{DB361F5C-2749-BBE9-E205-5B06661022C5}"/>
            </ac:spMkLst>
          </pc:spChg>
          <pc:picChg chg="mod">
            <ac:chgData name="Lee, Whitney" userId="42c304cf-7bf0-4354-97f1-ba8873b86299" providerId="ADAL" clId="{211D9671-1ED9-551A-A998-E463F2A32939}" dt="2025-09-05T19:53:51.138" v="307" actId="1076"/>
            <ac:picMkLst>
              <pc:docMk/>
              <pc:sldMasterMk cId="2113399045" sldId="2147483660"/>
              <pc:sldLayoutMk cId="2923927821" sldId="2147483662"/>
              <ac:picMk id="3" creationId="{3E3FA0C5-D891-EABB-F265-BE42AF47ED03}"/>
            </ac:picMkLst>
          </pc:picChg>
        </pc:sldLayoutChg>
        <pc:sldLayoutChg chg="modSp mod">
          <pc:chgData name="Lee, Whitney" userId="42c304cf-7bf0-4354-97f1-ba8873b86299" providerId="ADAL" clId="{211D9671-1ED9-551A-A998-E463F2A32939}" dt="2025-10-02T19:07:44.634" v="16899" actId="18131"/>
          <pc:sldLayoutMkLst>
            <pc:docMk/>
            <pc:sldMasterMk cId="2113399045" sldId="2147483660"/>
            <pc:sldLayoutMk cId="3347925749" sldId="2147483663"/>
          </pc:sldLayoutMkLst>
          <pc:spChg chg="mod">
            <ac:chgData name="Lee, Whitney" userId="42c304cf-7bf0-4354-97f1-ba8873b86299" providerId="ADAL" clId="{211D9671-1ED9-551A-A998-E463F2A32939}" dt="2025-09-25T18:23:23.184" v="14751" actId="20577"/>
            <ac:spMkLst>
              <pc:docMk/>
              <pc:sldMasterMk cId="2113399045" sldId="2147483660"/>
              <pc:sldLayoutMk cId="3347925749" sldId="2147483663"/>
              <ac:spMk id="2" creationId="{3E4BEF51-4958-2B9C-52BA-142C49F32432}"/>
            </ac:spMkLst>
          </pc:spChg>
          <pc:picChg chg="mod modCrop">
            <ac:chgData name="Lee, Whitney" userId="42c304cf-7bf0-4354-97f1-ba8873b86299" providerId="ADAL" clId="{211D9671-1ED9-551A-A998-E463F2A32939}" dt="2025-10-02T19:07:44.634" v="16899" actId="18131"/>
            <ac:picMkLst>
              <pc:docMk/>
              <pc:sldMasterMk cId="2113399045" sldId="2147483660"/>
              <pc:sldLayoutMk cId="3347925749" sldId="2147483663"/>
              <ac:picMk id="3" creationId="{F82A4142-97E0-C575-3355-153C03D1A191}"/>
            </ac:picMkLst>
          </pc:picChg>
        </pc:sldLayoutChg>
        <pc:sldLayoutChg chg="modSp">
          <pc:chgData name="Lee, Whitney" userId="42c304cf-7bf0-4354-97f1-ba8873b86299" providerId="ADAL" clId="{211D9671-1ED9-551A-A998-E463F2A32939}" dt="2025-10-02T19:04:52.690" v="16893" actId="14826"/>
          <pc:sldLayoutMkLst>
            <pc:docMk/>
            <pc:sldMasterMk cId="2113399045" sldId="2147483660"/>
            <pc:sldLayoutMk cId="126326423" sldId="2147483664"/>
          </pc:sldLayoutMkLst>
          <pc:picChg chg="mod">
            <ac:chgData name="Lee, Whitney" userId="42c304cf-7bf0-4354-97f1-ba8873b86299" providerId="ADAL" clId="{211D9671-1ED9-551A-A998-E463F2A32939}" dt="2025-10-02T19:04:52.690" v="16893" actId="14826"/>
            <ac:picMkLst>
              <pc:docMk/>
              <pc:sldMasterMk cId="2113399045" sldId="2147483660"/>
              <pc:sldLayoutMk cId="126326423" sldId="2147483664"/>
              <ac:picMk id="2" creationId="{45F1DB30-BAAD-55E0-8683-C11156F13DB6}"/>
            </ac:picMkLst>
          </pc:picChg>
        </pc:sldLayoutChg>
        <pc:sldLayoutChg chg="modSp mod">
          <pc:chgData name="Lee, Whitney" userId="42c304cf-7bf0-4354-97f1-ba8873b86299" providerId="ADAL" clId="{211D9671-1ED9-551A-A998-E463F2A32939}" dt="2025-10-02T19:12:23.279" v="16904" actId="14826"/>
          <pc:sldLayoutMkLst>
            <pc:docMk/>
            <pc:sldMasterMk cId="2113399045" sldId="2147483660"/>
            <pc:sldLayoutMk cId="2291955193" sldId="2147483668"/>
          </pc:sldLayoutMkLst>
          <pc:spChg chg="mod">
            <ac:chgData name="Lee, Whitney" userId="42c304cf-7bf0-4354-97f1-ba8873b86299" providerId="ADAL" clId="{211D9671-1ED9-551A-A998-E463F2A32939}" dt="2025-09-25T18:23:35.043" v="14769" actId="1076"/>
            <ac:spMkLst>
              <pc:docMk/>
              <pc:sldMasterMk cId="2113399045" sldId="2147483660"/>
              <pc:sldLayoutMk cId="2291955193" sldId="2147483668"/>
              <ac:spMk id="2" creationId="{3A31D424-BB70-4637-4E55-1FDED185A759}"/>
            </ac:spMkLst>
          </pc:spChg>
          <pc:picChg chg="mod">
            <ac:chgData name="Lee, Whitney" userId="42c304cf-7bf0-4354-97f1-ba8873b86299" providerId="ADAL" clId="{211D9671-1ED9-551A-A998-E463F2A32939}" dt="2025-10-02T19:12:23.279" v="16904" actId="14826"/>
            <ac:picMkLst>
              <pc:docMk/>
              <pc:sldMasterMk cId="2113399045" sldId="2147483660"/>
              <pc:sldLayoutMk cId="2291955193" sldId="2147483668"/>
              <ac:picMk id="3" creationId="{F82A4142-97E0-C575-3355-153C03D1A191}"/>
            </ac:picMkLst>
          </pc:picChg>
        </pc:sldLayoutChg>
        <pc:sldLayoutChg chg="addSp modSp mod">
          <pc:chgData name="Lee, Whitney" userId="42c304cf-7bf0-4354-97f1-ba8873b86299" providerId="ADAL" clId="{211D9671-1ED9-551A-A998-E463F2A32939}" dt="2025-10-02T19:15:20.134" v="16909" actId="18131"/>
          <pc:sldLayoutMkLst>
            <pc:docMk/>
            <pc:sldMasterMk cId="2113399045" sldId="2147483660"/>
            <pc:sldLayoutMk cId="3645915490" sldId="2147483669"/>
          </pc:sldLayoutMkLst>
          <pc:spChg chg="mod">
            <ac:chgData name="Lee, Whitney" userId="42c304cf-7bf0-4354-97f1-ba8873b86299" providerId="ADAL" clId="{211D9671-1ED9-551A-A998-E463F2A32939}" dt="2025-09-25T18:23:45.681" v="14795" actId="20577"/>
            <ac:spMkLst>
              <pc:docMk/>
              <pc:sldMasterMk cId="2113399045" sldId="2147483660"/>
              <pc:sldLayoutMk cId="3645915490" sldId="2147483669"/>
              <ac:spMk id="5" creationId="{A6EAD622-361E-E05A-7C09-F7BE95C7625C}"/>
            </ac:spMkLst>
          </pc:spChg>
          <pc:picChg chg="add mod">
            <ac:chgData name="Lee, Whitney" userId="42c304cf-7bf0-4354-97f1-ba8873b86299" providerId="ADAL" clId="{211D9671-1ED9-551A-A998-E463F2A32939}" dt="2025-10-02T19:14:46.813" v="16907" actId="571"/>
            <ac:picMkLst>
              <pc:docMk/>
              <pc:sldMasterMk cId="2113399045" sldId="2147483660"/>
              <pc:sldLayoutMk cId="3645915490" sldId="2147483669"/>
              <ac:picMk id="2" creationId="{34472138-EC4B-3CED-022C-B1D6D7C0CFA3}"/>
            </ac:picMkLst>
          </pc:picChg>
          <pc:picChg chg="mod modCrop">
            <ac:chgData name="Lee, Whitney" userId="42c304cf-7bf0-4354-97f1-ba8873b86299" providerId="ADAL" clId="{211D9671-1ED9-551A-A998-E463F2A32939}" dt="2025-10-02T19:15:20.134" v="16909" actId="18131"/>
            <ac:picMkLst>
              <pc:docMk/>
              <pc:sldMasterMk cId="2113399045" sldId="2147483660"/>
              <pc:sldLayoutMk cId="3645915490" sldId="2147483669"/>
              <ac:picMk id="3" creationId="{F82A4142-97E0-C575-3355-153C03D1A191}"/>
            </ac:picMkLst>
          </pc:pic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7A3A515-2BF3-3055-7DE4-80A2E093CF25}"/>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9E0B9A5E-0A15-6CA1-0DF0-21503DCB91A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F7EBE98-B0D8-2E42-BB1B-0AE68F0CCB94}" type="datetimeFigureOut">
              <a:rPr lang="en-US" smtClean="0"/>
              <a:t>10/31/25</a:t>
            </a:fld>
            <a:endParaRPr lang="en-US"/>
          </a:p>
        </p:txBody>
      </p:sp>
      <p:sp>
        <p:nvSpPr>
          <p:cNvPr id="4" name="Footer Placeholder 3">
            <a:extLst>
              <a:ext uri="{FF2B5EF4-FFF2-40B4-BE49-F238E27FC236}">
                <a16:creationId xmlns:a16="http://schemas.microsoft.com/office/drawing/2014/main" id="{99FD4C02-23C3-3FBE-6C5C-33D41CBF915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228D9D-5CE3-279C-9A53-D42AADCECDA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EBB2166-B6F9-D040-B3A4-2571D7D55ECF}" type="slidenum">
              <a:rPr lang="en-US" smtClean="0"/>
              <a:t>‹#›</a:t>
            </a:fld>
            <a:endParaRPr lang="en-US"/>
          </a:p>
        </p:txBody>
      </p:sp>
    </p:spTree>
    <p:extLst>
      <p:ext uri="{BB962C8B-B14F-4D97-AF65-F5344CB8AC3E}">
        <p14:creationId xmlns:p14="http://schemas.microsoft.com/office/powerpoint/2010/main" val="29947958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F867E4C-661B-E645-9E15-56A21E0BC39D}" type="datetimeFigureOut">
              <a:rPr lang="en-US" smtClean="0"/>
              <a:t>10/31/25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FD2866F-E367-5448-96E5-64EBF95C93C4}" type="slidenum">
              <a:rPr lang="en-US" smtClean="0"/>
              <a:t>‹#›</a:t>
            </a:fld>
            <a:endParaRPr lang="en-US"/>
          </a:p>
        </p:txBody>
      </p:sp>
    </p:spTree>
    <p:extLst>
      <p:ext uri="{BB962C8B-B14F-4D97-AF65-F5344CB8AC3E}">
        <p14:creationId xmlns:p14="http://schemas.microsoft.com/office/powerpoint/2010/main" val="3208109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rPr>
              <a:t>INTRODUCING THE STUDY</a:t>
            </a:r>
          </a:p>
          <a:p>
            <a:endParaRPr lang="en-US" b="1" dirty="0">
              <a:effectLst/>
            </a:endParaRPr>
          </a:p>
          <a:p>
            <a:r>
              <a:rPr lang="en-US" sz="1200" kern="1200" dirty="0">
                <a:solidFill>
                  <a:schemeClr val="tx1"/>
                </a:solidFill>
                <a:effectLst/>
                <a:latin typeface="+mn-lt"/>
                <a:ea typeface="+mn-ea"/>
                <a:cs typeface="+mn-cs"/>
              </a:rPr>
              <a:t>By this point in our study of Daniel, you’ve probably noticed the theme of taking a stand for the one true God. Here again in chapter 3, we’ll see how the Jews were continuing to figure out what it looked like to be God’s people in a place filled with pagan worship.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Discussion Starter—Close Calls</a:t>
            </a:r>
          </a:p>
          <a:p>
            <a:r>
              <a:rPr lang="en-US" sz="1200" kern="1200" dirty="0">
                <a:solidFill>
                  <a:schemeClr val="tx1"/>
                </a:solidFill>
                <a:effectLst/>
                <a:latin typeface="+mn-lt"/>
                <a:ea typeface="+mn-ea"/>
                <a:cs typeface="+mn-cs"/>
              </a:rPr>
              <a:t>Daniel’s friends came as close as possible to execution without actually being killed. Most of us have probably never had an experience that dramatic, but what is a close call that you’ve experienced? </a:t>
            </a:r>
            <a:r>
              <a:rPr lang="en-US" sz="1200" i="1" kern="1200" dirty="0">
                <a:solidFill>
                  <a:schemeClr val="tx1"/>
                </a:solidFill>
                <a:effectLst/>
                <a:latin typeface="+mn-lt"/>
                <a:ea typeface="+mn-ea"/>
                <a:cs typeface="+mn-cs"/>
              </a:rPr>
              <a:t>(Examples might include avoiding a car accident, barely passing a test, being just outside the path of a tornado, etc.)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In Daniel 1, God showed favor to Daniel and his friends, causing them to thrive under pressure. In chapter 2, God empowered Daniel to save himself, his friends, and many others. Now in chapter 3, Shadrach, Meshach, and Abednego are again facing a life-or-death dilemma.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Daniel had told Nebuchadnezzar that he was the statue’s golden head in his dream. What did the king do next? He set up a golden statue and called his subjects to worship it! The author of Daniel probably intended for readers to be amused and appalled at the king’s actions. Note how the Jewish captives are presented as wise, thoughtful, faithful, and strong, while the Babylonian king comes across as bombastic, ignorant, and impetuous. </a:t>
            </a:r>
          </a:p>
        </p:txBody>
      </p:sp>
      <p:sp>
        <p:nvSpPr>
          <p:cNvPr id="4" name="Slide Number Placeholder 3"/>
          <p:cNvSpPr>
            <a:spLocks noGrp="1"/>
          </p:cNvSpPr>
          <p:nvPr>
            <p:ph type="sldNum" sz="quarter" idx="5"/>
          </p:nvPr>
        </p:nvSpPr>
        <p:spPr/>
        <p:txBody>
          <a:bodyPr/>
          <a:lstStyle/>
          <a:p>
            <a:fld id="{CFD2866F-E367-5448-96E5-64EBF95C93C4}" type="slidenum">
              <a:rPr lang="en-US" smtClean="0"/>
              <a:t>1</a:t>
            </a:fld>
            <a:endParaRPr lang="en-US"/>
          </a:p>
        </p:txBody>
      </p:sp>
    </p:spTree>
    <p:extLst>
      <p:ext uri="{BB962C8B-B14F-4D97-AF65-F5344CB8AC3E}">
        <p14:creationId xmlns:p14="http://schemas.microsoft.com/office/powerpoint/2010/main" val="8430081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2: Eleazar’s Devotion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compare the martyrdom of Eleazar in 160 BC to the account in Daniel 3.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baseline="300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10</a:t>
            </a:fld>
            <a:endParaRPr lang="en-US"/>
          </a:p>
        </p:txBody>
      </p:sp>
    </p:spTree>
    <p:extLst>
      <p:ext uri="{BB962C8B-B14F-4D97-AF65-F5344CB8AC3E}">
        <p14:creationId xmlns:p14="http://schemas.microsoft.com/office/powerpoint/2010/main" val="39666548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3:19–23</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Nebuchadnezzar was so furious with Shadrach, Meshach, and Abednego that his face became distorted with rage. He commanded that the furnace be heated seven times hotter than usual. </a:t>
            </a:r>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Then he ordered some of the strongest men of his army to bind Shadrach, Meshach, and Abednego and throw them into the blazing furnace. </a:t>
            </a:r>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So they tied them up and threw them into the furnace, fully dressed in their pants, turbans, robes, and other garments. </a:t>
            </a:r>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And because the king, in his anger, had demanded such a hot fire in the furnace, the flames killed the soldiers as they threw the three men in. </a:t>
            </a:r>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So Shadrach, Meshach, and Abednego, securely tied, fell into the roaring flames.</a:t>
            </a:r>
          </a:p>
          <a:p>
            <a:endParaRPr lang="en-US" b="1"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19 </a:t>
            </a:r>
            <a:r>
              <a:rPr lang="en-US" sz="1200" b="0" i="0" kern="1200" dirty="0">
                <a:solidFill>
                  <a:schemeClr val="tx1"/>
                </a:solidFill>
                <a:effectLst/>
                <a:latin typeface="+mn-lt"/>
                <a:ea typeface="+mn-ea"/>
                <a:cs typeface="+mn-cs"/>
              </a:rPr>
              <a:t>Then was Nebuchadnezzar full of fury, and the form of his visage was changed against Shadrach, Meshach, and Abednego: therefore he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commanded that they should heat the furnace one seven times more than it was wont to be heated.</a:t>
            </a:r>
          </a:p>
          <a:p>
            <a:r>
              <a:rPr lang="en-US" sz="1200" b="1" i="0" kern="1200" baseline="30000" dirty="0">
                <a:solidFill>
                  <a:schemeClr val="tx1"/>
                </a:solidFill>
                <a:effectLst/>
                <a:latin typeface="+mn-lt"/>
                <a:ea typeface="+mn-ea"/>
                <a:cs typeface="+mn-cs"/>
              </a:rPr>
              <a:t>20 </a:t>
            </a:r>
            <a:r>
              <a:rPr lang="en-US" sz="1200" b="0" i="0" kern="1200" dirty="0">
                <a:solidFill>
                  <a:schemeClr val="tx1"/>
                </a:solidFill>
                <a:effectLst/>
                <a:latin typeface="+mn-lt"/>
                <a:ea typeface="+mn-ea"/>
                <a:cs typeface="+mn-cs"/>
              </a:rPr>
              <a:t>And he commanded the most mighty men that were in his army to bind Shadrach, Meshach, and Abednego, and to cast them into the burning fiery furnace.</a:t>
            </a:r>
          </a:p>
          <a:p>
            <a:r>
              <a:rPr lang="en-US" sz="1200" b="1" i="0" kern="1200" baseline="30000" dirty="0">
                <a:solidFill>
                  <a:schemeClr val="tx1"/>
                </a:solidFill>
                <a:effectLst/>
                <a:latin typeface="+mn-lt"/>
                <a:ea typeface="+mn-ea"/>
                <a:cs typeface="+mn-cs"/>
              </a:rPr>
              <a:t>21 </a:t>
            </a:r>
            <a:r>
              <a:rPr lang="en-US" sz="1200" b="0" i="0" kern="1200" dirty="0">
                <a:solidFill>
                  <a:schemeClr val="tx1"/>
                </a:solidFill>
                <a:effectLst/>
                <a:latin typeface="+mn-lt"/>
                <a:ea typeface="+mn-ea"/>
                <a:cs typeface="+mn-cs"/>
              </a:rPr>
              <a:t>Then these men were bound in their coats, their hosen, and their hats, and their other garments, and were cast into the midst of the burning fiery furnace.</a:t>
            </a:r>
          </a:p>
          <a:p>
            <a:r>
              <a:rPr lang="en-US" sz="1200" b="1" i="0" kern="1200" baseline="30000" dirty="0">
                <a:solidFill>
                  <a:schemeClr val="tx1"/>
                </a:solidFill>
                <a:effectLst/>
                <a:latin typeface="+mn-lt"/>
                <a:ea typeface="+mn-ea"/>
                <a:cs typeface="+mn-cs"/>
              </a:rPr>
              <a:t>22 </a:t>
            </a:r>
            <a:r>
              <a:rPr lang="en-US" sz="1200" b="0" i="0" kern="1200" dirty="0">
                <a:solidFill>
                  <a:schemeClr val="tx1"/>
                </a:solidFill>
                <a:effectLst/>
                <a:latin typeface="+mn-lt"/>
                <a:ea typeface="+mn-ea"/>
                <a:cs typeface="+mn-cs"/>
              </a:rPr>
              <a:t>Therefore because the king's commandment was urgent, and the furnace exceeding hot, the flames of the fire slew those men that took up Shadrach, Meshach, and Abednego.</a:t>
            </a:r>
          </a:p>
          <a:p>
            <a:r>
              <a:rPr lang="en-US" sz="1200" b="1" i="0" kern="1200" baseline="30000" dirty="0">
                <a:solidFill>
                  <a:schemeClr val="tx1"/>
                </a:solidFill>
                <a:effectLst/>
                <a:latin typeface="+mn-lt"/>
                <a:ea typeface="+mn-ea"/>
                <a:cs typeface="+mn-cs"/>
              </a:rPr>
              <a:t>23 </a:t>
            </a:r>
            <a:r>
              <a:rPr lang="en-US" sz="1200" b="0" i="0" kern="1200" dirty="0">
                <a:solidFill>
                  <a:schemeClr val="tx1"/>
                </a:solidFill>
                <a:effectLst/>
                <a:latin typeface="+mn-lt"/>
                <a:ea typeface="+mn-ea"/>
                <a:cs typeface="+mn-cs"/>
              </a:rPr>
              <a:t>And these three men, Shadrach, Meshach, and Abednego, fell down bound into the midst of the burning fiery furnace.</a:t>
            </a:r>
          </a:p>
        </p:txBody>
      </p:sp>
      <p:sp>
        <p:nvSpPr>
          <p:cNvPr id="4" name="Slide Number Placeholder 3"/>
          <p:cNvSpPr>
            <a:spLocks noGrp="1"/>
          </p:cNvSpPr>
          <p:nvPr>
            <p:ph type="sldNum" sz="quarter" idx="5"/>
          </p:nvPr>
        </p:nvSpPr>
        <p:spPr/>
        <p:txBody>
          <a:bodyPr/>
          <a:lstStyle/>
          <a:p>
            <a:fld id="{CFD2866F-E367-5448-96E5-64EBF95C93C4}" type="slidenum">
              <a:rPr lang="en-US" smtClean="0"/>
              <a:t>11</a:t>
            </a:fld>
            <a:endParaRPr lang="en-US"/>
          </a:p>
        </p:txBody>
      </p:sp>
    </p:spTree>
    <p:extLst>
      <p:ext uri="{BB962C8B-B14F-4D97-AF65-F5344CB8AC3E}">
        <p14:creationId xmlns:p14="http://schemas.microsoft.com/office/powerpoint/2010/main" val="13431944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12</a:t>
            </a:fld>
            <a:endParaRPr lang="en-US"/>
          </a:p>
        </p:txBody>
      </p:sp>
    </p:spTree>
    <p:extLst>
      <p:ext uri="{BB962C8B-B14F-4D97-AF65-F5344CB8AC3E}">
        <p14:creationId xmlns:p14="http://schemas.microsoft.com/office/powerpoint/2010/main" val="6441790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3:24–27</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But suddenly, Nebuchadnezzar jumped up in amazement and exclaimed to his advisers, “Didn’t we tie up three men and throw them into the furnace?”</a:t>
            </a:r>
          </a:p>
          <a:p>
            <a:r>
              <a:rPr lang="en-US" sz="1200" b="0" i="0" kern="1200" dirty="0">
                <a:solidFill>
                  <a:schemeClr val="tx1"/>
                </a:solidFill>
                <a:effectLst/>
                <a:latin typeface="+mn-lt"/>
                <a:ea typeface="+mn-ea"/>
                <a:cs typeface="+mn-cs"/>
              </a:rPr>
              <a:t>“Yes, Your Majesty, we certainly did,” they replied.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“Look!” Nebuchadnezzar shouted. “I see four men, unbound, walking around in the fire unharmed! And the fourth looks like a god!”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Then Nebuchadnezzar came as close as he could to the door of the flaming furnace and shouted: “Shadrach, Meshach, and Abednego, servants of the Most High God, come out! Come here!” So Shadrach, Meshach, and Abednego stepped out of the fire.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Then the high officers, officials, governors, and advisers crowded around them and saw that the fire had not touched them. Not a hair on their heads was singed, and their clothing was not scorched. They didn’t even smell of smoke!</a:t>
            </a:r>
          </a:p>
          <a:p>
            <a:endParaRPr lang="en-US" sz="1200" b="0" i="0" kern="1200" dirty="0">
              <a:solidFill>
                <a:schemeClr val="tx1"/>
              </a:solidFill>
              <a:effectLst/>
              <a:latin typeface="+mn-lt"/>
              <a:ea typeface="+mn-ea"/>
              <a:cs typeface="+mn-cs"/>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24 </a:t>
            </a:r>
            <a:r>
              <a:rPr lang="en-US" sz="1200" b="0" i="0" kern="1200" dirty="0">
                <a:solidFill>
                  <a:schemeClr val="tx1"/>
                </a:solidFill>
                <a:effectLst/>
                <a:latin typeface="+mn-lt"/>
                <a:ea typeface="+mn-ea"/>
                <a:cs typeface="+mn-cs"/>
              </a:rPr>
              <a:t>Then Nebuchadnezzar the king was astonished, and rose up in haste, and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unto his counsellors, Did not we cast three men bound into the midst of the fire? They answered and said unto the king, True, O king. </a:t>
            </a:r>
            <a:r>
              <a:rPr lang="en-US" sz="1200" b="1" i="0" kern="1200" baseline="30000" dirty="0">
                <a:solidFill>
                  <a:schemeClr val="tx1"/>
                </a:solidFill>
                <a:effectLst/>
                <a:latin typeface="+mn-lt"/>
                <a:ea typeface="+mn-ea"/>
                <a:cs typeface="+mn-cs"/>
              </a:rPr>
              <a:t>25 </a:t>
            </a:r>
            <a:r>
              <a:rPr lang="en-US" sz="1200" b="0" i="0" kern="1200" dirty="0">
                <a:solidFill>
                  <a:schemeClr val="tx1"/>
                </a:solidFill>
                <a:effectLst/>
                <a:latin typeface="+mn-lt"/>
                <a:ea typeface="+mn-ea"/>
                <a:cs typeface="+mn-cs"/>
              </a:rPr>
              <a:t>He answered and said, Lo, I see four men loose, walking in the midst of the fire, and they have no hurt; and the form of the fourth is like the Son of God. </a:t>
            </a:r>
            <a:r>
              <a:rPr lang="en-US" sz="1200" b="1" i="0" kern="1200" baseline="30000" dirty="0">
                <a:solidFill>
                  <a:schemeClr val="tx1"/>
                </a:solidFill>
                <a:effectLst/>
                <a:latin typeface="+mn-lt"/>
                <a:ea typeface="+mn-ea"/>
                <a:cs typeface="+mn-cs"/>
              </a:rPr>
              <a:t>26 </a:t>
            </a:r>
            <a:r>
              <a:rPr lang="en-US" sz="1200" b="0" i="0" kern="1200" dirty="0">
                <a:solidFill>
                  <a:schemeClr val="tx1"/>
                </a:solidFill>
                <a:effectLst/>
                <a:latin typeface="+mn-lt"/>
                <a:ea typeface="+mn-ea"/>
                <a:cs typeface="+mn-cs"/>
              </a:rPr>
              <a:t>Then Nebuchadnezzar came near to the mouth of the burning fiery furnace, and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Shadrach, Meshach, and Abednego, ye servants of the most high God, come forth, and come hither. Then Shadrach, Meshach, and Abednego, came forth of the midst of the fire. </a:t>
            </a:r>
            <a:r>
              <a:rPr lang="en-US" sz="1200" b="1" i="0" kern="1200" baseline="30000" dirty="0">
                <a:solidFill>
                  <a:schemeClr val="tx1"/>
                </a:solidFill>
                <a:effectLst/>
                <a:latin typeface="+mn-lt"/>
                <a:ea typeface="+mn-ea"/>
                <a:cs typeface="+mn-cs"/>
              </a:rPr>
              <a:t>27 </a:t>
            </a:r>
            <a:r>
              <a:rPr lang="en-US" sz="1200" b="0" i="0" kern="1200" dirty="0">
                <a:solidFill>
                  <a:schemeClr val="tx1"/>
                </a:solidFill>
                <a:effectLst/>
                <a:latin typeface="+mn-lt"/>
                <a:ea typeface="+mn-ea"/>
                <a:cs typeface="+mn-cs"/>
              </a:rPr>
              <a:t>And the princes, governors, and captains, and the king's counsellors, being gathered together, saw these men, upon whose bodies the fire had no power, nor was an hair of their head singed, neither were their coats changed, nor the smell of fire had passed on them.</a:t>
            </a:r>
          </a:p>
        </p:txBody>
      </p:sp>
      <p:sp>
        <p:nvSpPr>
          <p:cNvPr id="4" name="Slide Number Placeholder 3"/>
          <p:cNvSpPr>
            <a:spLocks noGrp="1"/>
          </p:cNvSpPr>
          <p:nvPr>
            <p:ph type="sldNum" sz="quarter" idx="5"/>
          </p:nvPr>
        </p:nvSpPr>
        <p:spPr/>
        <p:txBody>
          <a:bodyPr/>
          <a:lstStyle/>
          <a:p>
            <a:fld id="{CFD2866F-E367-5448-96E5-64EBF95C93C4}" type="slidenum">
              <a:rPr lang="en-US" smtClean="0"/>
              <a:t>13</a:t>
            </a:fld>
            <a:endParaRPr lang="en-US"/>
          </a:p>
        </p:txBody>
      </p:sp>
    </p:spTree>
    <p:extLst>
      <p:ext uri="{BB962C8B-B14F-4D97-AF65-F5344CB8AC3E}">
        <p14:creationId xmlns:p14="http://schemas.microsoft.com/office/powerpoint/2010/main" val="2051133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highlight>
                  <a:srgbClr val="00FFFF"/>
                </a:highlight>
                <a:latin typeface="+mn-lt"/>
                <a:ea typeface="+mn-ea"/>
                <a:cs typeface="+mn-cs"/>
              </a:rPr>
              <a:t>Resource Packet Item 3: </a:t>
            </a:r>
            <a:r>
              <a:rPr lang="en-US" sz="1200" b="1" i="1" kern="1200" dirty="0">
                <a:solidFill>
                  <a:schemeClr val="tx1"/>
                </a:solidFill>
                <a:effectLst/>
                <a:highlight>
                  <a:srgbClr val="00FFFF"/>
                </a:highlight>
                <a:latin typeface="+mn-lt"/>
                <a:ea typeface="+mn-ea"/>
                <a:cs typeface="+mn-cs"/>
              </a:rPr>
              <a:t>The Prayer of Azariah </a:t>
            </a:r>
            <a:r>
              <a:rPr lang="en-US" sz="1200" b="1" kern="1200" dirty="0">
                <a:solidFill>
                  <a:schemeClr val="tx1"/>
                </a:solidFill>
                <a:effectLst/>
                <a:highlight>
                  <a:srgbClr val="00FFFF"/>
                </a:highlight>
                <a:latin typeface="+mn-lt"/>
                <a:ea typeface="+mn-ea"/>
                <a:cs typeface="+mn-cs"/>
              </a:rPr>
              <a:t>and </a:t>
            </a:r>
            <a:r>
              <a:rPr lang="en-US" sz="1200" b="1" i="1" kern="1200" dirty="0">
                <a:solidFill>
                  <a:schemeClr val="tx1"/>
                </a:solidFill>
                <a:effectLst/>
                <a:highlight>
                  <a:srgbClr val="00FFFF"/>
                </a:highlight>
                <a:latin typeface="+mn-lt"/>
                <a:ea typeface="+mn-ea"/>
                <a:cs typeface="+mn-cs"/>
              </a:rPr>
              <a:t>Song of the Three Jews</a:t>
            </a:r>
            <a:endParaRPr lang="en-US" sz="1200" kern="1200" dirty="0">
              <a:solidFill>
                <a:schemeClr val="tx1"/>
              </a:solidFill>
              <a:effectLst/>
              <a:highlight>
                <a:srgbClr val="00FFFF"/>
              </a:highlight>
              <a:latin typeface="+mn-lt"/>
              <a:ea typeface="+mn-ea"/>
              <a:cs typeface="+mn-cs"/>
            </a:endParaRPr>
          </a:p>
          <a:p>
            <a:r>
              <a:rPr lang="en-US" sz="1200" kern="1200" dirty="0">
                <a:solidFill>
                  <a:schemeClr val="tx1"/>
                </a:solidFill>
                <a:effectLst/>
                <a:highlight>
                  <a:srgbClr val="00FFFF"/>
                </a:highlight>
                <a:latin typeface="+mn-lt"/>
                <a:ea typeface="+mn-ea"/>
                <a:cs typeface="+mn-cs"/>
              </a:rPr>
              <a:t>This information sheet contains excerpts from these ancient Jewish writings.</a:t>
            </a:r>
          </a:p>
        </p:txBody>
      </p:sp>
      <p:sp>
        <p:nvSpPr>
          <p:cNvPr id="4" name="Slide Number Placeholder 3"/>
          <p:cNvSpPr>
            <a:spLocks noGrp="1"/>
          </p:cNvSpPr>
          <p:nvPr>
            <p:ph type="sldNum" sz="quarter" idx="5"/>
          </p:nvPr>
        </p:nvSpPr>
        <p:spPr/>
        <p:txBody>
          <a:bodyPr/>
          <a:lstStyle/>
          <a:p>
            <a:fld id="{CFD2866F-E367-5448-96E5-64EBF95C93C4}" type="slidenum">
              <a:rPr lang="en-US" smtClean="0"/>
              <a:t>14</a:t>
            </a:fld>
            <a:endParaRPr lang="en-US"/>
          </a:p>
        </p:txBody>
      </p:sp>
    </p:spTree>
    <p:extLst>
      <p:ext uri="{BB962C8B-B14F-4D97-AF65-F5344CB8AC3E}">
        <p14:creationId xmlns:p14="http://schemas.microsoft.com/office/powerpoint/2010/main" val="43109227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400550"/>
            <a:ext cx="5486400" cy="4514850"/>
          </a:xfrm>
        </p:spPr>
        <p:txBody>
          <a:bodyPr/>
          <a:lstStyle/>
          <a:p>
            <a:r>
              <a:rPr lang="en-US" b="1" dirty="0">
                <a:effectLst/>
                <a:latin typeface="Franklin Gothic Book" panose="020B0503020102020204" pitchFamily="34" charset="0"/>
              </a:rPr>
              <a:t>Daniel 3:28–30</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 </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Then Nebuchadnezzar said, “Praise to the God of Shadrach, Meshach, and Abednego! He sent his angel to rescue his servants who trusted in him. They defied the king’s command and were willing to die rather than serve or worship any god except their own God.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Therefore, I make this decree: If any people, whatever their race or nation or language, speak a word against the God of Shadrach, Meshach, and Abednego, they will be torn limb from limb, and their houses will be turned into heaps of rubble. There is no other god who can rescue like this!”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Then the king promoted Shadrach, Meshach, and Abednego to even higher positions in the province of Babylon.</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28 </a:t>
            </a:r>
            <a:r>
              <a:rPr lang="en-US" sz="1200" b="0" i="0" kern="1200" dirty="0">
                <a:solidFill>
                  <a:schemeClr val="tx1"/>
                </a:solidFill>
                <a:effectLst/>
                <a:latin typeface="+mn-lt"/>
                <a:ea typeface="+mn-ea"/>
                <a:cs typeface="+mn-cs"/>
              </a:rPr>
              <a:t>Then Nebuchadnezzar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Blessed be the God of Shadrach, Meshach, and Abednego, who hath sent his angel, and delivered his servants that trusted in him, and have changed the king's word, and yielded their bodies, that they might not serve nor worship any god, except their own God. </a:t>
            </a:r>
            <a:r>
              <a:rPr lang="en-US" sz="1200" b="1" i="0" kern="1200" baseline="30000" dirty="0">
                <a:solidFill>
                  <a:schemeClr val="tx1"/>
                </a:solidFill>
                <a:effectLst/>
                <a:latin typeface="+mn-lt"/>
                <a:ea typeface="+mn-ea"/>
                <a:cs typeface="+mn-cs"/>
              </a:rPr>
              <a:t>29 </a:t>
            </a:r>
            <a:r>
              <a:rPr lang="en-US" sz="1200" b="0" i="0" kern="1200" dirty="0">
                <a:solidFill>
                  <a:schemeClr val="tx1"/>
                </a:solidFill>
                <a:effectLst/>
                <a:latin typeface="+mn-lt"/>
                <a:ea typeface="+mn-ea"/>
                <a:cs typeface="+mn-cs"/>
              </a:rPr>
              <a:t>Therefore I make a decree, That every people, nation, and language, which speak any thing amiss against the God of Shadrach, Meshach, and Abednego, shall be cut in pieces, and their houses shall be made a dunghill: because there is no other God that can deliver after this sort. </a:t>
            </a:r>
            <a:r>
              <a:rPr lang="en-US" sz="1200" b="1" i="0" kern="1200" baseline="30000" dirty="0">
                <a:solidFill>
                  <a:schemeClr val="tx1"/>
                </a:solidFill>
                <a:effectLst/>
                <a:latin typeface="+mn-lt"/>
                <a:ea typeface="+mn-ea"/>
                <a:cs typeface="+mn-cs"/>
              </a:rPr>
              <a:t>30 </a:t>
            </a:r>
            <a:r>
              <a:rPr lang="en-US" sz="1200" b="0" i="0" kern="1200" dirty="0">
                <a:solidFill>
                  <a:schemeClr val="tx1"/>
                </a:solidFill>
                <a:effectLst/>
                <a:latin typeface="+mn-lt"/>
                <a:ea typeface="+mn-ea"/>
                <a:cs typeface="+mn-cs"/>
              </a:rPr>
              <a:t>Then the king promoted Shadrach, Meshach, and Abednego, in the province of Babylon.</a:t>
            </a:r>
          </a:p>
        </p:txBody>
      </p:sp>
      <p:sp>
        <p:nvSpPr>
          <p:cNvPr id="4" name="Slide Number Placeholder 3"/>
          <p:cNvSpPr>
            <a:spLocks noGrp="1"/>
          </p:cNvSpPr>
          <p:nvPr>
            <p:ph type="sldNum" sz="quarter" idx="5"/>
          </p:nvPr>
        </p:nvSpPr>
        <p:spPr/>
        <p:txBody>
          <a:bodyPr/>
          <a:lstStyle/>
          <a:p>
            <a:fld id="{CFD2866F-E367-5448-96E5-64EBF95C93C4}" type="slidenum">
              <a:rPr lang="en-US" smtClean="0"/>
              <a:t>15</a:t>
            </a:fld>
            <a:endParaRPr lang="en-US"/>
          </a:p>
        </p:txBody>
      </p:sp>
    </p:spTree>
    <p:extLst>
      <p:ext uri="{BB962C8B-B14F-4D97-AF65-F5344CB8AC3E}">
        <p14:creationId xmlns:p14="http://schemas.microsoft.com/office/powerpoint/2010/main" val="28350051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effectLst/>
              <a:latin typeface="Franklin Gothic Medium" panose="020B0603020102020204" pitchFamily="34" charset="0"/>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16</a:t>
            </a:fld>
            <a:endParaRPr lang="en-US"/>
          </a:p>
        </p:txBody>
      </p:sp>
    </p:spTree>
    <p:extLst>
      <p:ext uri="{BB962C8B-B14F-4D97-AF65-F5344CB8AC3E}">
        <p14:creationId xmlns:p14="http://schemas.microsoft.com/office/powerpoint/2010/main" val="171154095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WHAT IS GOD SAYING TO US?</a:t>
            </a:r>
          </a:p>
          <a:p>
            <a:r>
              <a:rPr lang="en-US" sz="1200" kern="1200" dirty="0">
                <a:solidFill>
                  <a:schemeClr val="tx1"/>
                </a:solidFill>
                <a:effectLst/>
                <a:latin typeface="+mn-lt"/>
                <a:ea typeface="+mn-ea"/>
                <a:cs typeface="+mn-cs"/>
              </a:rPr>
              <a:t>Just like Jesus, the Jewish captives Shadrach, Meshach, and Abednego chose to obey God even in the face of death. We must be just as committed, just as surrendered to His will. God is able to rescue us from any danger, but even when we go through the fire, we will never be alone. </a:t>
            </a:r>
          </a:p>
          <a:p>
            <a:endParaRPr lang="en-US" sz="1800" b="1" dirty="0">
              <a:effectLst/>
              <a:latin typeface="CenturyStd"/>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17</a:t>
            </a:fld>
            <a:endParaRPr lang="en-US"/>
          </a:p>
        </p:txBody>
      </p:sp>
    </p:spTree>
    <p:extLst>
      <p:ext uri="{BB962C8B-B14F-4D97-AF65-F5344CB8AC3E}">
        <p14:creationId xmlns:p14="http://schemas.microsoft.com/office/powerpoint/2010/main" val="2610840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18</a:t>
            </a:fld>
            <a:endParaRPr lang="en-US"/>
          </a:p>
        </p:txBody>
      </p:sp>
    </p:spTree>
    <p:extLst>
      <p:ext uri="{BB962C8B-B14F-4D97-AF65-F5344CB8AC3E}">
        <p14:creationId xmlns:p14="http://schemas.microsoft.com/office/powerpoint/2010/main" val="34827007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FD2866F-E367-5448-96E5-64EBF95C93C4}" type="slidenum">
              <a:rPr lang="en-US" smtClean="0"/>
              <a:t>19</a:t>
            </a:fld>
            <a:endParaRPr lang="en-US"/>
          </a:p>
        </p:txBody>
      </p:sp>
    </p:spTree>
    <p:extLst>
      <p:ext uri="{BB962C8B-B14F-4D97-AF65-F5344CB8AC3E}">
        <p14:creationId xmlns:p14="http://schemas.microsoft.com/office/powerpoint/2010/main" val="19834829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Study Text: </a:t>
            </a:r>
            <a:r>
              <a:rPr lang="en-US" sz="1800" dirty="0">
                <a:effectLst/>
                <a:latin typeface="ProximaNovaCond"/>
              </a:rPr>
              <a:t>Daniel 3:1–30</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ProximaNovaCond"/>
              </a:rPr>
              <a:t> </a:t>
            </a:r>
            <a:endParaRPr lang="en-US" b="1" dirty="0"/>
          </a:p>
          <a:p>
            <a:r>
              <a:rPr lang="en-US" b="1" dirty="0"/>
              <a:t>Learning Objectives:</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evaluate the impact of this biblical account on its original Jewish audience.</a:t>
            </a:r>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consider how this story foreshadows the saving work of Jesus. </a:t>
            </a:r>
            <a:endParaRPr lang="en-US" dirty="0"/>
          </a:p>
          <a:p>
            <a:pPr marL="685800" marR="0" lvl="1"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sz="1200" dirty="0">
                <a:effectLst/>
                <a:latin typeface="ProximaNovaCond"/>
              </a:rPr>
              <a:t>Students will trust God to uphold those who take a stand for Him.</a:t>
            </a:r>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a:t>
            </a:fld>
            <a:endParaRPr lang="en-US"/>
          </a:p>
        </p:txBody>
      </p:sp>
    </p:spTree>
    <p:extLst>
      <p:ext uri="{BB962C8B-B14F-4D97-AF65-F5344CB8AC3E}">
        <p14:creationId xmlns:p14="http://schemas.microsoft.com/office/powerpoint/2010/main" val="3917471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effectLst/>
                <a:highlight>
                  <a:srgbClr val="00FFFF"/>
                </a:highlight>
                <a:latin typeface="Franklin Gothic Medium" panose="020B0603020102020204" pitchFamily="34" charset="0"/>
              </a:rPr>
              <a:t>Use this blank slide to add your own content.</a:t>
            </a:r>
            <a:endParaRPr lang="en-US" dirty="0">
              <a:effectLst/>
              <a:latin typeface="Franklin Gothic Medium" panose="020B0603020102020204" pitchFamily="34" charset="0"/>
            </a:endParaRPr>
          </a:p>
          <a:p>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20</a:t>
            </a:fld>
            <a:endParaRPr lang="en-US"/>
          </a:p>
        </p:txBody>
      </p:sp>
    </p:spTree>
    <p:extLst>
      <p:ext uri="{BB962C8B-B14F-4D97-AF65-F5344CB8AC3E}">
        <p14:creationId xmlns:p14="http://schemas.microsoft.com/office/powerpoint/2010/main" val="10245726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3</a:t>
            </a:fld>
            <a:endParaRPr lang="en-US"/>
          </a:p>
        </p:txBody>
      </p:sp>
    </p:spTree>
    <p:extLst>
      <p:ext uri="{BB962C8B-B14F-4D97-AF65-F5344CB8AC3E}">
        <p14:creationId xmlns:p14="http://schemas.microsoft.com/office/powerpoint/2010/main" val="1147731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endParaRPr lang="en-US" dirty="0"/>
          </a:p>
        </p:txBody>
      </p:sp>
      <p:sp>
        <p:nvSpPr>
          <p:cNvPr id="4" name="Slide Number Placeholder 3"/>
          <p:cNvSpPr>
            <a:spLocks noGrp="1"/>
          </p:cNvSpPr>
          <p:nvPr>
            <p:ph type="sldNum" sz="quarter" idx="5"/>
          </p:nvPr>
        </p:nvSpPr>
        <p:spPr/>
        <p:txBody>
          <a:bodyPr/>
          <a:lstStyle/>
          <a:p>
            <a:fld id="{CFD2866F-E367-5448-96E5-64EBF95C93C4}" type="slidenum">
              <a:rPr lang="en-US" smtClean="0"/>
              <a:t>4</a:t>
            </a:fld>
            <a:endParaRPr lang="en-US"/>
          </a:p>
        </p:txBody>
      </p:sp>
    </p:spTree>
    <p:extLst>
      <p:ext uri="{BB962C8B-B14F-4D97-AF65-F5344CB8AC3E}">
        <p14:creationId xmlns:p14="http://schemas.microsoft.com/office/powerpoint/2010/main" val="2980236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ProximaNovaCond"/>
              </a:rPr>
              <a:t>Daniel 3:1–7</a:t>
            </a:r>
            <a:endParaRPr lang="en-US" b="1" dirty="0">
              <a:effectLst/>
              <a:latin typeface="Franklin Gothic Book" panose="020B0503020102020204" pitchFamily="34" charset="0"/>
            </a:endParaRP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King Nebuchadnezzar made a gold statue ninety feet tall and nine feet wide and set it up on the plain of Dura in the province of Babylon. </a:t>
            </a:r>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he sent messages to the high officers, officials, governors, advisers, treasurers, judges, magistrates, and all the provincial officials to come to the dedication of the statue he had set up. </a:t>
            </a:r>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So all these officials came and stood before the statue King Nebuchadnezzar had set up.</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a herald shouted out, “People of all races and nations and languages, listen to the king’s command! </a:t>
            </a:r>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When you hear the sound of the horn, flute, zither, lyre, harp, pipes, and other musical instruments,</a:t>
            </a:r>
            <a:r>
              <a:rPr lang="en-US" sz="1200" b="0" i="0" kern="1200" baseline="300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bow to the ground to worship King Nebuchadnezzar’s gold statue. </a:t>
            </a:r>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Anyone who refuses to obey will immediately be thrown into a blazing furnace.”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So at the sound of the musical instruments, all the people, whatever their race or nation or language, bowed to the ground and worshiped the gold statue that King Nebuchadnezzar had set up.</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endParaRPr lang="en-US" b="0" i="0" dirty="0">
              <a:solidFill>
                <a:schemeClr val="tx1"/>
              </a:solidFill>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1 </a:t>
            </a:r>
            <a:r>
              <a:rPr lang="en-US" sz="1200" b="0" i="0" kern="1200" dirty="0">
                <a:solidFill>
                  <a:schemeClr val="tx1"/>
                </a:solidFill>
                <a:effectLst/>
                <a:latin typeface="+mn-lt"/>
                <a:ea typeface="+mn-ea"/>
                <a:cs typeface="+mn-cs"/>
              </a:rPr>
              <a:t>Nebuchadnezzar the king made an image of gold, whose height was threescore cubits, and the breadth thereof six cubits: he set it up in the plain of Dura, in the province of Babylon.</a:t>
            </a:r>
          </a:p>
          <a:p>
            <a:r>
              <a:rPr lang="en-US" sz="1200" b="1" i="0" kern="1200" baseline="30000" dirty="0">
                <a:solidFill>
                  <a:schemeClr val="tx1"/>
                </a:solidFill>
                <a:effectLst/>
                <a:latin typeface="+mn-lt"/>
                <a:ea typeface="+mn-ea"/>
                <a:cs typeface="+mn-cs"/>
              </a:rPr>
              <a:t>2 </a:t>
            </a:r>
            <a:r>
              <a:rPr lang="en-US" sz="1200" b="0" i="0" kern="1200" dirty="0">
                <a:solidFill>
                  <a:schemeClr val="tx1"/>
                </a:solidFill>
                <a:effectLst/>
                <a:latin typeface="+mn-lt"/>
                <a:ea typeface="+mn-ea"/>
                <a:cs typeface="+mn-cs"/>
              </a:rPr>
              <a:t>Then Nebuchadnezzar the king sent to gather together the princes, the governors, and the captains, the judges, the treasurers, the counsellors, the sheriffs, and all the rulers of the provinces, to come to the dedication of the image which Nebuchadnezzar the king had set up.</a:t>
            </a:r>
          </a:p>
          <a:p>
            <a:r>
              <a:rPr lang="en-US" sz="1200" b="1" i="0" kern="1200" baseline="30000" dirty="0">
                <a:solidFill>
                  <a:schemeClr val="tx1"/>
                </a:solidFill>
                <a:effectLst/>
                <a:latin typeface="+mn-lt"/>
                <a:ea typeface="+mn-ea"/>
                <a:cs typeface="+mn-cs"/>
              </a:rPr>
              <a:t>3 </a:t>
            </a:r>
            <a:r>
              <a:rPr lang="en-US" sz="1200" b="0" i="0" kern="1200" dirty="0">
                <a:solidFill>
                  <a:schemeClr val="tx1"/>
                </a:solidFill>
                <a:effectLst/>
                <a:latin typeface="+mn-lt"/>
                <a:ea typeface="+mn-ea"/>
                <a:cs typeface="+mn-cs"/>
              </a:rPr>
              <a:t>Then the princes, the governors, and captains, the judges, the treasurers, the counsellors, the sheriffs, and all the rulers of the provinces, were gathered together unto the dedication of the image that Nebuchadnezzar the king had set up; and they stood before the image that Nebuchadnezzar had set up.</a:t>
            </a:r>
          </a:p>
          <a:p>
            <a:r>
              <a:rPr lang="en-US" sz="1200" b="1" i="0" kern="1200" baseline="30000" dirty="0">
                <a:solidFill>
                  <a:schemeClr val="tx1"/>
                </a:solidFill>
                <a:effectLst/>
                <a:latin typeface="+mn-lt"/>
                <a:ea typeface="+mn-ea"/>
                <a:cs typeface="+mn-cs"/>
              </a:rPr>
              <a:t>4 </a:t>
            </a:r>
            <a:r>
              <a:rPr lang="en-US" sz="1200" b="0" i="0" kern="1200" dirty="0">
                <a:solidFill>
                  <a:schemeClr val="tx1"/>
                </a:solidFill>
                <a:effectLst/>
                <a:latin typeface="+mn-lt"/>
                <a:ea typeface="+mn-ea"/>
                <a:cs typeface="+mn-cs"/>
              </a:rPr>
              <a:t>Then an herald cried aloud, To you it is commanded, O people, nations, and languages,</a:t>
            </a:r>
          </a:p>
          <a:p>
            <a:r>
              <a:rPr lang="en-US" sz="1200" b="1" i="0" kern="1200" baseline="30000" dirty="0">
                <a:solidFill>
                  <a:schemeClr val="tx1"/>
                </a:solidFill>
                <a:effectLst/>
                <a:latin typeface="+mn-lt"/>
                <a:ea typeface="+mn-ea"/>
                <a:cs typeface="+mn-cs"/>
              </a:rPr>
              <a:t>5 </a:t>
            </a:r>
            <a:r>
              <a:rPr lang="en-US" sz="1200" b="0" i="0" kern="1200" dirty="0">
                <a:solidFill>
                  <a:schemeClr val="tx1"/>
                </a:solidFill>
                <a:effectLst/>
                <a:latin typeface="+mn-lt"/>
                <a:ea typeface="+mn-ea"/>
                <a:cs typeface="+mn-cs"/>
              </a:rPr>
              <a:t>That at what time ye hear the sound of the cornet, flute, harp, sackbut, psaltery, dulcimer, and all kinds of </a:t>
            </a:r>
            <a:r>
              <a:rPr lang="en-US" sz="1200" b="0" i="0" kern="1200" dirty="0" err="1">
                <a:solidFill>
                  <a:schemeClr val="tx1"/>
                </a:solidFill>
                <a:effectLst/>
                <a:latin typeface="+mn-lt"/>
                <a:ea typeface="+mn-ea"/>
                <a:cs typeface="+mn-cs"/>
              </a:rPr>
              <a:t>musick</a:t>
            </a:r>
            <a:r>
              <a:rPr lang="en-US" sz="1200" b="0" i="0" kern="1200" dirty="0">
                <a:solidFill>
                  <a:schemeClr val="tx1"/>
                </a:solidFill>
                <a:effectLst/>
                <a:latin typeface="+mn-lt"/>
                <a:ea typeface="+mn-ea"/>
                <a:cs typeface="+mn-cs"/>
              </a:rPr>
              <a:t>, ye fall down and worship the golden image that Nebuchadnezzar the king hath set up:</a:t>
            </a:r>
          </a:p>
          <a:p>
            <a:r>
              <a:rPr lang="en-US" sz="1200" b="1" i="0" kern="1200" baseline="30000" dirty="0">
                <a:solidFill>
                  <a:schemeClr val="tx1"/>
                </a:solidFill>
                <a:effectLst/>
                <a:latin typeface="+mn-lt"/>
                <a:ea typeface="+mn-ea"/>
                <a:cs typeface="+mn-cs"/>
              </a:rPr>
              <a:t>6 </a:t>
            </a:r>
            <a:r>
              <a:rPr lang="en-US" sz="1200" b="0" i="0" kern="1200" dirty="0">
                <a:solidFill>
                  <a:schemeClr val="tx1"/>
                </a:solidFill>
                <a:effectLst/>
                <a:latin typeface="+mn-lt"/>
                <a:ea typeface="+mn-ea"/>
                <a:cs typeface="+mn-cs"/>
              </a:rPr>
              <a:t>And whoso falleth not down and </a:t>
            </a:r>
            <a:r>
              <a:rPr lang="en-US" sz="1200" b="0" i="0" kern="1200" dirty="0" err="1">
                <a:solidFill>
                  <a:schemeClr val="tx1"/>
                </a:solidFill>
                <a:effectLst/>
                <a:latin typeface="+mn-lt"/>
                <a:ea typeface="+mn-ea"/>
                <a:cs typeface="+mn-cs"/>
              </a:rPr>
              <a:t>worshippeth</a:t>
            </a:r>
            <a:r>
              <a:rPr lang="en-US" sz="1200" b="0" i="0" kern="1200" dirty="0">
                <a:solidFill>
                  <a:schemeClr val="tx1"/>
                </a:solidFill>
                <a:effectLst/>
                <a:latin typeface="+mn-lt"/>
                <a:ea typeface="+mn-ea"/>
                <a:cs typeface="+mn-cs"/>
              </a:rPr>
              <a:t> shall the same hour be cast into the midst of a burning fiery furnace.</a:t>
            </a:r>
          </a:p>
          <a:p>
            <a:r>
              <a:rPr lang="en-US" sz="1200" b="1" i="0" kern="1200" baseline="30000" dirty="0">
                <a:solidFill>
                  <a:schemeClr val="tx1"/>
                </a:solidFill>
                <a:effectLst/>
                <a:latin typeface="+mn-lt"/>
                <a:ea typeface="+mn-ea"/>
                <a:cs typeface="+mn-cs"/>
              </a:rPr>
              <a:t>7 </a:t>
            </a:r>
            <a:r>
              <a:rPr lang="en-US" sz="1200" b="0" i="0" kern="1200" dirty="0">
                <a:solidFill>
                  <a:schemeClr val="tx1"/>
                </a:solidFill>
                <a:effectLst/>
                <a:latin typeface="+mn-lt"/>
                <a:ea typeface="+mn-ea"/>
                <a:cs typeface="+mn-cs"/>
              </a:rPr>
              <a:t>Therefore at that time, when all the people heard the sound of the cornet, flute, harp, sackbut, psaltery, and all kinds of </a:t>
            </a:r>
            <a:r>
              <a:rPr lang="en-US" sz="1200" b="0" i="0" kern="1200" dirty="0" err="1">
                <a:solidFill>
                  <a:schemeClr val="tx1"/>
                </a:solidFill>
                <a:effectLst/>
                <a:latin typeface="+mn-lt"/>
                <a:ea typeface="+mn-ea"/>
                <a:cs typeface="+mn-cs"/>
              </a:rPr>
              <a:t>musick</a:t>
            </a:r>
            <a:r>
              <a:rPr lang="en-US" sz="1200" b="0" i="0" kern="1200" dirty="0">
                <a:solidFill>
                  <a:schemeClr val="tx1"/>
                </a:solidFill>
                <a:effectLst/>
                <a:latin typeface="+mn-lt"/>
                <a:ea typeface="+mn-ea"/>
                <a:cs typeface="+mn-cs"/>
              </a:rPr>
              <a:t>, all the people, the nations, and the languages, fell down and worshipped the golden image that Nebuchadnezzar the king had set up.</a:t>
            </a:r>
          </a:p>
        </p:txBody>
      </p:sp>
      <p:sp>
        <p:nvSpPr>
          <p:cNvPr id="4" name="Slide Number Placeholder 3"/>
          <p:cNvSpPr>
            <a:spLocks noGrp="1"/>
          </p:cNvSpPr>
          <p:nvPr>
            <p:ph type="sldNum" sz="quarter" idx="5"/>
          </p:nvPr>
        </p:nvSpPr>
        <p:spPr/>
        <p:txBody>
          <a:bodyPr/>
          <a:lstStyle/>
          <a:p>
            <a:fld id="{CFD2866F-E367-5448-96E5-64EBF95C93C4}" type="slidenum">
              <a:rPr lang="en-US" smtClean="0"/>
              <a:t>5</a:t>
            </a:fld>
            <a:endParaRPr lang="en-US"/>
          </a:p>
        </p:txBody>
      </p:sp>
    </p:spTree>
    <p:extLst>
      <p:ext uri="{BB962C8B-B14F-4D97-AF65-F5344CB8AC3E}">
        <p14:creationId xmlns:p14="http://schemas.microsoft.com/office/powerpoint/2010/main" val="33075065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Resource Packet Item 1: The Foolishness of Idolatry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apply the Bible’s teachings on idolatry to Nebuchadnezzar’s story.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CFD2866F-E367-5448-96E5-64EBF95C93C4}" type="slidenum">
              <a:rPr lang="en-US" smtClean="0"/>
              <a:t>6</a:t>
            </a:fld>
            <a:endParaRPr lang="en-US"/>
          </a:p>
        </p:txBody>
      </p:sp>
    </p:spTree>
    <p:extLst>
      <p:ext uri="{BB962C8B-B14F-4D97-AF65-F5344CB8AC3E}">
        <p14:creationId xmlns:p14="http://schemas.microsoft.com/office/powerpoint/2010/main" val="35427514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3:8–15</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1" dirty="0">
              <a:effectLst/>
              <a:latin typeface="Franklin Gothic Book" panose="020B0503020102020204" pitchFamily="34" charset="0"/>
            </a:endParaRP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But some of the astrologers went to the king and informed on the Jews. </a:t>
            </a:r>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They said to King Nebuchadnezzar, “Long live the king! </a:t>
            </a:r>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You issued a decree requiring all the people to bow down and worship the gold statue when they hear the sound of the horn, flute, zither, lyre, harp, pipes, and other musical instruments.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That decree also states that those who refuse to obey must be thrown into a blazing furnace.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But there are some Jews—Shadrach, Meshach, and Abednego—whom you have put in charge of the province of Babylon. They pay no attention to you, Your Majesty. They refuse to serve your gods and do not worship the gold statue you have set up.”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Nebuchadnezzar flew into a rage and ordered that Shadrach, Meshach, and Abednego be brought before him. When they were brought in,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Nebuchadnezzar said to them, “Is it true, Shadrach, Meshach, and Abednego, that you refuse to serve my gods or to worship the gold statue I have set up?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I will give you one more chance to bow down and worship the statue I have made when you hear the sound of the musical instruments. But if you refuse, you will be thrown immediately into the blazing furnace. And then what god will be able to rescue you from my power?”</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 </a:t>
            </a:r>
          </a:p>
          <a:p>
            <a:r>
              <a:rPr lang="en-US" sz="1200" b="1" i="0" kern="1200" baseline="30000" dirty="0">
                <a:solidFill>
                  <a:schemeClr val="tx1"/>
                </a:solidFill>
                <a:effectLst/>
                <a:latin typeface="+mn-lt"/>
                <a:ea typeface="+mn-ea"/>
                <a:cs typeface="+mn-cs"/>
              </a:rPr>
              <a:t>8 </a:t>
            </a:r>
            <a:r>
              <a:rPr lang="en-US" sz="1200" b="0" i="0" kern="1200" dirty="0">
                <a:solidFill>
                  <a:schemeClr val="tx1"/>
                </a:solidFill>
                <a:effectLst/>
                <a:latin typeface="+mn-lt"/>
                <a:ea typeface="+mn-ea"/>
                <a:cs typeface="+mn-cs"/>
              </a:rPr>
              <a:t>Wherefore at that time certain Chaldeans came near, and accused the Jews.</a:t>
            </a:r>
          </a:p>
          <a:p>
            <a:r>
              <a:rPr lang="en-US" sz="1200" b="1" i="0" kern="1200" baseline="30000" dirty="0">
                <a:solidFill>
                  <a:schemeClr val="tx1"/>
                </a:solidFill>
                <a:effectLst/>
                <a:latin typeface="+mn-lt"/>
                <a:ea typeface="+mn-ea"/>
                <a:cs typeface="+mn-cs"/>
              </a:rPr>
              <a:t>9 </a:t>
            </a:r>
            <a:r>
              <a:rPr lang="en-US" sz="1200" b="0" i="0" kern="1200" dirty="0">
                <a:solidFill>
                  <a:schemeClr val="tx1"/>
                </a:solidFill>
                <a:effectLst/>
                <a:latin typeface="+mn-lt"/>
                <a:ea typeface="+mn-ea"/>
                <a:cs typeface="+mn-cs"/>
              </a:rPr>
              <a:t>They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to the king Nebuchadnezzar, O king, live for ever.</a:t>
            </a:r>
          </a:p>
          <a:p>
            <a:r>
              <a:rPr lang="en-US" sz="1200" b="1" i="0" kern="1200" baseline="30000" dirty="0">
                <a:solidFill>
                  <a:schemeClr val="tx1"/>
                </a:solidFill>
                <a:effectLst/>
                <a:latin typeface="+mn-lt"/>
                <a:ea typeface="+mn-ea"/>
                <a:cs typeface="+mn-cs"/>
              </a:rPr>
              <a:t>10 </a:t>
            </a:r>
            <a:r>
              <a:rPr lang="en-US" sz="1200" b="0" i="0" kern="1200" dirty="0">
                <a:solidFill>
                  <a:schemeClr val="tx1"/>
                </a:solidFill>
                <a:effectLst/>
                <a:latin typeface="+mn-lt"/>
                <a:ea typeface="+mn-ea"/>
                <a:cs typeface="+mn-cs"/>
              </a:rPr>
              <a:t>Thou, O king, hast made a decree, that every man that shall hear the sound of the cornet, flute, harp, sackbut, psaltery, and dulcimer, and all kinds of </a:t>
            </a:r>
            <a:r>
              <a:rPr lang="en-US" sz="1200" b="0" i="0" kern="1200" dirty="0" err="1">
                <a:solidFill>
                  <a:schemeClr val="tx1"/>
                </a:solidFill>
                <a:effectLst/>
                <a:latin typeface="+mn-lt"/>
                <a:ea typeface="+mn-ea"/>
                <a:cs typeface="+mn-cs"/>
              </a:rPr>
              <a:t>musick</a:t>
            </a:r>
            <a:r>
              <a:rPr lang="en-US" sz="1200" b="0" i="0" kern="1200" dirty="0">
                <a:solidFill>
                  <a:schemeClr val="tx1"/>
                </a:solidFill>
                <a:effectLst/>
                <a:latin typeface="+mn-lt"/>
                <a:ea typeface="+mn-ea"/>
                <a:cs typeface="+mn-cs"/>
              </a:rPr>
              <a:t>, shall fall down and worship the golden image: </a:t>
            </a:r>
            <a:r>
              <a:rPr lang="en-US" sz="1200" b="1" i="0" kern="1200" baseline="30000" dirty="0">
                <a:solidFill>
                  <a:schemeClr val="tx1"/>
                </a:solidFill>
                <a:effectLst/>
                <a:latin typeface="+mn-lt"/>
                <a:ea typeface="+mn-ea"/>
                <a:cs typeface="+mn-cs"/>
              </a:rPr>
              <a:t>11 </a:t>
            </a:r>
            <a:r>
              <a:rPr lang="en-US" sz="1200" b="0" i="0" kern="1200" dirty="0">
                <a:solidFill>
                  <a:schemeClr val="tx1"/>
                </a:solidFill>
                <a:effectLst/>
                <a:latin typeface="+mn-lt"/>
                <a:ea typeface="+mn-ea"/>
                <a:cs typeface="+mn-cs"/>
              </a:rPr>
              <a:t>And whoso falleth not down and </a:t>
            </a:r>
            <a:r>
              <a:rPr lang="en-US" sz="1200" b="0" i="0" kern="1200" dirty="0" err="1">
                <a:solidFill>
                  <a:schemeClr val="tx1"/>
                </a:solidFill>
                <a:effectLst/>
                <a:latin typeface="+mn-lt"/>
                <a:ea typeface="+mn-ea"/>
                <a:cs typeface="+mn-cs"/>
              </a:rPr>
              <a:t>worshippeth</a:t>
            </a:r>
            <a:r>
              <a:rPr lang="en-US" sz="1200" b="0" i="0" kern="1200" dirty="0">
                <a:solidFill>
                  <a:schemeClr val="tx1"/>
                </a:solidFill>
                <a:effectLst/>
                <a:latin typeface="+mn-lt"/>
                <a:ea typeface="+mn-ea"/>
                <a:cs typeface="+mn-cs"/>
              </a:rPr>
              <a:t>, that he should be cast into the midst of a burning fiery furnace. </a:t>
            </a:r>
            <a:r>
              <a:rPr lang="en-US" sz="1200" b="1" i="0" kern="1200" baseline="30000" dirty="0">
                <a:solidFill>
                  <a:schemeClr val="tx1"/>
                </a:solidFill>
                <a:effectLst/>
                <a:latin typeface="+mn-lt"/>
                <a:ea typeface="+mn-ea"/>
                <a:cs typeface="+mn-cs"/>
              </a:rPr>
              <a:t>12 </a:t>
            </a:r>
            <a:r>
              <a:rPr lang="en-US" sz="1200" b="0" i="0" kern="1200" dirty="0">
                <a:solidFill>
                  <a:schemeClr val="tx1"/>
                </a:solidFill>
                <a:effectLst/>
                <a:latin typeface="+mn-lt"/>
                <a:ea typeface="+mn-ea"/>
                <a:cs typeface="+mn-cs"/>
              </a:rPr>
              <a:t>There are certain Jews whom thou hast set over the affairs of the province of Babylon, Shadrach, Meshach, and Abednego; these men, O king, have not regarded thee: they serve not thy gods, nor worship the golden image which thou hast set up. </a:t>
            </a:r>
            <a:r>
              <a:rPr lang="en-US" sz="1200" b="1" i="0" kern="1200" baseline="30000" dirty="0">
                <a:solidFill>
                  <a:schemeClr val="tx1"/>
                </a:solidFill>
                <a:effectLst/>
                <a:latin typeface="+mn-lt"/>
                <a:ea typeface="+mn-ea"/>
                <a:cs typeface="+mn-cs"/>
              </a:rPr>
              <a:t>13 </a:t>
            </a:r>
            <a:r>
              <a:rPr lang="en-US" sz="1200" b="0" i="0" kern="1200" dirty="0">
                <a:solidFill>
                  <a:schemeClr val="tx1"/>
                </a:solidFill>
                <a:effectLst/>
                <a:latin typeface="+mn-lt"/>
                <a:ea typeface="+mn-ea"/>
                <a:cs typeface="+mn-cs"/>
              </a:rPr>
              <a:t>Then Nebuchadnezzar in his rage and fury commanded to bring Shadrach, Meshach, and Abednego. Then they brought these men before the king. </a:t>
            </a:r>
            <a:r>
              <a:rPr lang="en-US" sz="1200" b="1" i="0" kern="1200" baseline="30000" dirty="0">
                <a:solidFill>
                  <a:schemeClr val="tx1"/>
                </a:solidFill>
                <a:effectLst/>
                <a:latin typeface="+mn-lt"/>
                <a:ea typeface="+mn-ea"/>
                <a:cs typeface="+mn-cs"/>
              </a:rPr>
              <a:t>14 </a:t>
            </a:r>
            <a:r>
              <a:rPr lang="en-US" sz="1200" b="0" i="0" kern="1200" dirty="0">
                <a:solidFill>
                  <a:schemeClr val="tx1"/>
                </a:solidFill>
                <a:effectLst/>
                <a:latin typeface="+mn-lt"/>
                <a:ea typeface="+mn-ea"/>
                <a:cs typeface="+mn-cs"/>
              </a:rPr>
              <a:t>Nebuchadnezzar </a:t>
            </a:r>
            <a:r>
              <a:rPr lang="en-US" sz="1200" b="0" i="0" kern="1200" dirty="0" err="1">
                <a:solidFill>
                  <a:schemeClr val="tx1"/>
                </a:solidFill>
                <a:effectLst/>
                <a:latin typeface="+mn-lt"/>
                <a:ea typeface="+mn-ea"/>
                <a:cs typeface="+mn-cs"/>
              </a:rPr>
              <a:t>spake</a:t>
            </a:r>
            <a:r>
              <a:rPr lang="en-US" sz="1200" b="0" i="0" kern="1200" dirty="0">
                <a:solidFill>
                  <a:schemeClr val="tx1"/>
                </a:solidFill>
                <a:effectLst/>
                <a:latin typeface="+mn-lt"/>
                <a:ea typeface="+mn-ea"/>
                <a:cs typeface="+mn-cs"/>
              </a:rPr>
              <a:t> and said unto them, Is it true, O Shadrach, Meshach, and Abednego, do not ye serve my gods, nor worship the golden image which I have set up? </a:t>
            </a:r>
            <a:r>
              <a:rPr lang="en-US" sz="1200" b="1" i="0" kern="1200" baseline="30000" dirty="0">
                <a:solidFill>
                  <a:schemeClr val="tx1"/>
                </a:solidFill>
                <a:effectLst/>
                <a:latin typeface="+mn-lt"/>
                <a:ea typeface="+mn-ea"/>
                <a:cs typeface="+mn-cs"/>
              </a:rPr>
              <a:t>15 </a:t>
            </a:r>
            <a:r>
              <a:rPr lang="en-US" sz="1200" b="0" i="0" kern="1200" dirty="0">
                <a:solidFill>
                  <a:schemeClr val="tx1"/>
                </a:solidFill>
                <a:effectLst/>
                <a:latin typeface="+mn-lt"/>
                <a:ea typeface="+mn-ea"/>
                <a:cs typeface="+mn-cs"/>
              </a:rPr>
              <a:t>Now if ye be ready that at what time ye hear the sound of the cornet, flute, harp, sackbut, psaltery, and dulcimer, and all kinds of </a:t>
            </a:r>
            <a:r>
              <a:rPr lang="en-US" sz="1200" b="0" i="0" kern="1200" dirty="0" err="1">
                <a:solidFill>
                  <a:schemeClr val="tx1"/>
                </a:solidFill>
                <a:effectLst/>
                <a:latin typeface="+mn-lt"/>
                <a:ea typeface="+mn-ea"/>
                <a:cs typeface="+mn-cs"/>
              </a:rPr>
              <a:t>musick</a:t>
            </a:r>
            <a:r>
              <a:rPr lang="en-US" sz="1200" b="0" i="0" kern="1200" dirty="0">
                <a:solidFill>
                  <a:schemeClr val="tx1"/>
                </a:solidFill>
                <a:effectLst/>
                <a:latin typeface="+mn-lt"/>
                <a:ea typeface="+mn-ea"/>
                <a:cs typeface="+mn-cs"/>
              </a:rPr>
              <a:t>, ye fall down and worship the image which I have made; well: but if ye worship not, ye shall be cast the same hour into the midst of a burning fiery furnace; and who is that God that shall deliver you out of my hands?</a:t>
            </a:r>
          </a:p>
        </p:txBody>
      </p:sp>
      <p:sp>
        <p:nvSpPr>
          <p:cNvPr id="4" name="Slide Number Placeholder 3"/>
          <p:cNvSpPr>
            <a:spLocks noGrp="1"/>
          </p:cNvSpPr>
          <p:nvPr>
            <p:ph type="sldNum" sz="quarter" idx="5"/>
          </p:nvPr>
        </p:nvSpPr>
        <p:spPr/>
        <p:txBody>
          <a:bodyPr/>
          <a:lstStyle/>
          <a:p>
            <a:fld id="{CFD2866F-E367-5448-96E5-64EBF95C93C4}" type="slidenum">
              <a:rPr lang="en-US" smtClean="0"/>
              <a:t>7</a:t>
            </a:fld>
            <a:endParaRPr lang="en-US"/>
          </a:p>
        </p:txBody>
      </p:sp>
    </p:spTree>
    <p:extLst>
      <p:ext uri="{BB962C8B-B14F-4D97-AF65-F5344CB8AC3E}">
        <p14:creationId xmlns:p14="http://schemas.microsoft.com/office/powerpoint/2010/main" val="14188549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dirty="0"/>
          </a:p>
        </p:txBody>
      </p:sp>
      <p:sp>
        <p:nvSpPr>
          <p:cNvPr id="4" name="Slide Number Placeholder 3"/>
          <p:cNvSpPr>
            <a:spLocks noGrp="1"/>
          </p:cNvSpPr>
          <p:nvPr>
            <p:ph type="sldNum" sz="quarter" idx="5"/>
          </p:nvPr>
        </p:nvSpPr>
        <p:spPr/>
        <p:txBody>
          <a:bodyPr/>
          <a:lstStyle/>
          <a:p>
            <a:fld id="{CFD2866F-E367-5448-96E5-64EBF95C93C4}" type="slidenum">
              <a:rPr lang="en-US" smtClean="0"/>
              <a:t>8</a:t>
            </a:fld>
            <a:endParaRPr lang="en-US"/>
          </a:p>
        </p:txBody>
      </p:sp>
    </p:spTree>
    <p:extLst>
      <p:ext uri="{BB962C8B-B14F-4D97-AF65-F5344CB8AC3E}">
        <p14:creationId xmlns:p14="http://schemas.microsoft.com/office/powerpoint/2010/main" val="26511612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effectLst/>
                <a:latin typeface="Franklin Gothic Book" panose="020B0503020102020204" pitchFamily="34" charset="0"/>
              </a:rPr>
              <a:t>Daniel 3:16–18</a:t>
            </a:r>
          </a:p>
          <a:p>
            <a:endParaRPr lang="en-US" dirty="0">
              <a:effectLst/>
              <a:latin typeface="Franklin Gothic Book" panose="020B0503020102020204" pitchFamily="34" charset="0"/>
            </a:endParaRPr>
          </a:p>
          <a:p>
            <a:r>
              <a:rPr lang="en-US" b="1" dirty="0">
                <a:latin typeface="Franklin Gothic Book" panose="020B0503020102020204" pitchFamily="34" charset="0"/>
              </a:rPr>
              <a:t>New Living Translation</a:t>
            </a:r>
            <a:endParaRPr lang="en-US" b="0" i="0" dirty="0">
              <a:solidFill>
                <a:srgbClr val="000000"/>
              </a:solidFill>
              <a:effectLst/>
              <a:latin typeface="system-ui"/>
            </a:endParaRP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Shadrach, Meshach, and Abednego replied, “O Nebuchadnezzar, we do not need to defend ourselves before you. </a:t>
            </a:r>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If we are thrown into the blazing furnace, the God whom we serve is able to save us. He will rescue us from your power, Your Majesty. </a:t>
            </a:r>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But even if he doesn’t, we want to make it clear to you, Your Majesty, that we will never serve your gods or worship the gold statue you have set up.”</a:t>
            </a:r>
          </a:p>
          <a:p>
            <a:endParaRPr lang="en-US" dirty="0">
              <a:effectLst/>
              <a:latin typeface="Franklin Gothic Book" panose="020B0503020102020204" pitchFamily="34" charset="0"/>
            </a:endParaRPr>
          </a:p>
          <a:p>
            <a:r>
              <a:rPr lang="en-US" b="1" dirty="0">
                <a:effectLst/>
                <a:latin typeface="Franklin Gothic Book" panose="020B0503020102020204" pitchFamily="34" charset="0"/>
              </a:rPr>
              <a:t>King James Version</a:t>
            </a:r>
          </a:p>
          <a:p>
            <a:r>
              <a:rPr lang="en-US" sz="1200" b="1" i="0" kern="1200" baseline="30000" dirty="0">
                <a:solidFill>
                  <a:schemeClr val="tx1"/>
                </a:solidFill>
                <a:effectLst/>
                <a:latin typeface="+mn-lt"/>
                <a:ea typeface="+mn-ea"/>
                <a:cs typeface="+mn-cs"/>
              </a:rPr>
              <a:t>16 </a:t>
            </a:r>
            <a:r>
              <a:rPr lang="en-US" sz="1200" b="0" i="0" kern="1200" dirty="0">
                <a:solidFill>
                  <a:schemeClr val="tx1"/>
                </a:solidFill>
                <a:effectLst/>
                <a:latin typeface="+mn-lt"/>
                <a:ea typeface="+mn-ea"/>
                <a:cs typeface="+mn-cs"/>
              </a:rPr>
              <a:t>Shadrach, Meshach, and Abednego, answered and said to the king, O Nebuchadnezzar, we are not careful to answer thee in this matter.</a:t>
            </a:r>
          </a:p>
          <a:p>
            <a:r>
              <a:rPr lang="en-US" sz="1200" b="1" i="0" kern="1200" baseline="30000" dirty="0">
                <a:solidFill>
                  <a:schemeClr val="tx1"/>
                </a:solidFill>
                <a:effectLst/>
                <a:latin typeface="+mn-lt"/>
                <a:ea typeface="+mn-ea"/>
                <a:cs typeface="+mn-cs"/>
              </a:rPr>
              <a:t>17 </a:t>
            </a:r>
            <a:r>
              <a:rPr lang="en-US" sz="1200" b="0" i="0" kern="1200" dirty="0">
                <a:solidFill>
                  <a:schemeClr val="tx1"/>
                </a:solidFill>
                <a:effectLst/>
                <a:latin typeface="+mn-lt"/>
                <a:ea typeface="+mn-ea"/>
                <a:cs typeface="+mn-cs"/>
              </a:rPr>
              <a:t>If it be so, our God whom we serve is able to deliver us from the burning fiery furnace, and he will deliver us out of thine hand, O king.</a:t>
            </a:r>
          </a:p>
          <a:p>
            <a:r>
              <a:rPr lang="en-US" sz="1200" b="1" i="0" kern="1200" baseline="30000" dirty="0">
                <a:solidFill>
                  <a:schemeClr val="tx1"/>
                </a:solidFill>
                <a:effectLst/>
                <a:latin typeface="+mn-lt"/>
                <a:ea typeface="+mn-ea"/>
                <a:cs typeface="+mn-cs"/>
              </a:rPr>
              <a:t>18 </a:t>
            </a:r>
            <a:r>
              <a:rPr lang="en-US" sz="1200" b="0" i="0" kern="1200" dirty="0">
                <a:solidFill>
                  <a:schemeClr val="tx1"/>
                </a:solidFill>
                <a:effectLst/>
                <a:latin typeface="+mn-lt"/>
                <a:ea typeface="+mn-ea"/>
                <a:cs typeface="+mn-cs"/>
              </a:rPr>
              <a:t>But if not, be it known unto thee, O king, that we will not serve thy gods, nor worship the golden image which thou hast set up.</a:t>
            </a:r>
          </a:p>
        </p:txBody>
      </p:sp>
      <p:sp>
        <p:nvSpPr>
          <p:cNvPr id="4" name="Slide Number Placeholder 3"/>
          <p:cNvSpPr>
            <a:spLocks noGrp="1"/>
          </p:cNvSpPr>
          <p:nvPr>
            <p:ph type="sldNum" sz="quarter" idx="5"/>
          </p:nvPr>
        </p:nvSpPr>
        <p:spPr/>
        <p:txBody>
          <a:bodyPr/>
          <a:lstStyle/>
          <a:p>
            <a:fld id="{CFD2866F-E367-5448-96E5-64EBF95C93C4}" type="slidenum">
              <a:rPr lang="en-US" smtClean="0"/>
              <a:t>9</a:t>
            </a:fld>
            <a:endParaRPr lang="en-US"/>
          </a:p>
        </p:txBody>
      </p:sp>
    </p:spTree>
    <p:extLst>
      <p:ext uri="{BB962C8B-B14F-4D97-AF65-F5344CB8AC3E}">
        <p14:creationId xmlns:p14="http://schemas.microsoft.com/office/powerpoint/2010/main" val="8411854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Unit Intro">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1F6DF13-6EA3-01C6-8756-17C355250677}"/>
              </a:ext>
            </a:extLst>
          </p:cNvPr>
          <p:cNvPicPr>
            <a:picLocks noChangeAspect="1"/>
          </p:cNvPicPr>
          <p:nvPr userDrawn="1"/>
        </p:nvPicPr>
        <p:blipFill>
          <a:blip r:embed="rId2">
            <a:extLst>
              <a:ext uri="{28A0092B-C50C-407E-A947-70E740481C1C}">
                <a14:useLocalDpi xmlns:a14="http://schemas.microsoft.com/office/drawing/2010/main" val="0"/>
              </a:ext>
            </a:extLst>
          </a:blip>
          <a:srcRect t="17441" b="17441"/>
          <a:stretch/>
        </p:blipFill>
        <p:spPr>
          <a:xfrm>
            <a:off x="917884" y="1056357"/>
            <a:ext cx="16466409" cy="4969556"/>
          </a:xfrm>
          <a:prstGeom prst="rect">
            <a:avLst/>
          </a:prstGeom>
        </p:spPr>
      </p:pic>
      <p:sp>
        <p:nvSpPr>
          <p:cNvPr id="6" name="AutoShape 4">
            <a:extLst>
              <a:ext uri="{FF2B5EF4-FFF2-40B4-BE49-F238E27FC236}">
                <a16:creationId xmlns:a16="http://schemas.microsoft.com/office/drawing/2014/main" id="{6224DFEB-EEC7-439B-60DA-DA5076B9A343}"/>
              </a:ext>
            </a:extLst>
          </p:cNvPr>
          <p:cNvSpPr/>
          <p:nvPr userDrawn="1"/>
        </p:nvSpPr>
        <p:spPr>
          <a:xfrm>
            <a:off x="7138368" y="6025913"/>
            <a:ext cx="10238836" cy="3204730"/>
          </a:xfrm>
          <a:prstGeom prst="rect">
            <a:avLst/>
          </a:prstGeom>
          <a:solidFill>
            <a:schemeClr val="bg1"/>
          </a:solidFill>
        </p:spPr>
      </p:sp>
      <p:pic>
        <p:nvPicPr>
          <p:cNvPr id="27" name="Picture 5">
            <a:extLst>
              <a:ext uri="{FF2B5EF4-FFF2-40B4-BE49-F238E27FC236}">
                <a16:creationId xmlns:a16="http://schemas.microsoft.com/office/drawing/2014/main" id="{213C5E3B-3CF1-FF9C-B9BF-892E0159E50C}"/>
              </a:ext>
            </a:extLst>
          </p:cNvPr>
          <p:cNvPicPr>
            <a:picLocks noChangeAspect="1"/>
          </p:cNvPicPr>
          <p:nvPr userDrawn="1"/>
        </p:nvPicPr>
        <p:blipFill>
          <a:blip r:embed="rId3"/>
          <a:srcRect/>
          <a:stretch>
            <a:fillRect/>
          </a:stretch>
        </p:blipFill>
        <p:spPr>
          <a:xfrm>
            <a:off x="15735631" y="1193579"/>
            <a:ext cx="1523669" cy="1211737"/>
          </a:xfrm>
          <a:prstGeom prst="rect">
            <a:avLst/>
          </a:prstGeom>
        </p:spPr>
      </p:pic>
      <p:sp>
        <p:nvSpPr>
          <p:cNvPr id="30" name="TextBox 8">
            <a:extLst>
              <a:ext uri="{FF2B5EF4-FFF2-40B4-BE49-F238E27FC236}">
                <a16:creationId xmlns:a16="http://schemas.microsoft.com/office/drawing/2014/main" id="{C5CB4FDB-18EC-C6B5-6626-2046052DF8E0}"/>
              </a:ext>
            </a:extLst>
          </p:cNvPr>
          <p:cNvSpPr txBox="1"/>
          <p:nvPr userDrawn="1"/>
        </p:nvSpPr>
        <p:spPr>
          <a:xfrm>
            <a:off x="910796" y="9576152"/>
            <a:ext cx="5595058" cy="323215"/>
          </a:xfrm>
          <a:prstGeom prst="rect">
            <a:avLst/>
          </a:prstGeom>
        </p:spPr>
        <p:txBody>
          <a:bodyPr wrap="square" lIns="0" tIns="0" rIns="0" bIns="0" rtlCol="0" anchor="t">
            <a:spAutoFit/>
          </a:bodyPr>
          <a:lstStyle/>
          <a:p>
            <a:pPr>
              <a:lnSpc>
                <a:spcPts val="2660"/>
              </a:lnSpc>
            </a:pPr>
            <a:r>
              <a:rPr lang="en-US" sz="1899" spc="142" dirty="0">
                <a:solidFill>
                  <a:srgbClr val="FFFAEC"/>
                </a:solidFill>
                <a:latin typeface="Franklin Gothic Medium" panose="020B0603020102020204" pitchFamily="34" charset="0"/>
              </a:rPr>
              <a:t>SPRING 2026—UNIT 2</a:t>
            </a:r>
          </a:p>
        </p:txBody>
      </p:sp>
      <p:sp>
        <p:nvSpPr>
          <p:cNvPr id="7" name="AutoShape 4">
            <a:extLst>
              <a:ext uri="{FF2B5EF4-FFF2-40B4-BE49-F238E27FC236}">
                <a16:creationId xmlns:a16="http://schemas.microsoft.com/office/drawing/2014/main" id="{770126F0-5C30-9095-624A-442CA9D95421}"/>
              </a:ext>
            </a:extLst>
          </p:cNvPr>
          <p:cNvSpPr/>
          <p:nvPr userDrawn="1"/>
        </p:nvSpPr>
        <p:spPr>
          <a:xfrm>
            <a:off x="7105140" y="6025913"/>
            <a:ext cx="10264976" cy="3246649"/>
          </a:xfrm>
          <a:prstGeom prst="rect">
            <a:avLst/>
          </a:prstGeom>
          <a:solidFill>
            <a:srgbClr val="145C6F">
              <a:alpha val="35000"/>
            </a:srgbClr>
          </a:solidFill>
        </p:spPr>
      </p:sp>
      <p:sp>
        <p:nvSpPr>
          <p:cNvPr id="8" name="TextBox 7">
            <a:extLst>
              <a:ext uri="{FF2B5EF4-FFF2-40B4-BE49-F238E27FC236}">
                <a16:creationId xmlns:a16="http://schemas.microsoft.com/office/drawing/2014/main" id="{27C59278-1AB9-0919-ACBD-334474736CF9}"/>
              </a:ext>
            </a:extLst>
          </p:cNvPr>
          <p:cNvSpPr txBox="1"/>
          <p:nvPr userDrawn="1"/>
        </p:nvSpPr>
        <p:spPr>
          <a:xfrm>
            <a:off x="7558846" y="6244942"/>
            <a:ext cx="9222967" cy="3182538"/>
          </a:xfrm>
          <a:prstGeom prst="rect">
            <a:avLst/>
          </a:prstGeom>
          <a:noFill/>
        </p:spPr>
        <p:txBody>
          <a:bodyPr wrap="square" lIns="0" tIns="0" rIns="0" bIns="0" rtlCol="0" anchor="t">
            <a:spAutoFit/>
          </a:bodyPr>
          <a:lstStyle/>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When the Book of Daniel was written, the people of Israel were in crisis. They had lost God’s protective covering and were taken as captives to enemy territory. How could they live as God’s people without access to the temple? Would they ever return to the Promised Land? </a:t>
            </a:r>
          </a:p>
          <a:p>
            <a:pPr marL="0" marR="0" lvl="0" indent="0" algn="l" defTabSz="914400" rtl="0" eaLnBrk="1" fontAlgn="auto" latinLnBrk="0" hangingPunct="1">
              <a:lnSpc>
                <a:spcPts val="4160"/>
              </a:lnSpc>
              <a:spcBef>
                <a:spcPts val="0"/>
              </a:spcBef>
              <a:spcAft>
                <a:spcPts val="0"/>
              </a:spcAft>
              <a:buClrTx/>
              <a:buSzTx/>
              <a:buFontTx/>
              <a:buNone/>
              <a:tabLst/>
              <a:defRPr/>
            </a:pPr>
            <a:r>
              <a:rPr lang="en-US" sz="2600" b="0" i="1" spc="169" dirty="0">
                <a:solidFill>
                  <a:srgbClr val="1C2327"/>
                </a:solidFill>
                <a:effectLst/>
                <a:latin typeface="Corbel" panose="020B0503020204020204" pitchFamily="34" charset="0"/>
              </a:rPr>
              <a:t>.</a:t>
            </a:r>
            <a:endParaRPr lang="en-US" sz="2600" b="0" i="0" dirty="0">
              <a:effectLst/>
              <a:latin typeface="Franklin Gothic Medium" panose="020B0603020102020204" pitchFamily="34" charset="0"/>
            </a:endParaRPr>
          </a:p>
        </p:txBody>
      </p:sp>
      <p:sp>
        <p:nvSpPr>
          <p:cNvPr id="9" name="AutoShape 3">
            <a:extLst>
              <a:ext uri="{FF2B5EF4-FFF2-40B4-BE49-F238E27FC236}">
                <a16:creationId xmlns:a16="http://schemas.microsoft.com/office/drawing/2014/main" id="{1F486888-D262-D2BA-EC97-F42BC4531055}"/>
              </a:ext>
            </a:extLst>
          </p:cNvPr>
          <p:cNvSpPr/>
          <p:nvPr userDrawn="1"/>
        </p:nvSpPr>
        <p:spPr>
          <a:xfrm>
            <a:off x="917884" y="6036109"/>
            <a:ext cx="6227572" cy="3204730"/>
          </a:xfrm>
          <a:prstGeom prst="rect">
            <a:avLst/>
          </a:prstGeom>
          <a:solidFill>
            <a:srgbClr val="145C6F"/>
          </a:solidFill>
        </p:spPr>
        <p:txBody>
          <a:bodyPr/>
          <a:lstStyle/>
          <a:p>
            <a:endParaRPr lang="en-US" dirty="0"/>
          </a:p>
        </p:txBody>
      </p:sp>
      <p:sp>
        <p:nvSpPr>
          <p:cNvPr id="11" name="TextBox 6">
            <a:extLst>
              <a:ext uri="{FF2B5EF4-FFF2-40B4-BE49-F238E27FC236}">
                <a16:creationId xmlns:a16="http://schemas.microsoft.com/office/drawing/2014/main" id="{2A1E88B8-175E-359C-F666-F6F463EB46F4}"/>
              </a:ext>
            </a:extLst>
          </p:cNvPr>
          <p:cNvSpPr txBox="1"/>
          <p:nvPr userDrawn="1"/>
        </p:nvSpPr>
        <p:spPr>
          <a:xfrm>
            <a:off x="1331274" y="6743700"/>
            <a:ext cx="5266940" cy="711990"/>
          </a:xfrm>
          <a:prstGeom prst="rect">
            <a:avLst/>
          </a:prstGeom>
        </p:spPr>
        <p:txBody>
          <a:bodyPr wrap="square" lIns="0" tIns="0" rIns="0" bIns="0" rtlCol="0" anchor="t">
            <a:spAutoFit/>
          </a:bodyPr>
          <a:lstStyle/>
          <a:p>
            <a:pPr>
              <a:lnSpc>
                <a:spcPts val="5880"/>
              </a:lnSpc>
            </a:pPr>
            <a:r>
              <a:rPr lang="en-US" sz="49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THE BOOK OF</a:t>
            </a:r>
          </a:p>
        </p:txBody>
      </p:sp>
      <p:sp>
        <p:nvSpPr>
          <p:cNvPr id="12" name="TextBox 6">
            <a:extLst>
              <a:ext uri="{FF2B5EF4-FFF2-40B4-BE49-F238E27FC236}">
                <a16:creationId xmlns:a16="http://schemas.microsoft.com/office/drawing/2014/main" id="{7FBF913F-A6F3-3D50-A898-0464835BC53C}"/>
              </a:ext>
            </a:extLst>
          </p:cNvPr>
          <p:cNvSpPr txBox="1"/>
          <p:nvPr userDrawn="1"/>
        </p:nvSpPr>
        <p:spPr>
          <a:xfrm>
            <a:off x="1331274" y="7934785"/>
            <a:ext cx="5595058" cy="826958"/>
          </a:xfrm>
          <a:prstGeom prst="rect">
            <a:avLst/>
          </a:prstGeom>
        </p:spPr>
        <p:txBody>
          <a:bodyPr wrap="square" lIns="0" tIns="0" rIns="0" bIns="0" rtlCol="0" anchor="t">
            <a:spAutoFit/>
          </a:bodyPr>
          <a:lstStyle/>
          <a:p>
            <a:pPr>
              <a:lnSpc>
                <a:spcPts val="5880"/>
              </a:lnSpc>
            </a:pPr>
            <a:r>
              <a:rPr lang="en-US" sz="8800" spc="300" dirty="0">
                <a:solidFill>
                  <a:srgbClr val="FFFFFF"/>
                </a:solidFill>
                <a:latin typeface="Franklin Gothic Medium" panose="020B0603020102020204" pitchFamily="34" charset="0"/>
                <a:ea typeface="Lato" panose="020F0502020204030203" pitchFamily="34" charset="0"/>
                <a:cs typeface="Lato" panose="020F0502020204030203" pitchFamily="34" charset="0"/>
              </a:rPr>
              <a:t>DANIEL</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lank Template 2">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32004"/>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Tree>
    <p:extLst>
      <p:ext uri="{BB962C8B-B14F-4D97-AF65-F5344CB8AC3E}">
        <p14:creationId xmlns:p14="http://schemas.microsoft.com/office/powerpoint/2010/main" val="16525375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ey Verse">
    <p:bg>
      <p:bgPr>
        <a:solidFill>
          <a:srgbClr val="1C2327"/>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E3FA0C5-D891-EABB-F265-BE42AF47ED03}"/>
              </a:ext>
            </a:extLst>
          </p:cNvPr>
          <p:cNvPicPr>
            <a:picLocks noChangeAspect="1"/>
          </p:cNvPicPr>
          <p:nvPr userDrawn="1"/>
        </p:nvPicPr>
        <p:blipFill>
          <a:blip r:embed="rId2">
            <a:duotone>
              <a:prstClr val="black"/>
              <a:srgbClr val="145C6F">
                <a:tint val="45000"/>
                <a:satMod val="400000"/>
              </a:srgbClr>
            </a:duotone>
            <a:extLst>
              <a:ext uri="{BEBA8EAE-BF5A-486C-A8C5-ECC9F3942E4B}">
                <a14:imgProps xmlns:a14="http://schemas.microsoft.com/office/drawing/2010/main">
                  <a14:imgLayer r:embed="rId3">
                    <a14:imgEffect>
                      <a14:saturation sat="0"/>
                    </a14:imgEffect>
                    <a14:imgEffect>
                      <a14:brightnessContrast bright="-40000"/>
                    </a14:imgEffect>
                  </a14:imgLayer>
                </a14:imgProps>
              </a:ext>
              <a:ext uri="{28A0092B-C50C-407E-A947-70E740481C1C}">
                <a14:useLocalDpi xmlns:a14="http://schemas.microsoft.com/office/drawing/2010/main"/>
              </a:ext>
            </a:extLst>
          </a:blip>
          <a:srcRect/>
          <a:stretch/>
        </p:blipFill>
        <p:spPr>
          <a:xfrm>
            <a:off x="0" y="0"/>
            <a:ext cx="18288000" cy="9563100"/>
          </a:xfrm>
          <a:prstGeom prst="rect">
            <a:avLst/>
          </a:prstGeom>
          <a:solidFill>
            <a:srgbClr val="CCC9D9"/>
          </a:solidFill>
        </p:spPr>
      </p:pic>
      <p:grpSp>
        <p:nvGrpSpPr>
          <p:cNvPr id="4" name="Group 3">
            <a:extLst>
              <a:ext uri="{FF2B5EF4-FFF2-40B4-BE49-F238E27FC236}">
                <a16:creationId xmlns:a16="http://schemas.microsoft.com/office/drawing/2014/main" id="{B49701B6-B679-1F5F-D050-360F278C3221}"/>
              </a:ext>
            </a:extLst>
          </p:cNvPr>
          <p:cNvGrpSpPr/>
          <p:nvPr userDrawn="1"/>
        </p:nvGrpSpPr>
        <p:grpSpPr>
          <a:xfrm>
            <a:off x="2837554" y="1943100"/>
            <a:ext cx="12612891" cy="5729374"/>
            <a:chOff x="0" y="0"/>
            <a:chExt cx="16817188" cy="7639165"/>
          </a:xfrm>
        </p:grpSpPr>
        <p:sp>
          <p:nvSpPr>
            <p:cNvPr id="5" name="AutoShape 4">
              <a:extLst>
                <a:ext uri="{FF2B5EF4-FFF2-40B4-BE49-F238E27FC236}">
                  <a16:creationId xmlns:a16="http://schemas.microsoft.com/office/drawing/2014/main" id="{58E2D9B1-3898-B316-3EDC-AEC29AB664E9}"/>
                </a:ext>
              </a:extLst>
            </p:cNvPr>
            <p:cNvSpPr/>
            <p:nvPr/>
          </p:nvSpPr>
          <p:spPr>
            <a:xfrm>
              <a:off x="0" y="0"/>
              <a:ext cx="16817188" cy="7639165"/>
            </a:xfrm>
            <a:prstGeom prst="rect">
              <a:avLst/>
            </a:prstGeom>
            <a:solidFill>
              <a:srgbClr val="145C6F">
                <a:alpha val="81961"/>
              </a:srgbClr>
            </a:solidFill>
          </p:spPr>
          <p:txBody>
            <a:bodyPr/>
            <a:lstStyle/>
            <a:p>
              <a:endParaRPr lang="en-US" dirty="0"/>
            </a:p>
          </p:txBody>
        </p:sp>
        <p:sp>
          <p:nvSpPr>
            <p:cNvPr id="6" name="AutoShape 5">
              <a:extLst>
                <a:ext uri="{FF2B5EF4-FFF2-40B4-BE49-F238E27FC236}">
                  <a16:creationId xmlns:a16="http://schemas.microsoft.com/office/drawing/2014/main" id="{9586F3AF-70B3-487A-CA7C-E4F73E368FEB}"/>
                </a:ext>
              </a:extLst>
            </p:cNvPr>
            <p:cNvSpPr/>
            <p:nvPr/>
          </p:nvSpPr>
          <p:spPr>
            <a:xfrm rot="5400000">
              <a:off x="1238627" y="3762180"/>
              <a:ext cx="5695040" cy="114805"/>
            </a:xfrm>
            <a:prstGeom prst="rect">
              <a:avLst/>
            </a:prstGeom>
            <a:solidFill>
              <a:srgbClr val="FFFFFF"/>
            </a:solidFill>
          </p:spPr>
        </p:sp>
        <p:pic>
          <p:nvPicPr>
            <p:cNvPr id="7" name="Picture 6">
              <a:extLst>
                <a:ext uri="{FF2B5EF4-FFF2-40B4-BE49-F238E27FC236}">
                  <a16:creationId xmlns:a16="http://schemas.microsoft.com/office/drawing/2014/main" id="{E7DF67BE-E4F5-E1A5-F2E1-63D57741EFE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a:fillRect/>
            </a:stretch>
          </p:blipFill>
          <p:spPr>
            <a:xfrm>
              <a:off x="1010257" y="2386559"/>
              <a:ext cx="2017694" cy="1573259"/>
            </a:xfrm>
            <a:prstGeom prst="rect">
              <a:avLst/>
            </a:prstGeom>
          </p:spPr>
        </p:pic>
        <p:sp>
          <p:nvSpPr>
            <p:cNvPr id="8" name="TextBox 7">
              <a:extLst>
                <a:ext uri="{FF2B5EF4-FFF2-40B4-BE49-F238E27FC236}">
                  <a16:creationId xmlns:a16="http://schemas.microsoft.com/office/drawing/2014/main" id="{DB361F5C-2749-BBE9-E205-5B06661022C5}"/>
                </a:ext>
              </a:extLst>
            </p:cNvPr>
            <p:cNvSpPr txBox="1"/>
            <p:nvPr/>
          </p:nvSpPr>
          <p:spPr>
            <a:xfrm>
              <a:off x="483795" y="4168661"/>
              <a:ext cx="2964376" cy="1127403"/>
            </a:xfrm>
            <a:prstGeom prst="rect">
              <a:avLst/>
            </a:prstGeom>
          </p:spPr>
          <p:txBody>
            <a:bodyPr wrap="square" lIns="0" tIns="0" rIns="0" bIns="0" rtlCol="0" anchor="t">
              <a:spAutoFit/>
            </a:bodyPr>
            <a:lstStyle/>
            <a:p>
              <a:pPr algn="ctr">
                <a:lnSpc>
                  <a:spcPts val="3359"/>
                </a:lnSpc>
              </a:pPr>
              <a:r>
                <a:rPr lang="en-US" sz="2800" dirty="0">
                  <a:solidFill>
                    <a:srgbClr val="FFFFFF"/>
                  </a:solidFill>
                  <a:latin typeface="Franklin Gothic Medium" panose="020B0603020102020204" pitchFamily="34" charset="0"/>
                </a:rPr>
                <a:t>KEY VERSE</a:t>
              </a:r>
            </a:p>
            <a:p>
              <a:pPr algn="ctr">
                <a:lnSpc>
                  <a:spcPts val="3359"/>
                </a:lnSpc>
              </a:pPr>
              <a:r>
                <a:rPr lang="en-US" sz="2800" dirty="0">
                  <a:solidFill>
                    <a:srgbClr val="FFFFFF"/>
                  </a:solidFill>
                  <a:latin typeface="Franklin Gothic Medium" panose="020B0603020102020204" pitchFamily="34" charset="0"/>
                </a:rPr>
                <a:t>Daniel 3:17</a:t>
              </a:r>
            </a:p>
          </p:txBody>
        </p:sp>
      </p:grpSp>
    </p:spTree>
    <p:extLst>
      <p:ext uri="{BB962C8B-B14F-4D97-AF65-F5344CB8AC3E}">
        <p14:creationId xmlns:p14="http://schemas.microsoft.com/office/powerpoint/2010/main" val="29239278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oint 1">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42726" t="7269" b="10679"/>
          <a:stretch>
            <a:fillRect/>
          </a:stretch>
        </p:blipFill>
        <p:spPr>
          <a:xfrm>
            <a:off x="1028700"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E4BEF51-4958-2B9C-52BA-142C49F32432}"/>
              </a:ext>
            </a:extLst>
          </p:cNvPr>
          <p:cNvSpPr txBox="1"/>
          <p:nvPr userDrawn="1"/>
        </p:nvSpPr>
        <p:spPr>
          <a:xfrm>
            <a:off x="9144000" y="3086224"/>
            <a:ext cx="8839200" cy="1538883"/>
          </a:xfrm>
          <a:prstGeom prst="rect">
            <a:avLst/>
          </a:prstGeom>
        </p:spPr>
        <p:txBody>
          <a:bodyPr wrap="square" lIns="0" tIns="0" rIns="0" bIns="0" rtlCol="0" anchor="ctr">
            <a:spAutoFit/>
          </a:bodyPr>
          <a:lstStyle/>
          <a:p>
            <a:pPr>
              <a:lnSpc>
                <a:spcPts val="6000"/>
              </a:lnSpc>
            </a:pPr>
            <a:r>
              <a:rPr lang="en-US" sz="5400" dirty="0">
                <a:solidFill>
                  <a:srgbClr val="FFFFFF"/>
                </a:solidFill>
                <a:latin typeface="Franklin Gothic Medium" panose="020B0603020102020204" pitchFamily="34" charset="0"/>
              </a:rPr>
              <a:t>1. PRESSURE TO COMPROMISE</a:t>
            </a:r>
          </a:p>
        </p:txBody>
      </p:sp>
    </p:spTree>
    <p:extLst>
      <p:ext uri="{BB962C8B-B14F-4D97-AF65-F5344CB8AC3E}">
        <p14:creationId xmlns:p14="http://schemas.microsoft.com/office/powerpoint/2010/main" val="33479257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Point 2">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686" r="686"/>
          <a:stretch/>
        </p:blipFill>
        <p:spPr>
          <a:xfrm>
            <a:off x="1029106" y="1105313"/>
            <a:ext cx="7647760" cy="7754112"/>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853819" y="2875978"/>
            <a:ext cx="10434181" cy="1897820"/>
          </a:xfrm>
          <a:prstGeom prst="rect">
            <a:avLst/>
          </a:prstGeom>
          <a:solidFill>
            <a:srgbClr val="145C6F"/>
          </a:solidFill>
        </p:spPr>
      </p:sp>
      <p:sp>
        <p:nvSpPr>
          <p:cNvPr id="2" name="TextBox 4">
            <a:extLst>
              <a:ext uri="{FF2B5EF4-FFF2-40B4-BE49-F238E27FC236}">
                <a16:creationId xmlns:a16="http://schemas.microsoft.com/office/drawing/2014/main" id="{3A31D424-BB70-4637-4E55-1FDED185A759}"/>
              </a:ext>
            </a:extLst>
          </p:cNvPr>
          <p:cNvSpPr txBox="1"/>
          <p:nvPr userDrawn="1"/>
        </p:nvSpPr>
        <p:spPr>
          <a:xfrm>
            <a:off x="9139237" y="3440167"/>
            <a:ext cx="8686800" cy="769441"/>
          </a:xfrm>
          <a:prstGeom prst="rect">
            <a:avLst/>
          </a:prstGeom>
        </p:spPr>
        <p:txBody>
          <a:bodyPr wrap="square" lIns="0" tIns="0" rIns="0" bIns="0" rtlCol="0" anchor="t">
            <a:spAutoFit/>
          </a:bodyPr>
          <a:lstStyle/>
          <a:p>
            <a:pPr>
              <a:lnSpc>
                <a:spcPts val="6000"/>
              </a:lnSpc>
            </a:pPr>
            <a:r>
              <a:rPr lang="en-US" sz="5400" dirty="0">
                <a:solidFill>
                  <a:srgbClr val="FFFFFF"/>
                </a:solidFill>
                <a:latin typeface="Franklin Gothic Medium" panose="020B0603020102020204" pitchFamily="34" charset="0"/>
              </a:rPr>
              <a:t>2. STANDING IN FAITH</a:t>
            </a:r>
          </a:p>
        </p:txBody>
      </p:sp>
    </p:spTree>
    <p:extLst>
      <p:ext uri="{BB962C8B-B14F-4D97-AF65-F5344CB8AC3E}">
        <p14:creationId xmlns:p14="http://schemas.microsoft.com/office/powerpoint/2010/main" val="22919551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oint 3">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C96BCB79-BF3D-2CCA-A64E-4D21B3262E58}"/>
              </a:ext>
            </a:extLst>
          </p:cNvPr>
          <p:cNvSpPr>
            <a:spLocks noGrp="1"/>
          </p:cNvSpPr>
          <p:nvPr>
            <p:ph type="pic" sz="quarter" idx="10" hasCustomPrompt="1"/>
          </p:nvPr>
        </p:nvSpPr>
        <p:spPr>
          <a:xfrm>
            <a:off x="1028700" y="1104900"/>
            <a:ext cx="7648575" cy="7754938"/>
          </a:xfrm>
          <a:prstGeom prst="rect">
            <a:avLst/>
          </a:prstGeom>
        </p:spPr>
        <p:txBody>
          <a:bodyPr/>
          <a:lstStyle>
            <a:lvl1pPr marL="0" indent="0">
              <a:buNone/>
              <a:defRPr>
                <a:solidFill>
                  <a:schemeClr val="bg1"/>
                </a:solidFill>
              </a:defRPr>
            </a:lvl1pPr>
          </a:lstStyle>
          <a:p>
            <a:r>
              <a:rPr lang="en-US" dirty="0"/>
              <a:t>CLICK TO ADD PHOTO</a:t>
            </a:r>
          </a:p>
        </p:txBody>
      </p:sp>
      <p:pic>
        <p:nvPicPr>
          <p:cNvPr id="3" name="Picture 2">
            <a:extLst>
              <a:ext uri="{FF2B5EF4-FFF2-40B4-BE49-F238E27FC236}">
                <a16:creationId xmlns:a16="http://schemas.microsoft.com/office/drawing/2014/main" id="{F82A4142-97E0-C575-3355-153C03D1A191}"/>
              </a:ext>
            </a:extLst>
          </p:cNvPr>
          <p:cNvPicPr>
            <a:picLocks noChangeAspect="1"/>
          </p:cNvPicPr>
          <p:nvPr userDrawn="1"/>
        </p:nvPicPr>
        <p:blipFill>
          <a:blip r:embed="rId2">
            <a:extLst>
              <a:ext uri="{28A0092B-C50C-407E-A947-70E740481C1C}">
                <a14:useLocalDpi xmlns:a14="http://schemas.microsoft.com/office/drawing/2010/main" val="0"/>
              </a:ext>
            </a:extLst>
          </a:blip>
          <a:srcRect l="18378" r="11452"/>
          <a:stretch>
            <a:fillRect/>
          </a:stretch>
        </p:blipFill>
        <p:spPr>
          <a:xfrm>
            <a:off x="1028695" y="1104900"/>
            <a:ext cx="7648575" cy="7754938"/>
          </a:xfrm>
          <a:prstGeom prst="rect">
            <a:avLst/>
          </a:prstGeom>
        </p:spPr>
      </p:pic>
      <p:sp>
        <p:nvSpPr>
          <p:cNvPr id="4" name="AutoShape 3">
            <a:extLst>
              <a:ext uri="{FF2B5EF4-FFF2-40B4-BE49-F238E27FC236}">
                <a16:creationId xmlns:a16="http://schemas.microsoft.com/office/drawing/2014/main" id="{0D0F253A-4A72-0DF3-0607-465164E042D8}"/>
              </a:ext>
            </a:extLst>
          </p:cNvPr>
          <p:cNvSpPr/>
          <p:nvPr userDrawn="1"/>
        </p:nvSpPr>
        <p:spPr>
          <a:xfrm>
            <a:off x="7922399" y="2857500"/>
            <a:ext cx="10365601" cy="1897820"/>
          </a:xfrm>
          <a:prstGeom prst="rect">
            <a:avLst/>
          </a:prstGeom>
          <a:solidFill>
            <a:srgbClr val="145C6F"/>
          </a:solidFill>
        </p:spPr>
      </p:sp>
      <p:sp>
        <p:nvSpPr>
          <p:cNvPr id="5" name="TextBox 4">
            <a:extLst>
              <a:ext uri="{FF2B5EF4-FFF2-40B4-BE49-F238E27FC236}">
                <a16:creationId xmlns:a16="http://schemas.microsoft.com/office/drawing/2014/main" id="{A6EAD622-361E-E05A-7C09-F7BE95C7625C}"/>
              </a:ext>
            </a:extLst>
          </p:cNvPr>
          <p:cNvSpPr txBox="1"/>
          <p:nvPr userDrawn="1"/>
        </p:nvSpPr>
        <p:spPr>
          <a:xfrm>
            <a:off x="8910635" y="3036968"/>
            <a:ext cx="8691565" cy="1538883"/>
          </a:xfrm>
          <a:prstGeom prst="rect">
            <a:avLst/>
          </a:prstGeom>
        </p:spPr>
        <p:txBody>
          <a:bodyPr wrap="square" lIns="0" tIns="0" rIns="0" bIns="0" rtlCol="0" anchor="ctr">
            <a:spAutoFit/>
          </a:bodyPr>
          <a:lstStyle/>
          <a:p>
            <a:pPr>
              <a:lnSpc>
                <a:spcPts val="6000"/>
              </a:lnSpc>
            </a:pPr>
            <a:r>
              <a:rPr lang="en-US" sz="5400" cap="all" baseline="0" dirty="0">
                <a:solidFill>
                  <a:srgbClr val="FFFFFF"/>
                </a:solidFill>
                <a:latin typeface="Franklin Gothic Medium" panose="020B0603020102020204" pitchFamily="34" charset="0"/>
              </a:rPr>
              <a:t>3. GOD’S MIRACULOUS RESCUE</a:t>
            </a:r>
          </a:p>
        </p:txBody>
      </p:sp>
    </p:spTree>
    <p:extLst>
      <p:ext uri="{BB962C8B-B14F-4D97-AF65-F5344CB8AC3E}">
        <p14:creationId xmlns:p14="http://schemas.microsoft.com/office/powerpoint/2010/main" val="36459154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Ministry in Actio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5F1DB30-BAAD-55E0-8683-C11156F13DB6}"/>
              </a:ext>
            </a:extLst>
          </p:cNvPr>
          <p:cNvPicPr>
            <a:picLocks noChangeAspect="1"/>
          </p:cNvPicPr>
          <p:nvPr userDrawn="1"/>
        </p:nvPicPr>
        <p:blipFill>
          <a:blip r:embed="rId2">
            <a:extLst>
              <a:ext uri="{28A0092B-C50C-407E-A947-70E740481C1C}">
                <a14:useLocalDpi xmlns:a14="http://schemas.microsoft.com/office/drawing/2010/main" val="0"/>
              </a:ext>
            </a:extLst>
          </a:blip>
          <a:srcRect l="23982" r="23982"/>
          <a:stretch/>
        </p:blipFill>
        <p:spPr>
          <a:xfrm>
            <a:off x="9144000" y="0"/>
            <a:ext cx="9144000" cy="9563100"/>
          </a:xfrm>
          <a:prstGeom prst="rect">
            <a:avLst/>
          </a:prstGeom>
        </p:spPr>
      </p:pic>
      <p:sp>
        <p:nvSpPr>
          <p:cNvPr id="4" name="AutoShape 4">
            <a:extLst>
              <a:ext uri="{FF2B5EF4-FFF2-40B4-BE49-F238E27FC236}">
                <a16:creationId xmlns:a16="http://schemas.microsoft.com/office/drawing/2014/main" id="{1716F096-317B-FE5B-CA00-165FA955B9A2}"/>
              </a:ext>
            </a:extLst>
          </p:cNvPr>
          <p:cNvSpPr/>
          <p:nvPr userDrawn="1"/>
        </p:nvSpPr>
        <p:spPr>
          <a:xfrm>
            <a:off x="1028700" y="1028700"/>
            <a:ext cx="9123041"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1629673" y="1563901"/>
            <a:ext cx="7921095" cy="828675"/>
          </a:xfrm>
          <a:prstGeom prst="rect">
            <a:avLst/>
          </a:prstGeom>
        </p:spPr>
        <p:txBody>
          <a:bodyPr lIns="0" tIns="0" rIns="0" bIns="0" rtlCol="0" anchor="ctr" anchorCtr="0">
            <a:spAutoFit/>
          </a:bodyPr>
          <a:lstStyle/>
          <a:p>
            <a:pPr>
              <a:lnSpc>
                <a:spcPts val="6599"/>
              </a:lnSpc>
            </a:pPr>
            <a:r>
              <a:rPr lang="en-US" sz="5499" b="0" i="1" spc="300" dirty="0">
                <a:solidFill>
                  <a:srgbClr val="FFFFFF"/>
                </a:solidFill>
                <a:latin typeface="Franklin Gothic Medium" panose="020B0603020102020204" pitchFamily="34" charset="0"/>
              </a:rPr>
              <a:t>MINISTRY IN ACTION</a:t>
            </a:r>
          </a:p>
        </p:txBody>
      </p:sp>
    </p:spTree>
    <p:extLst>
      <p:ext uri="{BB962C8B-B14F-4D97-AF65-F5344CB8AC3E}">
        <p14:creationId xmlns:p14="http://schemas.microsoft.com/office/powerpoint/2010/main" val="126326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sson Intro">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006E97">
                <a:tint val="45000"/>
                <a:satMod val="400000"/>
              </a:srgbClr>
            </a:duotone>
            <a:extLst>
              <a:ext uri="{28A0092B-C50C-407E-A947-70E740481C1C}">
                <a14:useLocalDpi xmlns:a14="http://schemas.microsoft.com/office/drawing/2010/main"/>
              </a:ext>
            </a:extLst>
          </a:blip>
          <a:srcRect/>
          <a:stretch/>
        </p:blipFill>
        <p:spPr>
          <a:xfrm flipH="1">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3009900"/>
            <a:ext cx="8955558" cy="4813872"/>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a:off x="9656648" y="5600700"/>
            <a:ext cx="8600872" cy="62928"/>
          </a:xfrm>
          <a:prstGeom prst="rect">
            <a:avLst/>
          </a:prstGeom>
          <a:solidFill>
            <a:srgbClr val="145C6F"/>
          </a:solidFill>
          <a:ln>
            <a:noFill/>
          </a:ln>
        </p:spPr>
      </p:sp>
    </p:spTree>
    <p:extLst>
      <p:ext uri="{BB962C8B-B14F-4D97-AF65-F5344CB8AC3E}">
        <p14:creationId xmlns:p14="http://schemas.microsoft.com/office/powerpoint/2010/main" val="3993272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cussion Questions">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457200"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
        <p:nvSpPr>
          <p:cNvPr id="2" name="TextBox 1">
            <a:extLst>
              <a:ext uri="{FF2B5EF4-FFF2-40B4-BE49-F238E27FC236}">
                <a16:creationId xmlns:a16="http://schemas.microsoft.com/office/drawing/2014/main" id="{906E28C3-087B-BEBD-2EC3-AF8F60E82500}"/>
              </a:ext>
            </a:extLst>
          </p:cNvPr>
          <p:cNvSpPr txBox="1"/>
          <p:nvPr userDrawn="1"/>
        </p:nvSpPr>
        <p:spPr>
          <a:xfrm>
            <a:off x="1226127" y="2382224"/>
            <a:ext cx="8686800" cy="938719"/>
          </a:xfrm>
          <a:prstGeom prst="rect">
            <a:avLst/>
          </a:prstGeom>
          <a:noFill/>
        </p:spPr>
        <p:txBody>
          <a:bodyPr wrap="square">
            <a:spAutoFit/>
          </a:bodyPr>
          <a:lstStyle/>
          <a:p>
            <a:r>
              <a:rPr lang="en-US" sz="5500" dirty="0">
                <a:solidFill>
                  <a:schemeClr val="bg1">
                    <a:lumMod val="95000"/>
                  </a:schemeClr>
                </a:solidFill>
                <a:latin typeface="Franklin Gothic Medium" panose="020B0603020102020204" pitchFamily="34" charset="0"/>
              </a:rPr>
              <a:t>DISCUSSION QUESTIONS</a:t>
            </a:r>
            <a:endParaRPr lang="en-US" sz="5500" dirty="0">
              <a:solidFill>
                <a:schemeClr val="bg1">
                  <a:lumMod val="95000"/>
                </a:schemeClr>
              </a:solidFill>
            </a:endParaRPr>
          </a:p>
        </p:txBody>
      </p:sp>
    </p:spTree>
    <p:extLst>
      <p:ext uri="{BB962C8B-B14F-4D97-AF65-F5344CB8AC3E}">
        <p14:creationId xmlns:p14="http://schemas.microsoft.com/office/powerpoint/2010/main" val="21050131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pyright">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val="0"/>
              </a:ext>
            </a:extLst>
          </a:blip>
          <a:srcRect t="-861" b="3756"/>
          <a:stretch/>
        </p:blipFill>
        <p:spPr>
          <a:xfrm>
            <a:off x="914400" y="647700"/>
            <a:ext cx="16230600" cy="8870014"/>
          </a:xfrm>
          <a:prstGeom prst="rect">
            <a:avLst/>
          </a:prstGeom>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9332443" y="2253309"/>
            <a:ext cx="8955558" cy="5780383"/>
            <a:chOff x="0" y="0"/>
            <a:chExt cx="3034592" cy="1955339"/>
          </a:xfrm>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solidFill>
              <a:srgbClr val="1C2327"/>
            </a:solidFill>
          </p:spPr>
        </p:sp>
      </p:grpSp>
      <p:grpSp>
        <p:nvGrpSpPr>
          <p:cNvPr id="6" name="Group 5">
            <a:extLst>
              <a:ext uri="{FF2B5EF4-FFF2-40B4-BE49-F238E27FC236}">
                <a16:creationId xmlns:a16="http://schemas.microsoft.com/office/drawing/2014/main" id="{8F135030-7FE6-23F9-110C-E87B3C347161}"/>
              </a:ext>
            </a:extLst>
          </p:cNvPr>
          <p:cNvGrpSpPr/>
          <p:nvPr userDrawn="1"/>
        </p:nvGrpSpPr>
        <p:grpSpPr>
          <a:xfrm>
            <a:off x="9702445" y="2598378"/>
            <a:ext cx="8600872" cy="5120480"/>
            <a:chOff x="0" y="-28575"/>
            <a:chExt cx="11943440" cy="6827307"/>
          </a:xfrm>
        </p:grpSpPr>
        <p:sp>
          <p:nvSpPr>
            <p:cNvPr id="7" name="TextBox 6">
              <a:extLst>
                <a:ext uri="{FF2B5EF4-FFF2-40B4-BE49-F238E27FC236}">
                  <a16:creationId xmlns:a16="http://schemas.microsoft.com/office/drawing/2014/main" id="{E0327DF5-3827-77F9-7042-1AD30E5E25EE}"/>
                </a:ext>
              </a:extLst>
            </p:cNvPr>
            <p:cNvSpPr txBox="1"/>
            <p:nvPr/>
          </p:nvSpPr>
          <p:spPr>
            <a:xfrm>
              <a:off x="0" y="-28575"/>
              <a:ext cx="9119780" cy="2179400"/>
            </a:xfrm>
            <a:prstGeom prst="rect">
              <a:avLst/>
            </a:prstGeom>
          </p:spPr>
          <p:txBody>
            <a:bodyPr lIns="0" tIns="0" rIns="0" bIns="0" rtlCol="0" anchor="t">
              <a:spAutoFit/>
            </a:bodyPr>
            <a:lstStyle/>
            <a:p>
              <a:pPr>
                <a:lnSpc>
                  <a:spcPts val="3328"/>
                </a:lnSpc>
              </a:pPr>
              <a:r>
                <a:rPr lang="en-US" sz="2600" spc="169" dirty="0">
                  <a:solidFill>
                    <a:srgbClr val="FFFFFF"/>
                  </a:solidFill>
                  <a:latin typeface="Franklin Gothic Medium" panose="020B0603020102020204" pitchFamily="34" charset="0"/>
                </a:rPr>
                <a:t>© 2026 by Gospel Publishing House</a:t>
              </a:r>
            </a:p>
            <a:p>
              <a:pPr>
                <a:lnSpc>
                  <a:spcPts val="3328"/>
                </a:lnSpc>
              </a:pPr>
              <a:r>
                <a:rPr lang="en-US" sz="2600" spc="169" dirty="0">
                  <a:solidFill>
                    <a:srgbClr val="FFFFFF"/>
                  </a:solidFill>
                  <a:latin typeface="Franklin Gothic Medium" panose="020B0603020102020204" pitchFamily="34" charset="0"/>
                </a:rPr>
                <a:t>1445 N. Boonville Ave.</a:t>
              </a:r>
              <a:br>
                <a:rPr lang="en-US" sz="2600" spc="169" dirty="0">
                  <a:solidFill>
                    <a:srgbClr val="FFFFFF"/>
                  </a:solidFill>
                  <a:latin typeface="Franklin Gothic Medium" panose="020B0603020102020204" pitchFamily="34" charset="0"/>
                </a:rPr>
              </a:br>
              <a:r>
                <a:rPr lang="en-US" sz="2600" spc="104" dirty="0">
                  <a:solidFill>
                    <a:srgbClr val="FFFFFF"/>
                  </a:solidFill>
                  <a:latin typeface="Franklin Gothic Medium" panose="020B0603020102020204" pitchFamily="34" charset="0"/>
                </a:rPr>
                <a:t>Springfield, MO 65802</a:t>
              </a:r>
            </a:p>
            <a:p>
              <a:pPr>
                <a:lnSpc>
                  <a:spcPts val="3328"/>
                </a:lnSpc>
              </a:pPr>
              <a:r>
                <a:rPr lang="en-US" sz="1613" b="0" i="1" spc="104" dirty="0">
                  <a:solidFill>
                    <a:srgbClr val="FFFFFF"/>
                  </a:solidFill>
                  <a:latin typeface="Franklin Gothic Medium" panose="020B0603020102020204" pitchFamily="34" charset="0"/>
                </a:rPr>
                <a:t>All rights reserved. </a:t>
              </a:r>
            </a:p>
          </p:txBody>
        </p:sp>
        <p:sp>
          <p:nvSpPr>
            <p:cNvPr id="8" name="AutoShape 7">
              <a:extLst>
                <a:ext uri="{FF2B5EF4-FFF2-40B4-BE49-F238E27FC236}">
                  <a16:creationId xmlns:a16="http://schemas.microsoft.com/office/drawing/2014/main" id="{3F610FF4-2B60-ABC1-FB94-125F76CF7806}"/>
                </a:ext>
              </a:extLst>
            </p:cNvPr>
            <p:cNvSpPr/>
            <p:nvPr/>
          </p:nvSpPr>
          <p:spPr>
            <a:xfrm>
              <a:off x="0" y="2671418"/>
              <a:ext cx="11943440" cy="85344"/>
            </a:xfrm>
            <a:prstGeom prst="rect">
              <a:avLst/>
            </a:prstGeom>
            <a:solidFill>
              <a:srgbClr val="145C6F"/>
            </a:solidFill>
          </p:spPr>
        </p:sp>
        <p:sp>
          <p:nvSpPr>
            <p:cNvPr id="9" name="TextBox 8">
              <a:extLst>
                <a:ext uri="{FF2B5EF4-FFF2-40B4-BE49-F238E27FC236}">
                  <a16:creationId xmlns:a16="http://schemas.microsoft.com/office/drawing/2014/main" id="{B8E55F79-2169-9886-8F77-1E9C388F9A3F}"/>
                </a:ext>
              </a:extLst>
            </p:cNvPr>
            <p:cNvSpPr txBox="1"/>
            <p:nvPr/>
          </p:nvSpPr>
          <p:spPr>
            <a:xfrm>
              <a:off x="0" y="3238612"/>
              <a:ext cx="9119781" cy="3560120"/>
            </a:xfrm>
            <a:prstGeom prst="rect">
              <a:avLst/>
            </a:prstGeom>
          </p:spPr>
          <p:txBody>
            <a:bodyPr lIns="0" tIns="0" rIns="0" bIns="0" rtlCol="0" anchor="t">
              <a:spAutoFit/>
            </a:bodyPr>
            <a:lstStyle/>
            <a:p>
              <a:pPr>
                <a:lnSpc>
                  <a:spcPts val="1919"/>
                </a:lnSpc>
              </a:pPr>
              <a:r>
                <a:rPr lang="en-US" sz="1499" spc="97" dirty="0">
                  <a:solidFill>
                    <a:srgbClr val="FFFFFF"/>
                  </a:solidFill>
                  <a:latin typeface="Corbel" panose="020B0503020204020204" pitchFamily="34" charset="0"/>
                </a:rPr>
                <a:t>Photos sourced from GPH and Getty Images.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are taken from the Holy Bible, New Living Translation, copyright © 1996, 2004, 2015 by Tyndale House Foundation. Used by permission of Tyndale House Publishers, Carol Stream, Illinois 60188, USA. All rights reserved. TYNDALE, New Living Translation, NLT, the New Living Translation logo, and Tyndale’s Quill logo are registered trademarks of Tyndale House Publishers.</a:t>
              </a:r>
            </a:p>
            <a:p>
              <a:pPr>
                <a:lnSpc>
                  <a:spcPts val="1919"/>
                </a:lnSpc>
              </a:pPr>
              <a:endParaRPr lang="en-US" sz="1499" spc="97" dirty="0">
                <a:solidFill>
                  <a:srgbClr val="FFFFFF"/>
                </a:solidFill>
                <a:latin typeface="Corbel" panose="020B0503020204020204" pitchFamily="34" charset="0"/>
              </a:endParaRPr>
            </a:p>
            <a:p>
              <a:pPr>
                <a:lnSpc>
                  <a:spcPts val="1919"/>
                </a:lnSpc>
              </a:pPr>
              <a:r>
                <a:rPr lang="en-US" sz="1499" spc="97" dirty="0">
                  <a:solidFill>
                    <a:srgbClr val="FFFFFF"/>
                  </a:solidFill>
                  <a:latin typeface="Corbel" panose="020B0503020204020204" pitchFamily="34" charset="0"/>
                </a:rPr>
                <a:t>Scripture quotations noted as (KJV) are taken from The Authorized (King James) Version.</a:t>
              </a:r>
            </a:p>
          </p:txBody>
        </p:sp>
      </p:grpSp>
    </p:spTree>
    <p:extLst>
      <p:ext uri="{BB962C8B-B14F-4D97-AF65-F5344CB8AC3E}">
        <p14:creationId xmlns:p14="http://schemas.microsoft.com/office/powerpoint/2010/main" val="13795265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Map/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94C4E82A-85DA-C4BA-BF5C-358BDFB68456}"/>
              </a:ext>
            </a:extLst>
          </p:cNvPr>
          <p:cNvSpPr>
            <a:spLocks noGrp="1"/>
          </p:cNvSpPr>
          <p:nvPr>
            <p:ph type="pic" sz="quarter" idx="10" hasCustomPrompt="1"/>
          </p:nvPr>
        </p:nvSpPr>
        <p:spPr>
          <a:xfrm>
            <a:off x="911225" y="876300"/>
            <a:ext cx="16462375" cy="8305799"/>
          </a:xfrm>
          <a:prstGeom prst="rect">
            <a:avLst/>
          </a:prstGeom>
        </p:spPr>
        <p:txBody>
          <a:bodyPr/>
          <a:lstStyle>
            <a:lvl1pPr marL="0" indent="0">
              <a:buNone/>
              <a:defRPr>
                <a:solidFill>
                  <a:schemeClr val="bg1"/>
                </a:solidFill>
              </a:defRPr>
            </a:lvl1pPr>
          </a:lstStyle>
          <a:p>
            <a:r>
              <a:rPr lang="en-US" dirty="0"/>
              <a:t>Click to add map/photo</a:t>
            </a:r>
          </a:p>
        </p:txBody>
      </p:sp>
    </p:spTree>
    <p:extLst>
      <p:ext uri="{BB962C8B-B14F-4D97-AF65-F5344CB8AC3E}">
        <p14:creationId xmlns:p14="http://schemas.microsoft.com/office/powerpoint/2010/main" val="777808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Media Placeholder 2">
            <a:extLst>
              <a:ext uri="{FF2B5EF4-FFF2-40B4-BE49-F238E27FC236}">
                <a16:creationId xmlns:a16="http://schemas.microsoft.com/office/drawing/2014/main" id="{353E3FB9-F5E0-EE74-DC77-44698D94D15C}"/>
              </a:ext>
            </a:extLst>
          </p:cNvPr>
          <p:cNvSpPr>
            <a:spLocks noGrp="1"/>
          </p:cNvSpPr>
          <p:nvPr>
            <p:ph type="media" sz="quarter" idx="11" hasCustomPrompt="1"/>
          </p:nvPr>
        </p:nvSpPr>
        <p:spPr>
          <a:xfrm>
            <a:off x="0" y="0"/>
            <a:ext cx="18288000" cy="10287000"/>
          </a:xfrm>
          <a:prstGeom prst="rect">
            <a:avLst/>
          </a:prstGeom>
        </p:spPr>
        <p:txBody>
          <a:bodyPr/>
          <a:lstStyle>
            <a:lvl1pPr marL="0" indent="0">
              <a:buNone/>
              <a:defRPr>
                <a:solidFill>
                  <a:schemeClr val="bg1"/>
                </a:solidFill>
              </a:defRPr>
            </a:lvl1pPr>
          </a:lstStyle>
          <a:p>
            <a:r>
              <a:rPr lang="en-US" dirty="0"/>
              <a:t>Click to add video</a:t>
            </a:r>
          </a:p>
        </p:txBody>
      </p:sp>
    </p:spTree>
    <p:extLst>
      <p:ext uri="{BB962C8B-B14F-4D97-AF65-F5344CB8AC3E}">
        <p14:creationId xmlns:p14="http://schemas.microsoft.com/office/powerpoint/2010/main" val="1171813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ing Up Next Week">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B3C75D2-AE5B-6F7C-E508-B0FE8C83E626}"/>
              </a:ext>
            </a:extLst>
          </p:cNvPr>
          <p:cNvPicPr>
            <a:picLocks noChangeAspect="1"/>
          </p:cNvPicPr>
          <p:nvPr userDrawn="1"/>
        </p:nvPicPr>
        <p:blipFill>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0" y="0"/>
            <a:ext cx="9174633" cy="10287000"/>
          </a:xfrm>
          <a:prstGeom prst="rect">
            <a:avLst/>
          </a:prstGeom>
          <a:solidFill>
            <a:srgbClr val="CCC9D9"/>
          </a:solidFill>
        </p:spPr>
      </p:pic>
      <p:sp>
        <p:nvSpPr>
          <p:cNvPr id="4" name="AutoShape 4">
            <a:extLst>
              <a:ext uri="{FF2B5EF4-FFF2-40B4-BE49-F238E27FC236}">
                <a16:creationId xmlns:a16="http://schemas.microsoft.com/office/drawing/2014/main" id="{1716F096-317B-FE5B-CA00-165FA955B9A2}"/>
              </a:ext>
            </a:extLst>
          </p:cNvPr>
          <p:cNvSpPr/>
          <p:nvPr userDrawn="1"/>
        </p:nvSpPr>
        <p:spPr>
          <a:xfrm>
            <a:off x="8001000" y="1028700"/>
            <a:ext cx="10287000" cy="1899077"/>
          </a:xfrm>
          <a:prstGeom prst="rect">
            <a:avLst/>
          </a:prstGeom>
          <a:solidFill>
            <a:srgbClr val="145C6F"/>
          </a:solidFill>
        </p:spPr>
        <p:txBody>
          <a:bodyPr/>
          <a:lstStyle/>
          <a:p>
            <a:endParaRPr lang="en-US" dirty="0"/>
          </a:p>
        </p:txBody>
      </p:sp>
      <p:sp>
        <p:nvSpPr>
          <p:cNvPr id="5" name="TextBox 5">
            <a:extLst>
              <a:ext uri="{FF2B5EF4-FFF2-40B4-BE49-F238E27FC236}">
                <a16:creationId xmlns:a16="http://schemas.microsoft.com/office/drawing/2014/main" id="{53B2C728-2935-E842-C6E5-B32FCE21CA1B}"/>
              </a:ext>
            </a:extLst>
          </p:cNvPr>
          <p:cNvSpPr txBox="1"/>
          <p:nvPr userDrawn="1"/>
        </p:nvSpPr>
        <p:spPr>
          <a:xfrm>
            <a:off x="8534400" y="1579732"/>
            <a:ext cx="9220200" cy="797013"/>
          </a:xfrm>
          <a:prstGeom prst="rect">
            <a:avLst/>
          </a:prstGeom>
        </p:spPr>
        <p:txBody>
          <a:bodyPr wrap="square" lIns="0" tIns="0" rIns="0" bIns="0" rtlCol="0" anchor="ctr" anchorCtr="0">
            <a:spAutoFit/>
          </a:bodyPr>
          <a:lstStyle/>
          <a:p>
            <a:pPr algn="r">
              <a:lnSpc>
                <a:spcPts val="6599"/>
              </a:lnSpc>
            </a:pPr>
            <a:r>
              <a:rPr lang="en-US" sz="5499" b="0" i="1" spc="300" dirty="0">
                <a:solidFill>
                  <a:srgbClr val="FFFFFF"/>
                </a:solidFill>
                <a:latin typeface="Franklin Gothic Medium" panose="020B0603020102020204" pitchFamily="34" charset="0"/>
              </a:rPr>
              <a:t>COMING UP NEXT WEEK:</a:t>
            </a:r>
          </a:p>
        </p:txBody>
      </p:sp>
      <p:sp>
        <p:nvSpPr>
          <p:cNvPr id="2" name="AutoShape 7">
            <a:extLst>
              <a:ext uri="{FF2B5EF4-FFF2-40B4-BE49-F238E27FC236}">
                <a16:creationId xmlns:a16="http://schemas.microsoft.com/office/drawing/2014/main" id="{30871E02-E8F8-41F3-D680-70C207A5A57D}"/>
              </a:ext>
            </a:extLst>
          </p:cNvPr>
          <p:cNvSpPr/>
          <p:nvPr userDrawn="1"/>
        </p:nvSpPr>
        <p:spPr>
          <a:xfrm>
            <a:off x="9687128" y="5600700"/>
            <a:ext cx="8600872" cy="62928"/>
          </a:xfrm>
          <a:prstGeom prst="rect">
            <a:avLst/>
          </a:prstGeom>
          <a:solidFill>
            <a:srgbClr val="145C6F"/>
          </a:solidFill>
          <a:ln>
            <a:noFill/>
          </a:ln>
        </p:spPr>
      </p:sp>
    </p:spTree>
    <p:extLst>
      <p:ext uri="{BB962C8B-B14F-4D97-AF65-F5344CB8AC3E}">
        <p14:creationId xmlns:p14="http://schemas.microsoft.com/office/powerpoint/2010/main" val="31176662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0566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Template 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0BDA4DC-1B83-6A00-C0BD-058CC744263B}"/>
              </a:ext>
            </a:extLst>
          </p:cNvPr>
          <p:cNvPicPr>
            <a:picLocks noChangeAspect="1"/>
          </p:cNvPicPr>
          <p:nvPr userDrawn="1"/>
        </p:nvPicPr>
        <p:blipFill rotWithShape="1">
          <a:blip r:embed="rId2">
            <a:duotone>
              <a:prstClr val="black"/>
              <a:srgbClr val="145C6F">
                <a:tint val="45000"/>
                <a:satMod val="400000"/>
              </a:srgbClr>
            </a:duotone>
            <a:extLst>
              <a:ext uri="{28A0092B-C50C-407E-A947-70E740481C1C}">
                <a14:useLocalDpi xmlns:a14="http://schemas.microsoft.com/office/drawing/2010/main"/>
              </a:ext>
            </a:extLst>
          </a:blip>
          <a:srcRect/>
          <a:stretch/>
        </p:blipFill>
        <p:spPr>
          <a:xfrm>
            <a:off x="1028700" y="1028700"/>
            <a:ext cx="16230600" cy="8229600"/>
          </a:xfrm>
          <a:prstGeom prst="rect">
            <a:avLst/>
          </a:prstGeom>
          <a:solidFill>
            <a:srgbClr val="CCC9D9"/>
          </a:solidFill>
        </p:spPr>
      </p:pic>
      <p:grpSp>
        <p:nvGrpSpPr>
          <p:cNvPr id="4" name="Group 3">
            <a:extLst>
              <a:ext uri="{FF2B5EF4-FFF2-40B4-BE49-F238E27FC236}">
                <a16:creationId xmlns:a16="http://schemas.microsoft.com/office/drawing/2014/main" id="{0CAE5721-1484-37D6-18D0-64555C916B1B}"/>
              </a:ext>
            </a:extLst>
          </p:cNvPr>
          <p:cNvGrpSpPr/>
          <p:nvPr userDrawn="1"/>
        </p:nvGrpSpPr>
        <p:grpSpPr>
          <a:xfrm>
            <a:off x="228599" y="2133600"/>
            <a:ext cx="10287001" cy="6019800"/>
            <a:chOff x="0" y="0"/>
            <a:chExt cx="3034592" cy="1955339"/>
          </a:xfrm>
          <a:solidFill>
            <a:srgbClr val="1C2327"/>
          </a:solidFill>
        </p:grpSpPr>
        <p:sp>
          <p:nvSpPr>
            <p:cNvPr id="5" name="Freeform 4">
              <a:extLst>
                <a:ext uri="{FF2B5EF4-FFF2-40B4-BE49-F238E27FC236}">
                  <a16:creationId xmlns:a16="http://schemas.microsoft.com/office/drawing/2014/main" id="{B19803EB-0502-2CAA-D100-8A9FDD604CF3}"/>
                </a:ext>
              </a:extLst>
            </p:cNvPr>
            <p:cNvSpPr/>
            <p:nvPr/>
          </p:nvSpPr>
          <p:spPr>
            <a:xfrm>
              <a:off x="0" y="0"/>
              <a:ext cx="3034592" cy="1955339"/>
            </a:xfrm>
            <a:custGeom>
              <a:avLst/>
              <a:gdLst/>
              <a:ahLst/>
              <a:cxnLst/>
              <a:rect l="l" t="t" r="r" b="b"/>
              <a:pathLst>
                <a:path w="3034592" h="1955339">
                  <a:moveTo>
                    <a:pt x="0" y="0"/>
                  </a:moveTo>
                  <a:lnTo>
                    <a:pt x="3034592" y="0"/>
                  </a:lnTo>
                  <a:lnTo>
                    <a:pt x="3034592" y="1955339"/>
                  </a:lnTo>
                  <a:lnTo>
                    <a:pt x="0" y="1955339"/>
                  </a:lnTo>
                  <a:close/>
                </a:path>
              </a:pathLst>
            </a:custGeom>
            <a:grpFill/>
          </p:spPr>
          <p:txBody>
            <a:bodyPr/>
            <a:lstStyle/>
            <a:p>
              <a:endParaRPr lang="en-US" dirty="0"/>
            </a:p>
          </p:txBody>
        </p:sp>
      </p:grpSp>
      <p:sp>
        <p:nvSpPr>
          <p:cNvPr id="8" name="AutoShape 7">
            <a:extLst>
              <a:ext uri="{FF2B5EF4-FFF2-40B4-BE49-F238E27FC236}">
                <a16:creationId xmlns:a16="http://schemas.microsoft.com/office/drawing/2014/main" id="{3F610FF4-2B60-ABC1-FB94-125F76CF7806}"/>
              </a:ext>
            </a:extLst>
          </p:cNvPr>
          <p:cNvSpPr/>
          <p:nvPr/>
        </p:nvSpPr>
        <p:spPr>
          <a:xfrm flipV="1">
            <a:off x="0" y="3404033"/>
            <a:ext cx="9912927" cy="64008"/>
          </a:xfrm>
          <a:prstGeom prst="rect">
            <a:avLst/>
          </a:prstGeom>
          <a:solidFill>
            <a:srgbClr val="145C6F"/>
          </a:solidFill>
          <a:ln>
            <a:noFill/>
          </a:ln>
        </p:spPr>
      </p:sp>
    </p:spTree>
    <p:extLst>
      <p:ext uri="{BB962C8B-B14F-4D97-AF65-F5344CB8AC3E}">
        <p14:creationId xmlns:p14="http://schemas.microsoft.com/office/powerpoint/2010/main" val="24114211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C2327"/>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5" r:id="rId1"/>
    <p:sldLayoutId id="2147483659" r:id="rId2"/>
    <p:sldLayoutId id="2147483672" r:id="rId3"/>
    <p:sldLayoutId id="2147483670" r:id="rId4"/>
    <p:sldLayoutId id="2147483666" r:id="rId5"/>
    <p:sldLayoutId id="2147483667" r:id="rId6"/>
    <p:sldLayoutId id="2147483671" r:id="rId7"/>
    <p:sldLayoutId id="2147483658" r:id="rId8"/>
    <p:sldLayoutId id="2147483673" r:id="rId9"/>
    <p:sldLayoutId id="2147483674" r:id="rId10"/>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1C2327"/>
        </a:solidFill>
        <a:effectLst/>
      </p:bgPr>
    </p:bg>
    <p:spTree>
      <p:nvGrpSpPr>
        <p:cNvPr id="1" name=""/>
        <p:cNvGrpSpPr/>
        <p:nvPr/>
      </p:nvGrpSpPr>
      <p:grpSpPr>
        <a:xfrm>
          <a:off x="0" y="0"/>
          <a:ext cx="0" cy="0"/>
          <a:chOff x="0" y="0"/>
          <a:chExt cx="0" cy="0"/>
        </a:xfrm>
      </p:grpSpPr>
      <p:sp>
        <p:nvSpPr>
          <p:cNvPr id="2" name="AutoShape 7">
            <a:extLst>
              <a:ext uri="{FF2B5EF4-FFF2-40B4-BE49-F238E27FC236}">
                <a16:creationId xmlns:a16="http://schemas.microsoft.com/office/drawing/2014/main" id="{5D072836-95B9-C12B-588A-DCB348C5FD2E}"/>
              </a:ext>
            </a:extLst>
          </p:cNvPr>
          <p:cNvSpPr/>
          <p:nvPr userDrawn="1"/>
        </p:nvSpPr>
        <p:spPr>
          <a:xfrm>
            <a:off x="0" y="9567300"/>
            <a:ext cx="18288000" cy="719700"/>
          </a:xfrm>
          <a:prstGeom prst="rect">
            <a:avLst/>
          </a:prstGeom>
          <a:solidFill>
            <a:srgbClr val="145C6F"/>
          </a:solidFill>
        </p:spPr>
      </p:sp>
      <p:sp>
        <p:nvSpPr>
          <p:cNvPr id="3" name="TextBox 8">
            <a:extLst>
              <a:ext uri="{FF2B5EF4-FFF2-40B4-BE49-F238E27FC236}">
                <a16:creationId xmlns:a16="http://schemas.microsoft.com/office/drawing/2014/main" id="{D702BAF9-6071-A275-BF21-8ABEC3F128DE}"/>
              </a:ext>
            </a:extLst>
          </p:cNvPr>
          <p:cNvSpPr txBox="1"/>
          <p:nvPr userDrawn="1"/>
        </p:nvSpPr>
        <p:spPr>
          <a:xfrm>
            <a:off x="3429000" y="9715500"/>
            <a:ext cx="11091481" cy="397738"/>
          </a:xfrm>
          <a:prstGeom prst="rect">
            <a:avLst/>
          </a:prstGeom>
          <a:solidFill>
            <a:srgbClr val="145C6F"/>
          </a:solidFill>
        </p:spPr>
        <p:txBody>
          <a:bodyPr wrap="square" lIns="0" tIns="0" rIns="0" bIns="0" rtlCol="0" anchor="t">
            <a:spAutoFit/>
          </a:bodyPr>
          <a:lstStyle/>
          <a:p>
            <a:pPr algn="ctr">
              <a:lnSpc>
                <a:spcPts val="3359"/>
              </a:lnSpc>
            </a:pPr>
            <a:r>
              <a:rPr lang="en-US" sz="2400" spc="180" dirty="0">
                <a:solidFill>
                  <a:srgbClr val="FFFFFF"/>
                </a:solidFill>
                <a:latin typeface="Franklin Gothic Medium" panose="020B0603020102020204" pitchFamily="34" charset="0"/>
              </a:rPr>
              <a:t>LESSON 10—ANOTHER IN THE FIRE</a:t>
            </a:r>
          </a:p>
        </p:txBody>
      </p:sp>
    </p:spTree>
    <p:extLst>
      <p:ext uri="{BB962C8B-B14F-4D97-AF65-F5344CB8AC3E}">
        <p14:creationId xmlns:p14="http://schemas.microsoft.com/office/powerpoint/2010/main" val="211339904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8" r:id="rId3"/>
    <p:sldLayoutId id="2147483669" r:id="rId4"/>
    <p:sldLayoutId id="2147483664" r:id="rId5"/>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36473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BFC6CAD-4787-D29C-9066-E19B93CFC3EC}"/>
              </a:ext>
            </a:extLst>
          </p:cNvPr>
          <p:cNvSpPr txBox="1"/>
          <p:nvPr/>
        </p:nvSpPr>
        <p:spPr>
          <a:xfrm>
            <a:off x="990600" y="3695700"/>
            <a:ext cx="8991600" cy="284693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If you were mentoring a new believer, how would you explain the importance of making this kind of ”no matter what” decision to serve God?</a:t>
            </a:r>
          </a:p>
          <a:p>
            <a:pPr marL="834390" indent="-560070">
              <a:spcAft>
                <a:spcPts val="1800"/>
              </a:spcAft>
              <a:buFont typeface="Arial" panose="020B0604020202020204" pitchFamily="34" charset="0"/>
              <a:buChar char="•"/>
            </a:pPr>
            <a:endPar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18533378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3:16–18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EVEN IF</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3:19–23</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INTO THE FIRE</a:t>
            </a:r>
          </a:p>
        </p:txBody>
      </p:sp>
    </p:spTree>
    <p:extLst>
      <p:ext uri="{BB962C8B-B14F-4D97-AF65-F5344CB8AC3E}">
        <p14:creationId xmlns:p14="http://schemas.microsoft.com/office/powerpoint/2010/main" val="3663860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1A54E2C-C814-73DF-E414-610880B284E1}"/>
              </a:ext>
            </a:extLst>
          </p:cNvPr>
          <p:cNvSpPr txBox="1"/>
          <p:nvPr/>
        </p:nvSpPr>
        <p:spPr>
          <a:xfrm>
            <a:off x="762000" y="3771900"/>
            <a:ext cx="9296400" cy="2154436"/>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Try to put yourself in Shadrach, Meshach, and Abednego’s place. What thoughts and emotions would you be experiencing during this frantic series of events?</a:t>
            </a:r>
          </a:p>
        </p:txBody>
      </p:sp>
    </p:spTree>
    <p:extLst>
      <p:ext uri="{BB962C8B-B14F-4D97-AF65-F5344CB8AC3E}">
        <p14:creationId xmlns:p14="http://schemas.microsoft.com/office/powerpoint/2010/main" val="4637179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3:24–27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OUT OF THE FIRE</a:t>
            </a:r>
          </a:p>
        </p:txBody>
      </p:sp>
    </p:spTree>
    <p:extLst>
      <p:ext uri="{BB962C8B-B14F-4D97-AF65-F5344CB8AC3E}">
        <p14:creationId xmlns:p14="http://schemas.microsoft.com/office/powerpoint/2010/main" val="2340130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9F6EE60-97CE-096B-DE9D-CDB9F54ECF43}"/>
              </a:ext>
            </a:extLst>
          </p:cNvPr>
          <p:cNvSpPr txBox="1"/>
          <p:nvPr/>
        </p:nvSpPr>
        <p:spPr>
          <a:xfrm>
            <a:off x="2141034" y="3813717"/>
            <a:ext cx="184731" cy="369332"/>
          </a:xfrm>
          <a:prstGeom prst="rect">
            <a:avLst/>
          </a:prstGeom>
          <a:noFill/>
        </p:spPr>
        <p:txBody>
          <a:bodyPr wrap="none" rtlCol="0">
            <a:spAutoFit/>
          </a:bodyPr>
          <a:lstStyle/>
          <a:p>
            <a:endParaRPr lang="en-US" dirty="0"/>
          </a:p>
        </p:txBody>
      </p:sp>
      <p:sp>
        <p:nvSpPr>
          <p:cNvPr id="10" name="TextBox 9">
            <a:extLst>
              <a:ext uri="{FF2B5EF4-FFF2-40B4-BE49-F238E27FC236}">
                <a16:creationId xmlns:a16="http://schemas.microsoft.com/office/drawing/2014/main" id="{266E8908-7924-72A8-1BDB-03B2DC86E2B5}"/>
              </a:ext>
            </a:extLst>
          </p:cNvPr>
          <p:cNvSpPr txBox="1"/>
          <p:nvPr/>
        </p:nvSpPr>
        <p:spPr>
          <a:xfrm>
            <a:off x="762000" y="3813717"/>
            <a:ext cx="9296400" cy="4493538"/>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Who or what do you think was in the fire with the Hebrew men? An angel? Jesus? Something or something else? What makes you think that?</a:t>
            </a:r>
          </a:p>
          <a:p>
            <a:pPr marL="834390" indent="-560070">
              <a:spcAft>
                <a:spcPts val="1800"/>
              </a:spcAft>
              <a:buFont typeface="Arial" panose="020B0604020202020204" pitchFamily="34" charset="0"/>
              <a:buChar char="•"/>
            </a:pPr>
            <a:endPar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a:p>
            <a:pPr marL="834390" indent="-560070">
              <a:spcAft>
                <a:spcPts val="1800"/>
              </a:spcAft>
              <a:buFont typeface="Arial" panose="020B0604020202020204" pitchFamily="34" charset="0"/>
              <a:buChar char="•"/>
            </a:pPr>
            <a:endParaRPr lang="en-US" sz="3600" dirty="0">
              <a:solidFill>
                <a:schemeClr val="bg1">
                  <a:lumMod val="95000"/>
                </a:schemeClr>
              </a:solidFill>
              <a:latin typeface="Corbel" panose="020B0503020204020204" pitchFamily="34" charset="0"/>
              <a:ea typeface="Palatino" pitchFamily="2" charset="77"/>
              <a:cs typeface="Calibri" panose="020F0502020204030204" pitchFamily="34" charset="0"/>
            </a:endParaRPr>
          </a:p>
        </p:txBody>
      </p:sp>
    </p:spTree>
    <p:extLst>
      <p:ext uri="{BB962C8B-B14F-4D97-AF65-F5344CB8AC3E}">
        <p14:creationId xmlns:p14="http://schemas.microsoft.com/office/powerpoint/2010/main" val="8436458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91943"/>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3:24–27</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844995" cy="487313"/>
          </a:xfrm>
          <a:prstGeom prst="rect">
            <a:avLst/>
          </a:prstGeom>
        </p:spPr>
        <p:txBody>
          <a:bodyPr wrap="square"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OUT OF THE FIRE</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3:28–30</a:t>
            </a: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NEBUCHADNEZZAR BELIEVES . . . AGAIN</a:t>
            </a:r>
          </a:p>
        </p:txBody>
      </p:sp>
    </p:spTree>
    <p:extLst>
      <p:ext uri="{BB962C8B-B14F-4D97-AF65-F5344CB8AC3E}">
        <p14:creationId xmlns:p14="http://schemas.microsoft.com/office/powerpoint/2010/main" val="25159439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A00FE0-84CA-CA79-4B3C-49D299CD952E}"/>
              </a:ext>
            </a:extLst>
          </p:cNvPr>
          <p:cNvSpPr txBox="1"/>
          <p:nvPr/>
        </p:nvSpPr>
        <p:spPr>
          <a:xfrm>
            <a:off x="990600" y="3619500"/>
            <a:ext cx="8915400" cy="2323713"/>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How have you seen people respond dramatically to miracles?</a:t>
            </a:r>
          </a:p>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the characteristics of firm, steadfast faith in God?</a:t>
            </a:r>
          </a:p>
        </p:txBody>
      </p:sp>
    </p:spTree>
    <p:extLst>
      <p:ext uri="{BB962C8B-B14F-4D97-AF65-F5344CB8AC3E}">
        <p14:creationId xmlns:p14="http://schemas.microsoft.com/office/powerpoint/2010/main" val="9555553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3">
            <a:extLst>
              <a:ext uri="{FF2B5EF4-FFF2-40B4-BE49-F238E27FC236}">
                <a16:creationId xmlns:a16="http://schemas.microsoft.com/office/drawing/2014/main" id="{B19A42F2-53C9-3143-2F80-8C7D3D5FFE3C}"/>
              </a:ext>
            </a:extLst>
          </p:cNvPr>
          <p:cNvSpPr txBox="1"/>
          <p:nvPr/>
        </p:nvSpPr>
        <p:spPr>
          <a:xfrm>
            <a:off x="1143000" y="3009900"/>
            <a:ext cx="7772400" cy="6370975"/>
          </a:xfrm>
          <a:prstGeom prst="rect">
            <a:avLst/>
          </a:prstGeom>
        </p:spPr>
        <p:txBody>
          <a:bodyPr wrap="square" lIns="0" tIns="0" rIns="0" bIns="0" rtlCol="0" anchor="t">
            <a:spAutoFit/>
          </a:bodyPr>
          <a:lstStyle/>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Maybe you’re facing a difficult or discouraging season of life. Or maybe you’re in a season of blessing and harvest. Regardless of your circumstances, journal a prayer of thanksgiving to God.</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If a friend, family member, or neighbor is going through the fire right now, reach out and remind them that God is with them, “always ready to help in times of trouble” (Psalm 46:1).</a:t>
            </a:r>
          </a:p>
          <a:p>
            <a:pPr marL="571500" indent="-571500">
              <a:spcAft>
                <a:spcPts val="1800"/>
              </a:spcAft>
              <a:buFont typeface="Arial" panose="020B0604020202020204" pitchFamily="34" charset="0"/>
              <a:buChar char="•"/>
            </a:pPr>
            <a:r>
              <a:rPr lang="en-US" sz="3200" dirty="0">
                <a:solidFill>
                  <a:schemeClr val="bg1"/>
                </a:solidFill>
                <a:latin typeface="Corbel" panose="020B0503020204020204" pitchFamily="34" charset="0"/>
                <a:ea typeface="Palatino" pitchFamily="2" charset="77"/>
                <a:cs typeface="Calibri" panose="020F0502020204030204" pitchFamily="34" charset="0"/>
              </a:rPr>
              <a:t>Courageously stand for Jesus and share the gospel with someone this week.</a:t>
            </a:r>
          </a:p>
        </p:txBody>
      </p:sp>
    </p:spTree>
    <p:extLst>
      <p:ext uri="{BB962C8B-B14F-4D97-AF65-F5344CB8AC3E}">
        <p14:creationId xmlns:p14="http://schemas.microsoft.com/office/powerpoint/2010/main" val="41593531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6">
            <a:extLst>
              <a:ext uri="{FF2B5EF4-FFF2-40B4-BE49-F238E27FC236}">
                <a16:creationId xmlns:a16="http://schemas.microsoft.com/office/drawing/2014/main" id="{CB0310C8-E13E-49A6-E8B7-87D9E7A3C0EA}"/>
              </a:ext>
            </a:extLst>
          </p:cNvPr>
          <p:cNvSpPr txBox="1"/>
          <p:nvPr/>
        </p:nvSpPr>
        <p:spPr>
          <a:xfrm>
            <a:off x="9702445" y="5981700"/>
            <a:ext cx="7906385" cy="1107996"/>
          </a:xfrm>
          <a:prstGeom prst="rect">
            <a:avLst/>
          </a:prstGeom>
        </p:spPr>
        <p:txBody>
          <a:bodyPr wrap="square" lIns="0" tIns="0" rIns="0" bIns="0" rtlCol="0" anchor="t">
            <a:spAutoFit/>
          </a:bodyPr>
          <a:lstStyle/>
          <a:p>
            <a:pPr>
              <a:spcAft>
                <a:spcPts val="3000"/>
              </a:spcAft>
            </a:pPr>
            <a:r>
              <a:rPr lang="en-US" sz="3600" i="1" dirty="0">
                <a:solidFill>
                  <a:schemeClr val="bg1">
                    <a:lumMod val="95000"/>
                  </a:schemeClr>
                </a:solidFill>
                <a:latin typeface="Corbel" panose="020B0503020204020204" pitchFamily="34" charset="0"/>
              </a:rPr>
              <a:t>Humility is an essential virtue of Christian character.</a:t>
            </a:r>
          </a:p>
        </p:txBody>
      </p:sp>
      <p:sp>
        <p:nvSpPr>
          <p:cNvPr id="3" name="TextBox 2">
            <a:extLst>
              <a:ext uri="{FF2B5EF4-FFF2-40B4-BE49-F238E27FC236}">
                <a16:creationId xmlns:a16="http://schemas.microsoft.com/office/drawing/2014/main" id="{0F76A27E-B194-9A4C-902F-1B6661D4C273}"/>
              </a:ext>
            </a:extLst>
          </p:cNvPr>
          <p:cNvSpPr txBox="1"/>
          <p:nvPr/>
        </p:nvSpPr>
        <p:spPr>
          <a:xfrm>
            <a:off x="9702445" y="3771900"/>
            <a:ext cx="8814155" cy="160043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11</a:t>
            </a:r>
            <a:br>
              <a:rPr lang="en-US" sz="4400" i="0" dirty="0">
                <a:solidFill>
                  <a:schemeClr val="bg1">
                    <a:lumMod val="95000"/>
                  </a:schemeClr>
                </a:solidFill>
                <a:latin typeface="Franklin Gothic Medium" panose="020B0603020102020204" pitchFamily="34" charset="0"/>
              </a:rPr>
            </a:br>
            <a:r>
              <a:rPr lang="en-US" sz="4400" dirty="0">
                <a:solidFill>
                  <a:schemeClr val="bg1">
                    <a:lumMod val="95000"/>
                  </a:schemeClr>
                </a:solidFill>
                <a:latin typeface="Franklin Gothic Medium" panose="020B0603020102020204" pitchFamily="34" charset="0"/>
              </a:rPr>
              <a:t>THE DANGER OF PRIDE</a:t>
            </a:r>
            <a:endParaRPr lang="en-US" sz="44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209100818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97389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6">
            <a:extLst>
              <a:ext uri="{FF2B5EF4-FFF2-40B4-BE49-F238E27FC236}">
                <a16:creationId xmlns:a16="http://schemas.microsoft.com/office/drawing/2014/main" id="{05E30743-A9B7-4FA5-2AAA-8384488C2CB8}"/>
              </a:ext>
            </a:extLst>
          </p:cNvPr>
          <p:cNvSpPr txBox="1"/>
          <p:nvPr/>
        </p:nvSpPr>
        <p:spPr>
          <a:xfrm>
            <a:off x="9687205" y="5864304"/>
            <a:ext cx="7823555" cy="1107996"/>
          </a:xfrm>
          <a:prstGeom prst="rect">
            <a:avLst/>
          </a:prstGeom>
        </p:spPr>
        <p:txBody>
          <a:bodyPr wrap="square" lIns="0" tIns="0" rIns="0" bIns="0" rtlCol="0" anchor="ctr">
            <a:spAutoFit/>
          </a:bodyPr>
          <a:lstStyle/>
          <a:p>
            <a:pPr>
              <a:spcAft>
                <a:spcPts val="3000"/>
              </a:spcAft>
            </a:pPr>
            <a:r>
              <a:rPr lang="en-US" sz="3600" i="1" dirty="0">
                <a:solidFill>
                  <a:schemeClr val="bg1">
                    <a:lumMod val="95000"/>
                  </a:schemeClr>
                </a:solidFill>
                <a:latin typeface="Corbel" panose="020B0503020204020204" pitchFamily="34" charset="0"/>
              </a:rPr>
              <a:t>Christians can stand firm in their faith despite temptation or opposition.</a:t>
            </a:r>
          </a:p>
        </p:txBody>
      </p:sp>
      <p:sp>
        <p:nvSpPr>
          <p:cNvPr id="4" name="TextBox 6">
            <a:extLst>
              <a:ext uri="{FF2B5EF4-FFF2-40B4-BE49-F238E27FC236}">
                <a16:creationId xmlns:a16="http://schemas.microsoft.com/office/drawing/2014/main" id="{E7D41ED7-86E6-A096-0235-1756E32ED234}"/>
              </a:ext>
            </a:extLst>
          </p:cNvPr>
          <p:cNvSpPr txBox="1"/>
          <p:nvPr/>
        </p:nvSpPr>
        <p:spPr>
          <a:xfrm>
            <a:off x="9687205" y="3924300"/>
            <a:ext cx="7000595" cy="1477328"/>
          </a:xfrm>
          <a:prstGeom prst="rect">
            <a:avLst/>
          </a:prstGeom>
        </p:spPr>
        <p:txBody>
          <a:bodyPr wrap="square" lIns="0" tIns="0" rIns="0" bIns="0" rtlCol="0" anchor="t">
            <a:spAutoFit/>
          </a:bodyPr>
          <a:lstStyle/>
          <a:p>
            <a:pPr>
              <a:spcAft>
                <a:spcPts val="3000"/>
              </a:spcAft>
            </a:pPr>
            <a:r>
              <a:rPr lang="en-US" sz="6000" i="0" dirty="0">
                <a:solidFill>
                  <a:schemeClr val="bg1">
                    <a:lumMod val="95000"/>
                  </a:schemeClr>
                </a:solidFill>
                <a:latin typeface="Franklin Gothic Medium" panose="020B0603020102020204" pitchFamily="34" charset="0"/>
              </a:rPr>
              <a:t>LESSON 10</a:t>
            </a:r>
            <a:br>
              <a:rPr lang="en-US" sz="4400" i="0" dirty="0">
                <a:solidFill>
                  <a:schemeClr val="bg1">
                    <a:lumMod val="95000"/>
                  </a:schemeClr>
                </a:solidFill>
                <a:latin typeface="Franklin Gothic Medium" panose="020B0603020102020204" pitchFamily="34" charset="0"/>
              </a:rPr>
            </a:br>
            <a:r>
              <a:rPr lang="en-US" sz="3600" dirty="0">
                <a:solidFill>
                  <a:schemeClr val="bg1">
                    <a:lumMod val="95000"/>
                  </a:schemeClr>
                </a:solidFill>
                <a:latin typeface="Franklin Gothic Medium" panose="020B0603020102020204" pitchFamily="34" charset="0"/>
              </a:rPr>
              <a:t>ANOTHER IN THE FIRE</a:t>
            </a:r>
            <a:endParaRPr lang="en-US" sz="3600" i="0" dirty="0">
              <a:solidFill>
                <a:schemeClr val="bg1">
                  <a:lumMod val="95000"/>
                </a:schemeClr>
              </a:solidFill>
              <a:latin typeface="Franklin Gothic Medium" panose="020B0603020102020204" pitchFamily="34" charset="0"/>
            </a:endParaRPr>
          </a:p>
        </p:txBody>
      </p:sp>
    </p:spTree>
    <p:extLst>
      <p:ext uri="{BB962C8B-B14F-4D97-AF65-F5344CB8AC3E}">
        <p14:creationId xmlns:p14="http://schemas.microsoft.com/office/powerpoint/2010/main" val="42945218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83202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a:extLst>
              <a:ext uri="{FF2B5EF4-FFF2-40B4-BE49-F238E27FC236}">
                <a16:creationId xmlns:a16="http://schemas.microsoft.com/office/drawing/2014/main" id="{27514B45-0AA4-A677-8B7C-AB74AABC06F4}"/>
              </a:ext>
            </a:extLst>
          </p:cNvPr>
          <p:cNvSpPr txBox="1"/>
          <p:nvPr/>
        </p:nvSpPr>
        <p:spPr>
          <a:xfrm>
            <a:off x="6400800" y="2739104"/>
            <a:ext cx="8686800" cy="4206473"/>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Our God whom we serve is able to deliver us from the burning fiery furnace, and he will deliver us out of thine hand, O king.</a:t>
            </a:r>
          </a:p>
        </p:txBody>
      </p:sp>
      <p:sp>
        <p:nvSpPr>
          <p:cNvPr id="3" name="TextBox 2">
            <a:extLst>
              <a:ext uri="{FF2B5EF4-FFF2-40B4-BE49-F238E27FC236}">
                <a16:creationId xmlns:a16="http://schemas.microsoft.com/office/drawing/2014/main" id="{7636D966-1D60-DC31-F708-C3955322E333}"/>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(KJV)</a:t>
            </a:r>
            <a:endParaRPr lang="en-US" dirty="0"/>
          </a:p>
        </p:txBody>
      </p:sp>
    </p:spTree>
    <p:extLst>
      <p:ext uri="{BB962C8B-B14F-4D97-AF65-F5344CB8AC3E}">
        <p14:creationId xmlns:p14="http://schemas.microsoft.com/office/powerpoint/2010/main" val="14728564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a:extLst>
              <a:ext uri="{FF2B5EF4-FFF2-40B4-BE49-F238E27FC236}">
                <a16:creationId xmlns:a16="http://schemas.microsoft.com/office/drawing/2014/main" id="{52E75411-0B3F-EF43-C5EA-751068CFF745}"/>
              </a:ext>
            </a:extLst>
          </p:cNvPr>
          <p:cNvSpPr txBox="1"/>
          <p:nvPr/>
        </p:nvSpPr>
        <p:spPr>
          <a:xfrm>
            <a:off x="6400800" y="2281908"/>
            <a:ext cx="8305800" cy="5052858"/>
          </a:xfrm>
          <a:prstGeom prst="rect">
            <a:avLst/>
          </a:prstGeom>
        </p:spPr>
        <p:txBody>
          <a:bodyPr wrap="square" lIns="0" tIns="0" rIns="0" bIns="0" rtlCol="0" anchor="ctr">
            <a:spAutoFit/>
          </a:bodyPr>
          <a:lstStyle/>
          <a:p>
            <a:pPr>
              <a:lnSpc>
                <a:spcPts val="6599"/>
              </a:lnSpc>
            </a:pPr>
            <a:r>
              <a:rPr lang="en-US" sz="5499" dirty="0">
                <a:solidFill>
                  <a:srgbClr val="FFFFFF"/>
                </a:solidFill>
                <a:latin typeface="Corbel" panose="020B0503020204020204" pitchFamily="34" charset="0"/>
              </a:rPr>
              <a:t>“If we are thrown into the blazing furnace, the God whom we serve is able to save us. He will rescue us from your power, Your Majesty.”</a:t>
            </a:r>
          </a:p>
        </p:txBody>
      </p:sp>
      <p:sp>
        <p:nvSpPr>
          <p:cNvPr id="2" name="TextBox 1">
            <a:extLst>
              <a:ext uri="{FF2B5EF4-FFF2-40B4-BE49-F238E27FC236}">
                <a16:creationId xmlns:a16="http://schemas.microsoft.com/office/drawing/2014/main" id="{17CEBE55-9D7B-29C1-4EAF-3D818B8B8F10}"/>
              </a:ext>
            </a:extLst>
          </p:cNvPr>
          <p:cNvSpPr txBox="1"/>
          <p:nvPr/>
        </p:nvSpPr>
        <p:spPr>
          <a:xfrm>
            <a:off x="3352800" y="5905500"/>
            <a:ext cx="2057400" cy="369332"/>
          </a:xfrm>
          <a:prstGeom prst="rect">
            <a:avLst/>
          </a:prstGeom>
          <a:noFill/>
        </p:spPr>
        <p:txBody>
          <a:bodyPr wrap="square">
            <a:spAutoFit/>
          </a:bodyPr>
          <a:lstStyle/>
          <a:p>
            <a:pPr algn="ctr"/>
            <a:r>
              <a:rPr lang="en-US" sz="1800" dirty="0">
                <a:solidFill>
                  <a:srgbClr val="FFFFFF"/>
                </a:solidFill>
                <a:latin typeface="Franklin Gothic Medium" panose="020B0603020102020204" pitchFamily="34" charset="0"/>
              </a:rPr>
              <a:t>(NLT)</a:t>
            </a:r>
            <a:endParaRPr lang="en-US" dirty="0"/>
          </a:p>
        </p:txBody>
      </p:sp>
    </p:spTree>
    <p:extLst>
      <p:ext uri="{BB962C8B-B14F-4D97-AF65-F5344CB8AC3E}">
        <p14:creationId xmlns:p14="http://schemas.microsoft.com/office/powerpoint/2010/main" val="4250189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144000" y="5303520"/>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EVERYBODY’S DOING IT</a:t>
            </a:r>
          </a:p>
          <a:p>
            <a:pPr>
              <a:lnSpc>
                <a:spcPts val="3840"/>
              </a:lnSpc>
            </a:pPr>
            <a:r>
              <a:rPr lang="en-US" sz="3200" spc="160" dirty="0">
                <a:solidFill>
                  <a:srgbClr val="FFFFFF"/>
                </a:solidFill>
                <a:latin typeface="Franklin Gothic Medium" panose="020B0603020102020204" pitchFamily="34" charset="0"/>
              </a:rPr>
              <a:t>Daniel 3:1–7</a:t>
            </a:r>
          </a:p>
        </p:txBody>
      </p:sp>
    </p:spTree>
    <p:extLst>
      <p:ext uri="{BB962C8B-B14F-4D97-AF65-F5344CB8AC3E}">
        <p14:creationId xmlns:p14="http://schemas.microsoft.com/office/powerpoint/2010/main" val="29401246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CC82F32-4CA5-5ACC-C7E4-CE13521B95DE}"/>
              </a:ext>
            </a:extLst>
          </p:cNvPr>
          <p:cNvSpPr txBox="1"/>
          <p:nvPr/>
        </p:nvSpPr>
        <p:spPr>
          <a:xfrm>
            <a:off x="990600" y="3660219"/>
            <a:ext cx="8991600" cy="2092881"/>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400" dirty="0">
                <a:solidFill>
                  <a:schemeClr val="bg1">
                    <a:lumMod val="95000"/>
                  </a:schemeClr>
                </a:solidFill>
                <a:latin typeface="Corbel" panose="020B0503020204020204" pitchFamily="34" charset="0"/>
                <a:ea typeface="Palatino" pitchFamily="2" charset="77"/>
                <a:cs typeface="Calibri" panose="020F0502020204030204" pitchFamily="34" charset="0"/>
              </a:rPr>
              <a:t>What are some idols (people, objects, or concepts) that our culture expects everyone to worship? What are the consequences for refusing to bow down? </a:t>
            </a:r>
          </a:p>
        </p:txBody>
      </p:sp>
      <p:sp>
        <p:nvSpPr>
          <p:cNvPr id="2" name="TextBox 1">
            <a:extLst>
              <a:ext uri="{FF2B5EF4-FFF2-40B4-BE49-F238E27FC236}">
                <a16:creationId xmlns:a16="http://schemas.microsoft.com/office/drawing/2014/main" id="{74CD9B6B-2CC7-0A57-A558-F14D7D468ABA}"/>
              </a:ext>
            </a:extLst>
          </p:cNvPr>
          <p:cNvSpPr txBox="1"/>
          <p:nvPr/>
        </p:nvSpPr>
        <p:spPr>
          <a:xfrm>
            <a:off x="11590020" y="6195060"/>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5932406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FB67BC36-FF11-8150-B054-E3F014E098FD}"/>
              </a:ext>
            </a:extLst>
          </p:cNvPr>
          <p:cNvSpPr txBox="1"/>
          <p:nvPr/>
        </p:nvSpPr>
        <p:spPr>
          <a:xfrm>
            <a:off x="9414305" y="5302737"/>
            <a:ext cx="7160301" cy="974626"/>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EVERYBODY’S DOING IT</a:t>
            </a:r>
          </a:p>
          <a:p>
            <a:pPr>
              <a:lnSpc>
                <a:spcPts val="3840"/>
              </a:lnSpc>
            </a:pPr>
            <a:r>
              <a:rPr lang="en-US" sz="3200" spc="160" dirty="0">
                <a:solidFill>
                  <a:srgbClr val="FFFFFF"/>
                </a:solidFill>
                <a:latin typeface="Franklin Gothic Medium" panose="020B0603020102020204" pitchFamily="34" charset="0"/>
              </a:rPr>
              <a:t>Daniel 3:1–7</a:t>
            </a:r>
          </a:p>
        </p:txBody>
      </p:sp>
      <p:sp>
        <p:nvSpPr>
          <p:cNvPr id="6" name="TextBox 7">
            <a:extLst>
              <a:ext uri="{FF2B5EF4-FFF2-40B4-BE49-F238E27FC236}">
                <a16:creationId xmlns:a16="http://schemas.microsoft.com/office/drawing/2014/main" id="{F0007A59-C0AE-7C55-2754-C92195DFE286}"/>
              </a:ext>
            </a:extLst>
          </p:cNvPr>
          <p:cNvSpPr txBox="1"/>
          <p:nvPr/>
        </p:nvSpPr>
        <p:spPr>
          <a:xfrm>
            <a:off x="9414305" y="7253719"/>
            <a:ext cx="7160301" cy="487313"/>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Daniel 3:8–15</a:t>
            </a:r>
            <a:endParaRPr lang="en-US" sz="2600" spc="169" dirty="0">
              <a:solidFill>
                <a:srgbClr val="FFFFFF"/>
              </a:solidFill>
              <a:latin typeface="Franklin Gothic Medium" panose="020B0603020102020204" pitchFamily="34" charset="0"/>
            </a:endParaRPr>
          </a:p>
        </p:txBody>
      </p:sp>
      <p:sp>
        <p:nvSpPr>
          <p:cNvPr id="7" name="TextBox 8">
            <a:extLst>
              <a:ext uri="{FF2B5EF4-FFF2-40B4-BE49-F238E27FC236}">
                <a16:creationId xmlns:a16="http://schemas.microsoft.com/office/drawing/2014/main" id="{1CFCE852-AEAB-9DE9-6936-21CAFE062AD6}"/>
              </a:ext>
            </a:extLst>
          </p:cNvPr>
          <p:cNvSpPr txBox="1"/>
          <p:nvPr/>
        </p:nvSpPr>
        <p:spPr>
          <a:xfrm>
            <a:off x="9414305" y="6764513"/>
            <a:ext cx="7844995"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SINGLED OUT</a:t>
            </a:r>
          </a:p>
        </p:txBody>
      </p:sp>
    </p:spTree>
    <p:extLst>
      <p:ext uri="{BB962C8B-B14F-4D97-AF65-F5344CB8AC3E}">
        <p14:creationId xmlns:p14="http://schemas.microsoft.com/office/powerpoint/2010/main" val="3734570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901AE7E-0EA7-0335-10CC-7D4247FBC080}"/>
              </a:ext>
            </a:extLst>
          </p:cNvPr>
          <p:cNvSpPr txBox="1"/>
          <p:nvPr/>
        </p:nvSpPr>
        <p:spPr>
          <a:xfrm>
            <a:off x="762000" y="3771900"/>
            <a:ext cx="9448800" cy="4001095"/>
          </a:xfrm>
          <a:prstGeom prst="rect">
            <a:avLst/>
          </a:prstGeom>
        </p:spPr>
        <p:txBody>
          <a:bodyPr wrap="square" lIns="0" tIns="0" rIns="0" bIns="0" rtlCol="0" anchor="t">
            <a:spAutoFit/>
          </a:bodyPr>
          <a:lstStyle/>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It’s possible that the Babylonian astrologers informed on Shadrach, Meshach, and Abednego out of spite and vengeance. How should we as believers respond when someone attempts to get even with us?</a:t>
            </a:r>
          </a:p>
          <a:p>
            <a:pPr marL="834390" indent="-560070">
              <a:spcAft>
                <a:spcPts val="1800"/>
              </a:spcAft>
              <a:buFont typeface="Arial" panose="020B0604020202020204" pitchFamily="34" charset="0"/>
              <a:buChar char="•"/>
            </a:pPr>
            <a:r>
              <a:rPr lang="en-US" sz="3500" dirty="0">
                <a:solidFill>
                  <a:schemeClr val="bg1">
                    <a:lumMod val="95000"/>
                  </a:schemeClr>
                </a:solidFill>
                <a:latin typeface="Corbel" panose="020B0503020204020204" pitchFamily="34" charset="0"/>
                <a:ea typeface="Palatino" pitchFamily="2" charset="77"/>
                <a:cs typeface="Calibri" panose="020F0502020204030204" pitchFamily="34" charset="0"/>
              </a:rPr>
              <a:t>Have you ever been singled out of your faith? Briefly share your story.</a:t>
            </a:r>
          </a:p>
        </p:txBody>
      </p:sp>
    </p:spTree>
    <p:extLst>
      <p:ext uri="{BB962C8B-B14F-4D97-AF65-F5344CB8AC3E}">
        <p14:creationId xmlns:p14="http://schemas.microsoft.com/office/powerpoint/2010/main" val="30315135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a:extLst>
              <a:ext uri="{FF2B5EF4-FFF2-40B4-BE49-F238E27FC236}">
                <a16:creationId xmlns:a16="http://schemas.microsoft.com/office/drawing/2014/main" id="{89677ECE-FE3D-A8A6-03A9-2F04A0A9F2DE}"/>
              </a:ext>
            </a:extLst>
          </p:cNvPr>
          <p:cNvSpPr txBox="1"/>
          <p:nvPr/>
        </p:nvSpPr>
        <p:spPr>
          <a:xfrm>
            <a:off x="9414305" y="5788152"/>
            <a:ext cx="7160301" cy="498278"/>
          </a:xfrm>
          <a:prstGeom prst="rect">
            <a:avLst/>
          </a:prstGeom>
        </p:spPr>
        <p:txBody>
          <a:bodyPr lIns="0" tIns="0" rIns="0" bIns="0" rtlCol="0" anchor="t">
            <a:spAutoFit/>
          </a:bodyPr>
          <a:lstStyle/>
          <a:p>
            <a:pPr>
              <a:lnSpc>
                <a:spcPts val="4160"/>
              </a:lnSpc>
            </a:pPr>
            <a:r>
              <a:rPr lang="en-US" sz="3200" spc="169" dirty="0">
                <a:solidFill>
                  <a:srgbClr val="FFFFFF"/>
                </a:solidFill>
                <a:latin typeface="Franklin Gothic Medium" panose="020B0603020102020204" pitchFamily="34" charset="0"/>
              </a:rPr>
              <a:t>Daniel 3:16–18</a:t>
            </a:r>
          </a:p>
        </p:txBody>
      </p:sp>
      <p:sp>
        <p:nvSpPr>
          <p:cNvPr id="5" name="TextBox 6">
            <a:extLst>
              <a:ext uri="{FF2B5EF4-FFF2-40B4-BE49-F238E27FC236}">
                <a16:creationId xmlns:a16="http://schemas.microsoft.com/office/drawing/2014/main" id="{FB67BC36-FF11-8150-B054-E3F014E098FD}"/>
              </a:ext>
            </a:extLst>
          </p:cNvPr>
          <p:cNvSpPr txBox="1"/>
          <p:nvPr/>
        </p:nvSpPr>
        <p:spPr>
          <a:xfrm>
            <a:off x="9414305" y="5305364"/>
            <a:ext cx="7160301" cy="495300"/>
          </a:xfrm>
          <a:prstGeom prst="rect">
            <a:avLst/>
          </a:prstGeom>
        </p:spPr>
        <p:txBody>
          <a:bodyPr lIns="0" tIns="0" rIns="0" bIns="0" rtlCol="0" anchor="t">
            <a:spAutoFit/>
          </a:bodyPr>
          <a:lstStyle/>
          <a:p>
            <a:pPr>
              <a:lnSpc>
                <a:spcPts val="3840"/>
              </a:lnSpc>
            </a:pPr>
            <a:r>
              <a:rPr lang="en-US" sz="3200" spc="160" dirty="0">
                <a:solidFill>
                  <a:srgbClr val="FFFFFF"/>
                </a:solidFill>
                <a:latin typeface="Franklin Gothic Medium" panose="020B0603020102020204" pitchFamily="34" charset="0"/>
              </a:rPr>
              <a:t>EVEN IF</a:t>
            </a:r>
          </a:p>
        </p:txBody>
      </p:sp>
    </p:spTree>
    <p:extLst>
      <p:ext uri="{BB962C8B-B14F-4D97-AF65-F5344CB8AC3E}">
        <p14:creationId xmlns:p14="http://schemas.microsoft.com/office/powerpoint/2010/main" val="1294655604"/>
      </p:ext>
    </p:extLst>
  </p:cSld>
  <p:clrMapOvr>
    <a:masterClrMapping/>
  </p:clrMapOvr>
</p:sld>
</file>

<file path=ppt/theme/theme1.xml><?xml version="1.0" encoding="utf-8"?>
<a:theme xmlns:a="http://schemas.openxmlformats.org/drawingml/2006/main" name="Basic">
  <a:themeElements>
    <a:clrScheme name="SUM 23">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006E9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6C560490-F4B9-9A48-9CF2-A111D1AE7ADE}"/>
    </a:ext>
  </a:extLst>
</a:theme>
</file>

<file path=ppt/theme/theme2.xml><?xml version="1.0" encoding="utf-8"?>
<a:theme xmlns:a="http://schemas.openxmlformats.org/drawingml/2006/main" name="With Lesson Foo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emplate_081123" id="{82F28F42-1DA5-0C44-A4A8-C6E6F32E4ABD}" vid="{8788EE40-1737-2D4D-B364-4D4D1AE896A7}"/>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65204</TotalTime>
  <Words>3190</Words>
  <Application>Microsoft Macintosh PowerPoint</Application>
  <PresentationFormat>Custom</PresentationFormat>
  <Paragraphs>142</Paragraphs>
  <Slides>20</Slides>
  <Notes>20</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20</vt:i4>
      </vt:variant>
    </vt:vector>
  </HeadingPairs>
  <TitlesOfParts>
    <vt:vector size="30" baseType="lpstr">
      <vt:lpstr>Arial</vt:lpstr>
      <vt:lpstr>ProximaNovaCond</vt:lpstr>
      <vt:lpstr>CenturyStd</vt:lpstr>
      <vt:lpstr>Calibri</vt:lpstr>
      <vt:lpstr>Franklin Gothic Medium</vt:lpstr>
      <vt:lpstr>system-ui</vt:lpstr>
      <vt:lpstr>Corbel</vt:lpstr>
      <vt:lpstr>Franklin Gothic Book</vt:lpstr>
      <vt:lpstr>Basic</vt:lpstr>
      <vt:lpstr>With Lesson Footer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Bennett, Richard</dc:creator>
  <cp:lastModifiedBy>Fulcher, Tyler</cp:lastModifiedBy>
  <cp:revision>5</cp:revision>
  <dcterms:created xsi:type="dcterms:W3CDTF">2023-08-11T18:12:45Z</dcterms:created>
  <dcterms:modified xsi:type="dcterms:W3CDTF">2025-10-31T13:50:38Z</dcterms:modified>
  <dc:identifier>DAEvRMTdTXk</dc:identifier>
</cp:coreProperties>
</file>