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C8F406-E8E4-8440-A6B6-44331FAA8E77}" v="51" dt="2025-10-02T18:34:54.8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88" autoAdjust="0"/>
    <p:restoredTop sz="60680" autoAdjust="0"/>
  </p:normalViewPr>
  <p:slideViewPr>
    <p:cSldViewPr>
      <p:cViewPr varScale="1">
        <p:scale>
          <a:sx n="51" d="100"/>
          <a:sy n="51" d="100"/>
        </p:scale>
        <p:origin x="224" y="1344"/>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redo custSel delSld modSld modMainMaster">
      <pc:chgData name="Lee, Whitney" userId="42c304cf-7bf0-4354-97f1-ba8873b86299" providerId="ADAL" clId="{211D9671-1ED9-551A-A998-E463F2A32939}" dt="2025-10-02T18:34:54.838" v="11736" actId="14826"/>
      <pc:docMkLst>
        <pc:docMk/>
      </pc:docMkLst>
      <pc:sldChg chg="addSp delSp modSp mod modNotesTx">
        <pc:chgData name="Lee, Whitney" userId="42c304cf-7bf0-4354-97f1-ba8873b86299" providerId="ADAL" clId="{211D9671-1ED9-551A-A998-E463F2A32939}" dt="2025-09-25T17:22:23.032" v="9453" actId="20577"/>
        <pc:sldMkLst>
          <pc:docMk/>
          <pc:sldMk cId="336364739" sldId="264"/>
        </pc:sldMkLst>
      </pc:sldChg>
      <pc:sldChg chg="modSp mod">
        <pc:chgData name="Lee, Whitney" userId="42c304cf-7bf0-4354-97f1-ba8873b86299" providerId="ADAL" clId="{211D9671-1ED9-551A-A998-E463F2A32939}" dt="2025-09-25T17:23:58.665" v="9461" actId="20577"/>
        <pc:sldMkLst>
          <pc:docMk/>
          <pc:sldMk cId="1472856482" sldId="265"/>
        </pc:sldMkLst>
        <pc:spChg chg="mod">
          <ac:chgData name="Lee, Whitney" userId="42c304cf-7bf0-4354-97f1-ba8873b86299" providerId="ADAL" clId="{211D9671-1ED9-551A-A998-E463F2A32939}" dt="2025-09-25T17:23:58.665" v="9461" actId="20577"/>
          <ac:spMkLst>
            <pc:docMk/>
            <pc:sldMk cId="1472856482" sldId="265"/>
            <ac:spMk id="2" creationId="{27514B45-0AA4-A677-8B7C-AB74AABC06F4}"/>
          </ac:spMkLst>
        </pc:spChg>
        <pc:spChg chg="mod">
          <ac:chgData name="Lee, Whitney" userId="42c304cf-7bf0-4354-97f1-ba8873b86299" providerId="ADAL" clId="{211D9671-1ED9-551A-A998-E463F2A32939}" dt="2025-09-25T16:45:36.933" v="6300"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09-25T17:24:20.453" v="9469" actId="20577"/>
        <pc:sldMkLst>
          <pc:docMk/>
          <pc:sldMk cId="4250189459" sldId="266"/>
        </pc:sldMkLst>
        <pc:spChg chg="mod">
          <ac:chgData name="Lee, Whitney" userId="42c304cf-7bf0-4354-97f1-ba8873b86299" providerId="ADAL" clId="{211D9671-1ED9-551A-A998-E463F2A32939}" dt="2025-09-25T16:46:29.857" v="6316" actId="1035"/>
          <ac:spMkLst>
            <pc:docMk/>
            <pc:sldMk cId="4250189459" sldId="266"/>
            <ac:spMk id="2" creationId="{17CEBE55-9D7B-29C1-4EAF-3D818B8B8F10}"/>
          </ac:spMkLst>
        </pc:spChg>
        <pc:spChg chg="mod">
          <ac:chgData name="Lee, Whitney" userId="42c304cf-7bf0-4354-97f1-ba8873b86299" providerId="ADAL" clId="{211D9671-1ED9-551A-A998-E463F2A32939}" dt="2025-09-25T17:24:20.453" v="9469" actId="20577"/>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09-25T17:28:08.292" v="9739"/>
        <pc:sldMkLst>
          <pc:docMk/>
          <pc:sldMk cId="2940124673" sldId="267"/>
        </pc:sldMkLst>
        <pc:spChg chg="mod">
          <ac:chgData name="Lee, Whitney" userId="42c304cf-7bf0-4354-97f1-ba8873b86299" providerId="ADAL" clId="{211D9671-1ED9-551A-A998-E463F2A32939}" dt="2025-09-25T17:28:08.292" v="9739"/>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09-25T17:28:48.282" v="9767" actId="20577"/>
        <pc:sldMkLst>
          <pc:docMk/>
          <pc:sldMk cId="3734570181" sldId="268"/>
        </pc:sldMkLst>
        <pc:spChg chg="mod">
          <ac:chgData name="Lee, Whitney" userId="42c304cf-7bf0-4354-97f1-ba8873b86299" providerId="ADAL" clId="{211D9671-1ED9-551A-A998-E463F2A32939}" dt="2025-09-25T17:28:29.866" v="9741"/>
          <ac:spMkLst>
            <pc:docMk/>
            <pc:sldMk cId="3734570181" sldId="268"/>
            <ac:spMk id="4" creationId="{89677ECE-FE3D-A8A6-03A9-2F04A0A9F2DE}"/>
          </ac:spMkLst>
        </pc:spChg>
        <pc:spChg chg="mod">
          <ac:chgData name="Lee, Whitney" userId="42c304cf-7bf0-4354-97f1-ba8873b86299" providerId="ADAL" clId="{211D9671-1ED9-551A-A998-E463F2A32939}" dt="2025-09-25T17:28:04.584" v="9738"/>
          <ac:spMkLst>
            <pc:docMk/>
            <pc:sldMk cId="3734570181" sldId="268"/>
            <ac:spMk id="5" creationId="{FB67BC36-FF11-8150-B054-E3F014E098FD}"/>
          </ac:spMkLst>
        </pc:spChg>
        <pc:spChg chg="mod">
          <ac:chgData name="Lee, Whitney" userId="42c304cf-7bf0-4354-97f1-ba8873b86299" providerId="ADAL" clId="{211D9671-1ED9-551A-A998-E463F2A32939}" dt="2025-09-25T17:28:41.542" v="9753" actId="20577"/>
          <ac:spMkLst>
            <pc:docMk/>
            <pc:sldMk cId="3734570181" sldId="268"/>
            <ac:spMk id="6" creationId="{F0007A59-C0AE-7C55-2754-C92195DFE286}"/>
          </ac:spMkLst>
        </pc:spChg>
        <pc:spChg chg="mod">
          <ac:chgData name="Lee, Whitney" userId="42c304cf-7bf0-4354-97f1-ba8873b86299" providerId="ADAL" clId="{211D9671-1ED9-551A-A998-E463F2A32939}" dt="2025-09-25T17:27:57.862" v="9737"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09-25T17:34:11.148" v="10241" actId="21"/>
        <pc:sldMkLst>
          <pc:docMk/>
          <pc:sldMk cId="1294655604" sldId="269"/>
        </pc:sldMkLst>
        <pc:spChg chg="mod">
          <ac:chgData name="Lee, Whitney" userId="42c304cf-7bf0-4354-97f1-ba8873b86299" providerId="ADAL" clId="{211D9671-1ED9-551A-A998-E463F2A32939}" dt="2025-09-25T17:34:11.148" v="10241" actId="21"/>
          <ac:spMkLst>
            <pc:docMk/>
            <pc:sldMk cId="1294655604" sldId="269"/>
            <ac:spMk id="4" creationId="{89677ECE-FE3D-A8A6-03A9-2F04A0A9F2DE}"/>
          </ac:spMkLst>
        </pc:spChg>
        <pc:spChg chg="mod">
          <ac:chgData name="Lee, Whitney" userId="42c304cf-7bf0-4354-97f1-ba8873b86299" providerId="ADAL" clId="{211D9671-1ED9-551A-A998-E463F2A32939}" dt="2025-09-25T17:30:40.056" v="9988"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09-25T17:35:08.941" v="10293" actId="20577"/>
        <pc:sldMkLst>
          <pc:docMk/>
          <pc:sldMk cId="3663860457" sldId="270"/>
        </pc:sldMkLst>
        <pc:spChg chg="mod">
          <ac:chgData name="Lee, Whitney" userId="42c304cf-7bf0-4354-97f1-ba8873b86299" providerId="ADAL" clId="{211D9671-1ED9-551A-A998-E463F2A32939}" dt="2025-09-25T17:34:18.970" v="10242"/>
          <ac:spMkLst>
            <pc:docMk/>
            <pc:sldMk cId="3663860457" sldId="270"/>
            <ac:spMk id="4" creationId="{89677ECE-FE3D-A8A6-03A9-2F04A0A9F2DE}"/>
          </ac:spMkLst>
        </pc:spChg>
        <pc:spChg chg="mod">
          <ac:chgData name="Lee, Whitney" userId="42c304cf-7bf0-4354-97f1-ba8873b86299" providerId="ADAL" clId="{211D9671-1ED9-551A-A998-E463F2A32939}" dt="2025-09-25T17:34:05.210" v="10238"/>
          <ac:spMkLst>
            <pc:docMk/>
            <pc:sldMk cId="3663860457" sldId="270"/>
            <ac:spMk id="5" creationId="{FB67BC36-FF11-8150-B054-E3F014E098FD}"/>
          </ac:spMkLst>
        </pc:spChg>
        <pc:spChg chg="mod">
          <ac:chgData name="Lee, Whitney" userId="42c304cf-7bf0-4354-97f1-ba8873b86299" providerId="ADAL" clId="{211D9671-1ED9-551A-A998-E463F2A32939}" dt="2025-09-25T17:34:42.540" v="10278" actId="20577"/>
          <ac:spMkLst>
            <pc:docMk/>
            <pc:sldMk cId="3663860457" sldId="270"/>
            <ac:spMk id="6" creationId="{F0007A59-C0AE-7C55-2754-C92195DFE286}"/>
          </ac:spMkLst>
        </pc:spChg>
        <pc:spChg chg="mod">
          <ac:chgData name="Lee, Whitney" userId="42c304cf-7bf0-4354-97f1-ba8873b86299" providerId="ADAL" clId="{211D9671-1ED9-551A-A998-E463F2A32939}" dt="2025-09-25T17:34:34.410" v="10260"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09-25T17:36:54.567" v="10536" actId="20577"/>
        <pc:sldMkLst>
          <pc:docMk/>
          <pc:sldMk cId="2340130936" sldId="271"/>
        </pc:sldMkLst>
        <pc:spChg chg="mod">
          <ac:chgData name="Lee, Whitney" userId="42c304cf-7bf0-4354-97f1-ba8873b86299" providerId="ADAL" clId="{211D9671-1ED9-551A-A998-E463F2A32939}" dt="2025-09-25T17:36:46.636" v="10522" actId="20577"/>
          <ac:spMkLst>
            <pc:docMk/>
            <pc:sldMk cId="2340130936" sldId="271"/>
            <ac:spMk id="4" creationId="{89677ECE-FE3D-A8A6-03A9-2F04A0A9F2DE}"/>
          </ac:spMkLst>
        </pc:spChg>
        <pc:spChg chg="mod">
          <ac:chgData name="Lee, Whitney" userId="42c304cf-7bf0-4354-97f1-ba8873b86299" providerId="ADAL" clId="{211D9671-1ED9-551A-A998-E463F2A32939}" dt="2025-09-25T17:36:38.957" v="10508"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09-25T17:39:11.935" v="10889" actId="20577"/>
        <pc:sldMkLst>
          <pc:docMk/>
          <pc:sldMk cId="2515943933" sldId="272"/>
        </pc:sldMkLst>
        <pc:spChg chg="mod">
          <ac:chgData name="Lee, Whitney" userId="42c304cf-7bf0-4354-97f1-ba8873b86299" providerId="ADAL" clId="{211D9671-1ED9-551A-A998-E463F2A32939}" dt="2025-09-25T17:38:36.759" v="10788"/>
          <ac:spMkLst>
            <pc:docMk/>
            <pc:sldMk cId="2515943933" sldId="272"/>
            <ac:spMk id="4" creationId="{89677ECE-FE3D-A8A6-03A9-2F04A0A9F2DE}"/>
          </ac:spMkLst>
        </pc:spChg>
        <pc:spChg chg="mod">
          <ac:chgData name="Lee, Whitney" userId="42c304cf-7bf0-4354-97f1-ba8873b86299" providerId="ADAL" clId="{211D9671-1ED9-551A-A998-E463F2A32939}" dt="2025-09-25T17:38:39.922" v="10804" actId="20577"/>
          <ac:spMkLst>
            <pc:docMk/>
            <pc:sldMk cId="2515943933" sldId="272"/>
            <ac:spMk id="5" creationId="{FB67BC36-FF11-8150-B054-E3F014E098FD}"/>
          </ac:spMkLst>
        </pc:spChg>
        <pc:spChg chg="mod">
          <ac:chgData name="Lee, Whitney" userId="42c304cf-7bf0-4354-97f1-ba8873b86299" providerId="ADAL" clId="{211D9671-1ED9-551A-A998-E463F2A32939}" dt="2025-09-25T17:39:06.224" v="10871" actId="20577"/>
          <ac:spMkLst>
            <pc:docMk/>
            <pc:sldMk cId="2515943933" sldId="272"/>
            <ac:spMk id="6" creationId="{F0007A59-C0AE-7C55-2754-C92195DFE286}"/>
          </ac:spMkLst>
        </pc:spChg>
        <pc:spChg chg="mod">
          <ac:chgData name="Lee, Whitney" userId="42c304cf-7bf0-4354-97f1-ba8873b86299" providerId="ADAL" clId="{211D9671-1ED9-551A-A998-E463F2A32939}" dt="2025-09-25T17:38:51.494" v="10857"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09-25T17:43:28.679" v="11613" actId="1076"/>
        <pc:sldMkLst>
          <pc:docMk/>
          <pc:sldMk cId="4159353120" sldId="273"/>
        </pc:sldMkLst>
        <pc:spChg chg="mod">
          <ac:chgData name="Lee, Whitney" userId="42c304cf-7bf0-4354-97f1-ba8873b86299" providerId="ADAL" clId="{211D9671-1ED9-551A-A998-E463F2A32939}" dt="2025-09-25T17:43:28.679" v="11613"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09-25T17:27:33.365" v="9728" actId="20577"/>
        <pc:sldMkLst>
          <pc:docMk/>
          <pc:sldMk cId="593240637" sldId="276"/>
        </pc:sldMkLst>
        <pc:spChg chg="mod">
          <ac:chgData name="Lee, Whitney" userId="42c304cf-7bf0-4354-97f1-ba8873b86299" providerId="ADAL" clId="{211D9671-1ED9-551A-A998-E463F2A32939}" dt="2025-09-25T17:27:19.652" v="9677"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09-25T17:30:15.485" v="9970" actId="20577"/>
        <pc:sldMkLst>
          <pc:docMk/>
          <pc:sldMk cId="3031513542" sldId="277"/>
        </pc:sldMkLst>
        <pc:spChg chg="mod">
          <ac:chgData name="Lee, Whitney" userId="42c304cf-7bf0-4354-97f1-ba8873b86299" providerId="ADAL" clId="{211D9671-1ED9-551A-A998-E463F2A32939}" dt="2025-09-25T17:30:15.485" v="9970" actId="20577"/>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09-25T17:33:28.055" v="10237" actId="20577"/>
        <pc:sldMkLst>
          <pc:docMk/>
          <pc:sldMk cId="1853337807" sldId="278"/>
        </pc:sldMkLst>
        <pc:spChg chg="mod">
          <ac:chgData name="Lee, Whitney" userId="42c304cf-7bf0-4354-97f1-ba8873b86299" providerId="ADAL" clId="{211D9671-1ED9-551A-A998-E463F2A32939}" dt="2025-09-25T17:33:28.055" v="10237"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09-25T17:36:12.289" v="10492" actId="20577"/>
        <pc:sldMkLst>
          <pc:docMk/>
          <pc:sldMk cId="463717971" sldId="279"/>
        </pc:sldMkLst>
        <pc:spChg chg="mod">
          <ac:chgData name="Lee, Whitney" userId="42c304cf-7bf0-4354-97f1-ba8873b86299" providerId="ADAL" clId="{211D9671-1ED9-551A-A998-E463F2A32939}" dt="2025-09-25T17:36:09.398" v="10491" actId="5793"/>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09-25T17:38:18.049" v="10787" actId="20577"/>
        <pc:sldMkLst>
          <pc:docMk/>
          <pc:sldMk cId="843645801" sldId="280"/>
        </pc:sldMkLst>
        <pc:spChg chg="mod">
          <ac:chgData name="Lee, Whitney" userId="42c304cf-7bf0-4354-97f1-ba8873b86299" providerId="ADAL" clId="{211D9671-1ED9-551A-A998-E463F2A32939}" dt="2025-09-25T17:38:18.049" v="10787" actId="20577"/>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09-25T17:16:26.248" v="9181" actId="20577"/>
        <pc:sldMkLst>
          <pc:docMk/>
          <pc:sldMk cId="4294521893" sldId="282"/>
        </pc:sldMkLst>
        <pc:spChg chg="mod">
          <ac:chgData name="Lee, Whitney" userId="42c304cf-7bf0-4354-97f1-ba8873b86299" providerId="ADAL" clId="{211D9671-1ED9-551A-A998-E463F2A32939}" dt="2025-09-25T17:15:13.311" v="8873" actId="20577"/>
          <ac:spMkLst>
            <pc:docMk/>
            <pc:sldMk cId="4294521893" sldId="282"/>
            <ac:spMk id="3" creationId="{05E30743-A9B7-4FA5-2AAA-8384488C2CB8}"/>
          </ac:spMkLst>
        </pc:spChg>
        <pc:spChg chg="mod">
          <ac:chgData name="Lee, Whitney" userId="42c304cf-7bf0-4354-97f1-ba8873b86299" providerId="ADAL" clId="{211D9671-1ED9-551A-A998-E463F2A32939}" dt="2025-09-25T17:14:57.728" v="8825"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09-25T17:44:16.742" v="11703" actId="20577"/>
        <pc:sldMkLst>
          <pc:docMk/>
          <pc:sldMk cId="2091008181" sldId="284"/>
        </pc:sldMkLst>
        <pc:spChg chg="mod">
          <ac:chgData name="Lee, Whitney" userId="42c304cf-7bf0-4354-97f1-ba8873b86299" providerId="ADAL" clId="{211D9671-1ED9-551A-A998-E463F2A32939}" dt="2025-09-25T17:44:16.742" v="11703" actId="20577"/>
          <ac:spMkLst>
            <pc:docMk/>
            <pc:sldMk cId="2091008181" sldId="284"/>
            <ac:spMk id="2" creationId="{CB0310C8-E13E-49A6-E8B7-87D9E7A3C0EA}"/>
          </ac:spMkLst>
        </pc:spChg>
        <pc:spChg chg="mod">
          <ac:chgData name="Lee, Whitney" userId="42c304cf-7bf0-4354-97f1-ba8873b86299" providerId="ADAL" clId="{211D9671-1ED9-551A-A998-E463F2A32939}" dt="2025-09-25T17:44:05.330" v="11640"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09-25T17:41:25.571" v="11205" actId="1035"/>
        <pc:sldMkLst>
          <pc:docMk/>
          <pc:sldMk cId="955555309" sldId="285"/>
        </pc:sldMkLst>
        <pc:spChg chg="mod">
          <ac:chgData name="Lee, Whitney" userId="42c304cf-7bf0-4354-97f1-ba8873b86299" providerId="ADAL" clId="{211D9671-1ED9-551A-A998-E463F2A32939}" dt="2025-09-25T17:41:25.571" v="11205" actId="1035"/>
          <ac:spMkLst>
            <pc:docMk/>
            <pc:sldMk cId="955555309" sldId="285"/>
            <ac:spMk id="2" creationId="{77A00FE0-84CA-CA79-4B3C-49D299CD952E}"/>
          </ac:spMkLst>
        </pc:spChg>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8:34:54.838" v="11736" actId="14826"/>
        <pc:sldMasterMkLst>
          <pc:docMk/>
          <pc:sldMasterMk cId="0" sldId="2147483648"/>
        </pc:sldMasterMkLst>
        <pc:sldLayoutChg chg="modSp mod">
          <pc:chgData name="Lee, Whitney" userId="42c304cf-7bf0-4354-97f1-ba8873b86299" providerId="ADAL" clId="{211D9671-1ED9-551A-A998-E463F2A32939}" dt="2025-10-02T18:34:54.838" v="11736" actId="14826"/>
          <pc:sldLayoutMkLst>
            <pc:docMk/>
            <pc:sldMasterMk cId="0" sldId="2147483648"/>
            <pc:sldLayoutMk cId="0" sldId="2147483655"/>
          </pc:sldLayoutMkLst>
          <pc:spChg chg="mod">
            <ac:chgData name="Lee, Whitney" userId="42c304cf-7bf0-4354-97f1-ba8873b86299" providerId="ADAL" clId="{211D9671-1ED9-551A-A998-E463F2A32939}" dt="2025-09-25T17:20:13.937" v="9315" actId="20577"/>
            <ac:spMkLst>
              <pc:docMk/>
              <pc:sldMasterMk cId="0" sldId="2147483648"/>
              <pc:sldLayoutMk cId="0" sldId="2147483655"/>
              <ac:spMk id="8" creationId="{27C59278-1AB9-0919-ACBD-334474736CF9}"/>
            </ac:spMkLst>
          </pc:spChg>
          <pc:spChg chg="mod">
            <ac:chgData name="Lee, Whitney" userId="42c304cf-7bf0-4354-97f1-ba8873b86299" providerId="ADAL" clId="{211D9671-1ED9-551A-A998-E463F2A32939}" dt="2025-09-25T17:17:49.603" v="9236" actId="1035"/>
            <ac:spMkLst>
              <pc:docMk/>
              <pc:sldMasterMk cId="0" sldId="2147483648"/>
              <pc:sldLayoutMk cId="0" sldId="2147483655"/>
              <ac:spMk id="11" creationId="{2A1E88B8-175E-359C-F666-F6F463EB46F4}"/>
            </ac:spMkLst>
          </pc:spChg>
          <pc:spChg chg="mod">
            <ac:chgData name="Lee, Whitney" userId="42c304cf-7bf0-4354-97f1-ba8873b86299" providerId="ADAL" clId="{211D9671-1ED9-551A-A998-E463F2A32939}" dt="2025-09-25T17:17:57.598" v="9237" actId="1076"/>
            <ac:spMkLst>
              <pc:docMk/>
              <pc:sldMasterMk cId="0" sldId="2147483648"/>
              <pc:sldLayoutMk cId="0" sldId="2147483655"/>
              <ac:spMk id="12" creationId="{7FBF913F-A6F3-3D50-A898-0464835BC53C}"/>
            </ac:spMkLst>
          </pc:spChg>
          <pc:spChg chg="mod">
            <ac:chgData name="Lee, Whitney" userId="42c304cf-7bf0-4354-97f1-ba8873b86299" providerId="ADAL" clId="{211D9671-1ED9-551A-A998-E463F2A32939}" dt="2025-09-25T17:16:47.113" v="9186" actId="20577"/>
            <ac:spMkLst>
              <pc:docMk/>
              <pc:sldMasterMk cId="0" sldId="2147483648"/>
              <pc:sldLayoutMk cId="0" sldId="2147483655"/>
              <ac:spMk id="30" creationId="{C5CB4FDB-18EC-C6B5-6626-2046052DF8E0}"/>
            </ac:spMkLst>
          </pc:spChg>
          <pc:picChg chg="mod">
            <ac:chgData name="Lee, Whitney" userId="42c304cf-7bf0-4354-97f1-ba8873b86299" providerId="ADAL" clId="{211D9671-1ED9-551A-A998-E463F2A32939}" dt="2025-10-02T18:34:54.838" v="11736"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18:27:50.962" v="11735" actId="18131"/>
        <pc:sldMasterMkLst>
          <pc:docMk/>
          <pc:sldMasterMk cId="2113399045" sldId="2147483660"/>
        </pc:sldMasterMkLst>
        <pc:spChg chg="mod">
          <ac:chgData name="Lee, Whitney" userId="42c304cf-7bf0-4354-97f1-ba8873b86299" providerId="ADAL" clId="{211D9671-1ED9-551A-A998-E463F2A32939}" dt="2025-09-25T17:20:53.605" v="9343"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09-25T17:21:52.483" v="9436" actId="20577"/>
          <pc:sldLayoutMkLst>
            <pc:docMk/>
            <pc:sldMasterMk cId="2113399045" sldId="2147483660"/>
            <pc:sldLayoutMk cId="2923927821" sldId="2147483662"/>
          </pc:sldLayoutMkLst>
          <pc:spChg chg="mod">
            <ac:chgData name="Lee, Whitney" userId="42c304cf-7bf0-4354-97f1-ba8873b86299" providerId="ADAL" clId="{211D9671-1ED9-551A-A998-E463F2A32939}" dt="2025-09-25T17:21:52.483" v="9436"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17:34:34.653" v="11721"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09-25T17:21:06.220" v="9368" actId="20577"/>
            <ac:spMkLst>
              <pc:docMk/>
              <pc:sldMasterMk cId="2113399045" sldId="2147483660"/>
              <pc:sldLayoutMk cId="3347925749" sldId="2147483663"/>
              <ac:spMk id="2" creationId="{3E4BEF51-4958-2B9C-52BA-142C49F32432}"/>
            </ac:spMkLst>
          </pc:spChg>
          <pc:picChg chg="mod modCrop">
            <ac:chgData name="Lee, Whitney" userId="42c304cf-7bf0-4354-97f1-ba8873b86299" providerId="ADAL" clId="{211D9671-1ED9-551A-A998-E463F2A32939}" dt="2025-10-02T17:34:34.653" v="11721" actId="18131"/>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7:25:33.456" v="11705"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7:25:33.456" v="11705"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18:17:16.246" v="11733"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09-25T17:21:20.550" v="9402" actId="1076"/>
            <ac:spMkLst>
              <pc:docMk/>
              <pc:sldMasterMk cId="2113399045" sldId="2147483660"/>
              <pc:sldLayoutMk cId="2291955193" sldId="2147483668"/>
              <ac:spMk id="2" creationId="{3A31D424-BB70-4637-4E55-1FDED185A759}"/>
            </ac:spMkLst>
          </pc:spChg>
          <pc:picChg chg="mod modCrop">
            <ac:chgData name="Lee, Whitney" userId="42c304cf-7bf0-4354-97f1-ba8873b86299" providerId="ADAL" clId="{211D9671-1ED9-551A-A998-E463F2A32939}" dt="2025-10-02T18:17:16.246" v="11733"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2T18:27:50.962" v="11735"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09-25T17:21:31.752" v="9426"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0-02T18:27:50.962" v="11735"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10/2/25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Today we begin our study of Daniel, one of the most unique books in the Old Testament. The first half of Daniel contains well-known stories like Daniel in the lions’ den and Shadrach, Meshach, and Abednego in the fiery furnace. The second half could be considered the Revelation of the Old Testament because of its intense imagery and futuristic prophecies. The Book of Daniel opens with four young Israelite men being taken as captives to Babylon.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Starter—Pick Your Culture</a:t>
            </a:r>
          </a:p>
          <a:p>
            <a:r>
              <a:rPr lang="en-US" sz="1200" kern="1200" dirty="0">
                <a:solidFill>
                  <a:schemeClr val="tx1"/>
                </a:solidFill>
                <a:effectLst/>
                <a:latin typeface="+mn-lt"/>
                <a:ea typeface="+mn-ea"/>
                <a:cs typeface="+mn-cs"/>
              </a:rPr>
              <a:t>If you had to move to another country and adopt their clothes, food, language, and customs, which country would you choose? Which would you not choose? Why?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the Book of Daniel was written, the people of Israel were in crisis. They had lost God’s protective covering and were taken as captives to enemy territory. How could they live as God’s people without access to the temple? Would they ever return to the Promised Land? As we walk through the Book of Daniel, keep Israel’s desperation and uncertainty in mind.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northern kingdom of Israel fell to Assyria in 722 </a:t>
            </a:r>
            <a:r>
              <a:rPr lang="en-US" sz="1200" kern="1200" dirty="0" err="1">
                <a:solidFill>
                  <a:schemeClr val="tx1"/>
                </a:solidFill>
                <a:effectLst/>
                <a:latin typeface="+mn-lt"/>
                <a:ea typeface="+mn-ea"/>
                <a:cs typeface="+mn-cs"/>
              </a:rPr>
              <a:t>bc</a:t>
            </a:r>
            <a:r>
              <a:rPr lang="en-US" sz="1200" kern="1200" dirty="0">
                <a:solidFill>
                  <a:schemeClr val="tx1"/>
                </a:solidFill>
                <a:effectLst/>
                <a:latin typeface="+mn-lt"/>
                <a:ea typeface="+mn-ea"/>
                <a:cs typeface="+mn-cs"/>
              </a:rPr>
              <a:t>. A little over a century later, the southern kingdom of Judah was beginning to crack as the people and most of their kings continued to serve God only half-heartedly. Even worse, they repeatedly ignored the prophets God patiently and graciously sent them (2 Chronicles 36:15–16). Egypt to the south (2 Kings 23:33–35) and Babylon to the east (24:1) began to exert their power over Judah by installing puppet leaders and taxing them heavily. As the screws tightened, Babylon began deporting some of Israel’s educated young people. Daniel and his friends were among this group.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Feasts That Lead to Weakness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However rich the king’s food may have been, it wasn’t the healthiest choice for Daniel and his friends. Students will consider the dangers of overindulging in other apparent blessings.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1:15–16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At the end of the ten days, Daniel and his three friends looked healthier and better nourished than the young men who had been eating the food assigned by the king.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So after that, the attendant fed them only vegetables instead of the food and wine provided for the others.</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at the end of ten days their countenances appeared fairer and fatter in flesh than all the children which did eat the portion of the king's meat.</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Thus Melzar took away the portion of their meat, and the wine that they should drink; and gave them pulse.</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1:17–19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God gave these four young men an unusual aptitude for understanding every aspect of literature and wisdom. And God gave Daniel the special ability to interpret the meanings of visions and dreams.</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When the training period ordered by the king was completed, the chief of staff brought all the young men to King Nebuchadnezzar.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The king talked with them, and no one impressed him as much as Daniel, Hananiah, Mishael, and Azariah. So they entered the royal service.</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As for these four children, God gave them knowledge and skill in all learning and wisdom: and Daniel had understanding in all visions and dreams.</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Now at the end of the days that the king had said he should bring them in, then the prince of the eunuchs brought them in before Nebuchadnezzar.</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And the king communed with them; and among them all was found none like Daniel, Hananiah, Mishael, and Azariah: therefore stood they before the king.</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b="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Daniel 1:20–21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Whenever the king consulted them in any matter requiring wisdom and balanced judgment, he found them ten times more capable than any of the magicians and enchanters in his entire kingdom.</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Daniel remained in the royal service until the first year of the reign of King Cyrus.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in all matters of wisdom and understanding, that the king enquired of them, he found them ten times better than all the magicians and astrologers that were in all his realm.</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And Daniel continued even unto the first year of king Cyrus.</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endParaRPr lang="en-US" sz="1800" b="1" dirty="0">
              <a:effectLst/>
              <a:latin typeface="CenturyStd"/>
            </a:endParaRPr>
          </a:p>
          <a:p>
            <a:r>
              <a:rPr lang="en-US" sz="1200" kern="1200" dirty="0">
                <a:solidFill>
                  <a:schemeClr val="tx1"/>
                </a:solidFill>
                <a:effectLst/>
                <a:latin typeface="+mn-lt"/>
                <a:ea typeface="+mn-ea"/>
                <a:cs typeface="+mn-cs"/>
              </a:rPr>
              <a:t>The story of Daniel, Shadrach, Meshach, and Abednego’s faithfulness would have been encouraging for God’s people as they tried to figure out how to live for Him in unfamiliar surroundings. Even without the temple or the Promised Land, they could still be a people who were set apart for Him. They could find strength and comfort knowing God was still with them. They could thrive in a foreign land while honoring their covenant with God. Jesus did this when He came to earth: He fully immersed himself in human culture while living with the kingdom of heaven in mind. We can do the same. “This world is not our permanent home; we are looking forward to a home yet to come” (Hebrews 13:14). So here and now, we can refuse to feast on whatever the world has to offer—like comfort, fame, and power—while using our God-given gifts to make the world a better place.</a:t>
            </a: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800" dirty="0">
                <a:effectLst/>
                <a:latin typeface="ProximaNovaCond"/>
              </a:rPr>
              <a:t>Daniel 1:1–21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ProximaNovaCond"/>
              </a:rPr>
              <a:t> </a:t>
            </a: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consider Daniel’s dilemma and the risks he chose to take.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appreciate the impact this passage must have had on its original audience.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identify ways to remain undefiled while still using their gifts for God’s glory and the benefit of their communities.</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Daniel 1:1–5</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During the third year of King Jehoiakim’s reign in Judah, King Nebuchadnezzar of Babylon came to Jerusalem and besieged it.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 Lord gave him victory over King Jehoiakim of Judah and permitted him to take some of the sacred objects from the Temple of God. So Nebuchadnezzar took them back to the land of Babylonia and placed them in the treasure-house of his god.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Then the king ordered Ashpenaz, his chief of staff, to bring to the palace some of the young men of Judah’s royal family and other noble families, who had been brought to Babylon as captives.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“Select only strong, healthy, and good-looking young men,” he said. “Make sure they are well versed in every branch of learning, are gifted with knowledge and good judgment, and are suited to serve in the royal palace. Train these young men in the language and literature of Babylon.”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 king assigned them a daily ration of food and wine from his own kitchens. They were to be trained for three years, and then they would enter the royal service.</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In the third year of the reign of Jehoiakim king of Judah came Nebuchadnezzar king of Babylon unto Jerusalem, and besieged it.</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the Lord gave Jehoiakim king of Judah into his hand, with part of the vessels of the house of God: which he carried into the land of Shinar to the house of his god; and he brought the vessels into the treasure house of his god.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the king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unto Ashpenaz the master of his eunuchs, that he should bring certain of the children of Israel, and of the king's seed, and of the princes;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Children in whom was no blemish, but well </a:t>
            </a:r>
            <a:r>
              <a:rPr lang="en-US" sz="1200" b="0" i="0" kern="1200" dirty="0" err="1">
                <a:solidFill>
                  <a:schemeClr val="tx1"/>
                </a:solidFill>
                <a:effectLst/>
                <a:latin typeface="+mn-lt"/>
                <a:ea typeface="+mn-ea"/>
                <a:cs typeface="+mn-cs"/>
              </a:rPr>
              <a:t>favoured</a:t>
            </a:r>
            <a:r>
              <a:rPr lang="en-US" sz="1200" b="0" i="0" kern="1200" dirty="0">
                <a:solidFill>
                  <a:schemeClr val="tx1"/>
                </a:solidFill>
                <a:effectLst/>
                <a:latin typeface="+mn-lt"/>
                <a:ea typeface="+mn-ea"/>
                <a:cs typeface="+mn-cs"/>
              </a:rPr>
              <a:t>, and </a:t>
            </a:r>
            <a:r>
              <a:rPr lang="en-US" sz="1200" b="0" i="0" kern="1200" dirty="0" err="1">
                <a:solidFill>
                  <a:schemeClr val="tx1"/>
                </a:solidFill>
                <a:effectLst/>
                <a:latin typeface="+mn-lt"/>
                <a:ea typeface="+mn-ea"/>
                <a:cs typeface="+mn-cs"/>
              </a:rPr>
              <a:t>skilful</a:t>
            </a:r>
            <a:r>
              <a:rPr lang="en-US" sz="1200" b="0" i="0" kern="1200" dirty="0">
                <a:solidFill>
                  <a:schemeClr val="tx1"/>
                </a:solidFill>
                <a:effectLst/>
                <a:latin typeface="+mn-lt"/>
                <a:ea typeface="+mn-ea"/>
                <a:cs typeface="+mn-cs"/>
              </a:rPr>
              <a:t> in all wisdom, and cunning in knowledge, and understanding science, and such as had ability in them to stand in the king's palace, and whom they might teach the learning and the tongue of the Chaldeans.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the king appointed them a daily provision of the king's meat, and of the wine which he drank: so nourishing them three years, that at the end thereof they might stand before the king.</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effectLst/>
              </a:rPr>
              <a:t>Resource Packet Item 1: Accounts of the Babylonian Invasion</a:t>
            </a:r>
          </a:p>
          <a:p>
            <a:r>
              <a:rPr lang="en-US" sz="1200" kern="1200" dirty="0">
                <a:solidFill>
                  <a:schemeClr val="tx1"/>
                </a:solidFill>
                <a:effectLst/>
                <a:latin typeface="+mn-lt"/>
                <a:ea typeface="+mn-ea"/>
                <a:cs typeface="+mn-cs"/>
              </a:rPr>
              <a:t>Students will use a triple Venn diagram to compare three biblical accounts of the Babylonian invasion. If you aren’t familiar with using Venn diagrams, learn more at https://</a:t>
            </a:r>
            <a:r>
              <a:rPr lang="en-US" sz="1200" kern="1200" dirty="0" err="1">
                <a:solidFill>
                  <a:schemeClr val="tx1"/>
                </a:solidFill>
                <a:effectLst/>
                <a:latin typeface="+mn-lt"/>
                <a:ea typeface="+mn-ea"/>
                <a:cs typeface="+mn-cs"/>
              </a:rPr>
              <a:t>science.howstuffworks.com</a:t>
            </a:r>
            <a:r>
              <a:rPr lang="en-US" sz="1200" kern="1200" dirty="0">
                <a:solidFill>
                  <a:schemeClr val="tx1"/>
                </a:solidFill>
                <a:effectLst/>
                <a:latin typeface="+mn-lt"/>
                <a:ea typeface="+mn-ea"/>
                <a:cs typeface="+mn-cs"/>
              </a:rPr>
              <a:t>/math-concepts/</a:t>
            </a:r>
            <a:r>
              <a:rPr lang="en-US" sz="1200" kern="1200" dirty="0" err="1">
                <a:solidFill>
                  <a:schemeClr val="tx1"/>
                </a:solidFill>
                <a:effectLst/>
                <a:latin typeface="+mn-lt"/>
                <a:ea typeface="+mn-ea"/>
                <a:cs typeface="+mn-cs"/>
              </a:rPr>
              <a:t>venn-diagram.htm</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1:6–7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Daniel, Hananiah, Mishael, and Azariah were four of the young men chosen, all from the tribe of Judah.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 chief of staff renamed them with these Babylonian names:</a:t>
            </a:r>
          </a:p>
          <a:p>
            <a:r>
              <a:rPr lang="en-US" sz="1200" b="0" i="0" kern="1200" dirty="0">
                <a:solidFill>
                  <a:schemeClr val="tx1"/>
                </a:solidFill>
                <a:effectLst/>
                <a:latin typeface="+mn-lt"/>
                <a:ea typeface="+mn-ea"/>
                <a:cs typeface="+mn-cs"/>
              </a:rPr>
              <a:t>Daniel was called Belteshazzar.</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Hananiah was called Shadrach.</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Mishael was called Meshach.</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Azariah was called Abednego.</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Now among these were of the children of Judah, Daniel, Hananiah, Mishael, and Azariah:</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Unto whom the prince of the eunuchs gave names: for he gave unto Daniel the name of Belteshazzar; and to Hananiah, of Shadrach; and to Mishael, of Meshach; and to Azariah, of Abednego.</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What’s in a Name?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reflect on the names of several biblical figures and their own identity as God’s children.</a:t>
            </a: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1:8–14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Daniel was determined not to defile himself by eating the food and wine given to them by the king. He asked the chief of staff for permission not to eat these unacceptable foods.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Now God had given the chief of staff both respect and affection for Daniel.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But he responded, “I am afraid of my lord the king, who has ordered that you eat this food and wine. If you become pale and thin compared to the other youths your age, I am afraid the king will have me beheaded.”</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Daniel spoke with the attendant who had been appointed by the chief of staff to look after Daniel, Hananiah, Mishael, and Azariah.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“Please test us for ten days on a diet of vegetables and water,” Daniel said.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“At the end of the ten days, see how we look compared to the other young men who are eating the king’s food. Then make your decision in light of what you see.”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The attendant agreed to Daniel’s suggestion and tested them for ten days.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Daniel purposed in his heart that he would not defile himself with the portion of the king's meat, nor with the wine which he drank: therefore he requested of the prince of the eunuchs that he might not defile himself.</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Now God had brought Daniel into </a:t>
            </a:r>
            <a:r>
              <a:rPr lang="en-US" sz="1200" b="0" i="0" kern="1200" dirty="0" err="1">
                <a:solidFill>
                  <a:schemeClr val="tx1"/>
                </a:solidFill>
                <a:effectLst/>
                <a:latin typeface="+mn-lt"/>
                <a:ea typeface="+mn-ea"/>
                <a:cs typeface="+mn-cs"/>
              </a:rPr>
              <a:t>favour</a:t>
            </a:r>
            <a:r>
              <a:rPr lang="en-US" sz="1200" b="0" i="0" kern="1200" dirty="0">
                <a:solidFill>
                  <a:schemeClr val="tx1"/>
                </a:solidFill>
                <a:effectLst/>
                <a:latin typeface="+mn-lt"/>
                <a:ea typeface="+mn-ea"/>
                <a:cs typeface="+mn-cs"/>
              </a:rPr>
              <a:t> and tender love with the prince of the eunuchs.</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And the prince of the eunuchs said unto Daniel, I fear my lord the king, who hath appointed your meat and your drink: for why should he see your faces worse liking than the children which are of your sort? then shall ye make me endanger my head to the king.</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Then said Daniel to Melzar, whom the prince of the eunuchs had set over Daniel, Hananiah, Mishael, and Azariah,</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Prove thy servants, I beseech thee, ten days; and let them give us pulse to eat, and water to drink.</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Then let our countenances be looked upon before thee, and the countenance of the children that eat of the portion of the king's meat: and as thou </a:t>
            </a:r>
            <a:r>
              <a:rPr lang="en-US" sz="1200" b="0" i="0" kern="1200" dirty="0" err="1">
                <a:solidFill>
                  <a:schemeClr val="tx1"/>
                </a:solidFill>
                <a:effectLst/>
                <a:latin typeface="+mn-lt"/>
                <a:ea typeface="+mn-ea"/>
                <a:cs typeface="+mn-cs"/>
              </a:rPr>
              <a:t>seest</a:t>
            </a:r>
            <a:r>
              <a:rPr lang="en-US" sz="1200" b="0" i="0" kern="1200" dirty="0">
                <a:solidFill>
                  <a:schemeClr val="tx1"/>
                </a:solidFill>
                <a:effectLst/>
                <a:latin typeface="+mn-lt"/>
                <a:ea typeface="+mn-ea"/>
                <a:cs typeface="+mn-cs"/>
              </a:rPr>
              <a:t>, deal with thy servants.</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So he consented to them in this matter, and proved them ten days.</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2</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sp>
      <p:sp>
        <p:nvSpPr>
          <p:cNvPr id="8" name="TextBox 7">
            <a:extLst>
              <a:ext uri="{FF2B5EF4-FFF2-40B4-BE49-F238E27FC236}">
                <a16:creationId xmlns:a16="http://schemas.microsoft.com/office/drawing/2014/main" id="{27C59278-1AB9-0919-ACBD-334474736CF9}"/>
              </a:ext>
            </a:extLst>
          </p:cNvPr>
          <p:cNvSpPr txBox="1"/>
          <p:nvPr userDrawn="1"/>
        </p:nvSpPr>
        <p:spPr>
          <a:xfrm>
            <a:off x="7558846" y="6244942"/>
            <a:ext cx="9222967" cy="3182538"/>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When the Book of Daniel was written, the people of Israel were in crisis. They had lost God’s protective covering and were taken as captives to enemy territory. How could they live as God’s people without access to the temple? Would they ever return to the Promised Land? </a:t>
            </a:r>
          </a:p>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BOOK OF</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83795" y="4168661"/>
              <a:ext cx="2964376"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Daniel 1:8</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0664" r="13585"/>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EXILED TO A PAGAN SOCIETY</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848" t="5" r="25400"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TESTING FAITHFULNESS TO GOD</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4739" r="19510"/>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GOD REWARDS FAITHFULNESS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8—FAITHFUL TO GOD IN BABYLON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284693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Daniel, Shadrach, Meshach, and Abednego chose to drink only water and eat only vegetables and grains?</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Christians respond when mistreated? (See Matthew 5:38–48).</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1:8–14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HIGH-STAKES PLAN</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1:15–16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UNEXPECTED SUCCESS</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92387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Share a testimony of God’s miraculous intervention in your life.</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Read 1 Timothy 4:8. How important do you think the pursuit of physical health should be for Christians? Why?</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1:17–19</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TOP OF THE CLASS</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634019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Does God always reward faithfulness with status and success? Are there other examples (in Scripture or your own life) that follow a different pattern?</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Do you think God still communicates with His people through dreams and visions? Why or why not?</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1:17–19</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TOP OF THE CLASS</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1:20–21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CONTINUED EXCELLENCE IN SERVICE</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543300"/>
            <a:ext cx="9144000" cy="441659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ways that ungodly leaders can be influenced by God’s wisdom?</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While most people no longer turn to magic or divination for guidance, what are some other things we sometimes rely on when we’re facing big decisions? How can we make certain that we are seeking God’s wisdom first and foremost?</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009900"/>
            <a:ext cx="7391400" cy="6555641"/>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Ask God to fill you with more passion for His kingdom. Then look for opportunities to share the good news with the people around you this week.</a:t>
            </a:r>
          </a:p>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Reach out to someone who is going through a season of loneliness and exile. Remind them that they are not alone. </a:t>
            </a:r>
          </a:p>
          <a:p>
            <a:pPr marL="571500" indent="-571500">
              <a:spcAft>
                <a:spcPts val="1800"/>
              </a:spcAft>
              <a:buFont typeface="Arial" panose="020B0604020202020204" pitchFamily="34" charset="0"/>
              <a:buChar char="•"/>
            </a:pPr>
            <a:r>
              <a:rPr lang="en-US" sz="3300" dirty="0">
                <a:solidFill>
                  <a:schemeClr val="bg1"/>
                </a:solidFill>
                <a:latin typeface="Corbel" panose="020B0503020204020204" pitchFamily="34" charset="0"/>
                <a:ea typeface="Palatino" pitchFamily="2" charset="77"/>
                <a:cs typeface="Calibri" panose="020F0502020204030204" pitchFamily="34" charset="0"/>
              </a:rPr>
              <a:t>Practice the spiritual discipline of fasting this week. What can you set aside in order to spend more time in God’s presence?</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can speak through people who are </a:t>
            </a:r>
            <a:r>
              <a:rPr lang="en-US" sz="3600" i="1">
                <a:solidFill>
                  <a:schemeClr val="bg1">
                    <a:lumMod val="95000"/>
                  </a:schemeClr>
                </a:solidFill>
                <a:latin typeface="Corbel" panose="020B0503020204020204" pitchFamily="34" charset="0"/>
              </a:rPr>
              <a:t>wholly devoted to Him.</a:t>
            </a: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9</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GOD SPEAKS THROUGH DANIEL</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rewards those who choose to follow His ways.</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a:t>
            </a:r>
            <a:r>
              <a:rPr lang="en-US" sz="6000" dirty="0">
                <a:solidFill>
                  <a:schemeClr val="bg1">
                    <a:lumMod val="95000"/>
                  </a:schemeClr>
                </a:solidFill>
                <a:latin typeface="Franklin Gothic Medium" panose="020B0603020102020204" pitchFamily="34" charset="0"/>
              </a:rPr>
              <a:t>8</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FAITHFUL TO GOD IN BABYLON</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2739105"/>
            <a:ext cx="86868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Daniel purposed in his heart that he would not defile himself with the portion of the king’s meat, nor with the wine which he drank.</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128293"/>
            <a:ext cx="8305800" cy="3360087"/>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Daniel was determined not to defile himself by eating the food and wine given to them by the king.</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CAPTIVES IN BABYLON</a:t>
            </a:r>
          </a:p>
          <a:p>
            <a:pPr>
              <a:lnSpc>
                <a:spcPts val="3840"/>
              </a:lnSpc>
            </a:pPr>
            <a:r>
              <a:rPr lang="en-US" sz="3200" spc="160" dirty="0">
                <a:solidFill>
                  <a:srgbClr val="FFFFFF"/>
                </a:solidFill>
                <a:latin typeface="Franklin Gothic Medium" panose="020B0603020102020204" pitchFamily="34" charset="0"/>
              </a:rPr>
              <a:t>Daniel 1:1–5</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95700"/>
            <a:ext cx="8991600" cy="221599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some people are apparently born with many privileges, while others are born with very few? How might this be part of God’s plan?</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1:1–5</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CAPTIVES IN BABYLON</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1:6–7</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NEW NAMES</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601200" cy="370870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your name mean? Has that meaning impacted your life in any way?</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names our culture tries to attach to God’s people? How can we remind ourselves of our true identity in Him?</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1:8–14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HIGH-STAKES PLAN</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64743</TotalTime>
  <Words>2568</Words>
  <Application>Microsoft Macintosh PowerPoint</Application>
  <PresentationFormat>Custom</PresentationFormat>
  <Paragraphs>145</Paragraphs>
  <Slides>20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Arial</vt:lpstr>
      <vt:lpstr>CenturyStd</vt:lpstr>
      <vt:lpstr>system-ui</vt:lpstr>
      <vt:lpstr>Calibri</vt:lpstr>
      <vt:lpstr>Franklin Gothic Medium</vt:lpstr>
      <vt:lpstr>Corbel</vt:lpstr>
      <vt:lpstr>Franklin Gothic Book</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2025-10-02T18:35:05Z</dcterms:modified>
  <dc:identifier>DAEvRMTdTXk</dc:identifier>
</cp:coreProperties>
</file>