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notesMasterIdLst>
    <p:notesMasterId r:id="rId22"/>
  </p:notesMasterIdLst>
  <p:handoutMasterIdLst>
    <p:handoutMasterId r:id="rId23"/>
  </p:handoutMasterIdLst>
  <p:sldIdLst>
    <p:sldId id="264" r:id="rId3"/>
    <p:sldId id="282" r:id="rId4"/>
    <p:sldId id="265" r:id="rId5"/>
    <p:sldId id="266" r:id="rId6"/>
    <p:sldId id="267" r:id="rId7"/>
    <p:sldId id="276" r:id="rId8"/>
    <p:sldId id="268" r:id="rId9"/>
    <p:sldId id="277" r:id="rId10"/>
    <p:sldId id="269" r:id="rId11"/>
    <p:sldId id="278" r:id="rId12"/>
    <p:sldId id="270" r:id="rId13"/>
    <p:sldId id="279" r:id="rId14"/>
    <p:sldId id="271" r:id="rId15"/>
    <p:sldId id="280" r:id="rId16"/>
    <p:sldId id="272" r:id="rId17"/>
    <p:sldId id="285" r:id="rId18"/>
    <p:sldId id="273" r:id="rId19"/>
    <p:sldId id="283" r:id="rId20"/>
    <p:sldId id="288" r:id="rId21"/>
  </p:sldIdLst>
  <p:sldSz cx="18288000" cy="10287000"/>
  <p:notesSz cx="6858000" cy="9144000"/>
  <p:embeddedFontLst>
    <p:embeddedFont>
      <p:font typeface="Corbel" panose="020B0503020204020204" pitchFamily="34" charset="0"/>
      <p:regular r:id="rId24"/>
      <p:bold r:id="rId25"/>
      <p:italic r:id="rId26"/>
      <p:boldItalic r:id="rId27"/>
    </p:embeddedFont>
    <p:embeddedFont>
      <p:font typeface="Franklin Gothic Book" panose="020B0503020102020204" pitchFamily="34" charset="0"/>
      <p:regular r:id="rId28"/>
      <p:italic r:id="rId29"/>
    </p:embeddedFont>
    <p:embeddedFont>
      <p:font typeface="Franklin Gothic Medium" panose="020B0603020102020204" pitchFamily="34" charset="0"/>
      <p:regular r:id="rId30"/>
      <p:italic r:id="rId3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FE0EC8-0926-4D13-D929-D05C2193E10D}" name="Hightower, Liz" initials="HL" userId="S::lhightower@gcag.net::ef375895-1adf-4f93-a0c5-6a6b622a2a2b"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145C6F"/>
    <a:srgbClr val="006E97"/>
    <a:srgbClr val="D8D6D9"/>
    <a:srgbClr val="8D8590"/>
    <a:srgbClr val="CCC9D9"/>
    <a:srgbClr val="1C2327"/>
    <a:srgbClr val="B97B44"/>
    <a:srgbClr val="000000"/>
    <a:srgbClr val="D6A951"/>
    <a:srgbClr val="EC9C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866EB58-1720-494C-8182-13419BD658F3}" v="36" dt="2025-10-02T20:17:12.03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1328" autoAdjust="0"/>
    <p:restoredTop sz="60841" autoAdjust="0"/>
  </p:normalViewPr>
  <p:slideViewPr>
    <p:cSldViewPr>
      <p:cViewPr varScale="1">
        <p:scale>
          <a:sx n="52" d="100"/>
          <a:sy n="52" d="100"/>
        </p:scale>
        <p:origin x="552" y="184"/>
      </p:cViewPr>
      <p:guideLst>
        <p:guide orient="horz" pos="2160"/>
        <p:guide pos="2880"/>
      </p:guideLst>
    </p:cSldViewPr>
  </p:slideViewPr>
  <p:outlineViewPr>
    <p:cViewPr>
      <p:scale>
        <a:sx n="33" d="100"/>
        <a:sy n="33" d="100"/>
      </p:scale>
      <p:origin x="0" y="0"/>
    </p:cViewPr>
  </p:outlineViewPr>
  <p:notesTextViewPr>
    <p:cViewPr>
      <p:scale>
        <a:sx n="105" d="100"/>
        <a:sy n="105" d="100"/>
      </p:scale>
      <p:origin x="0" y="0"/>
    </p:cViewPr>
  </p:notesTextViewPr>
  <p:sorterViewPr>
    <p:cViewPr>
      <p:scale>
        <a:sx n="80" d="100"/>
        <a:sy n="80" d="100"/>
      </p:scale>
      <p:origin x="0" y="0"/>
    </p:cViewPr>
  </p:sorterViewPr>
  <p:notesViewPr>
    <p:cSldViewPr>
      <p:cViewPr varScale="1">
        <p:scale>
          <a:sx n="121" d="100"/>
          <a:sy n="121" d="100"/>
        </p:scale>
        <p:origin x="5072" y="17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3.fntdata"/><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2.fntdata"/><Relationship Id="rId33" Type="http://schemas.openxmlformats.org/officeDocument/2006/relationships/viewProps" Target="viewProps.xml"/><Relationship Id="rId38" Type="http://schemas.microsoft.com/office/2018/10/relationships/authors" Target="author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1.fntdata"/><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handoutMaster" Target="handoutMasters/handoutMaster1.xml"/><Relationship Id="rId28" Type="http://schemas.openxmlformats.org/officeDocument/2006/relationships/font" Target="fonts/font5.fntdata"/><Relationship Id="rId36" Type="http://schemas.microsoft.com/office/2016/11/relationships/changesInfo" Target="changesInfos/changesInfo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8.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notesMaster" Target="notesMasters/notesMaster1.xml"/><Relationship Id="rId27" Type="http://schemas.openxmlformats.org/officeDocument/2006/relationships/font" Target="fonts/font4.fntdata"/><Relationship Id="rId30" Type="http://schemas.openxmlformats.org/officeDocument/2006/relationships/font" Target="fonts/font7.fntdata"/><Relationship Id="rId35" Type="http://schemas.openxmlformats.org/officeDocument/2006/relationships/tableStyles" Target="tableStyles.xml"/><Relationship Id="rId8" Type="http://schemas.openxmlformats.org/officeDocument/2006/relationships/slide" Target="slides/slide6.xml"/><Relationship Id="rId3"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ee, Whitney" userId="42c304cf-7bf0-4354-97f1-ba8873b86299" providerId="ADAL" clId="{211D9671-1ED9-551A-A998-E463F2A32939}"/>
    <pc:docChg chg="undo redo custSel addSld delSld modSld modMainMaster">
      <pc:chgData name="Lee, Whitney" userId="42c304cf-7bf0-4354-97f1-ba8873b86299" providerId="ADAL" clId="{211D9671-1ED9-551A-A998-E463F2A32939}" dt="2025-10-02T20:17:12.034" v="29940" actId="14826"/>
      <pc:docMkLst>
        <pc:docMk/>
      </pc:docMkLst>
      <pc:sldChg chg="addSp delSp modSp mod modNotesTx">
        <pc:chgData name="Lee, Whitney" userId="42c304cf-7bf0-4354-97f1-ba8873b86299" providerId="ADAL" clId="{211D9671-1ED9-551A-A998-E463F2A32939}" dt="2025-10-01T18:37:50.770" v="27638" actId="20577"/>
        <pc:sldMkLst>
          <pc:docMk/>
          <pc:sldMk cId="336364739" sldId="264"/>
        </pc:sldMkLst>
      </pc:sldChg>
      <pc:sldChg chg="modSp mod">
        <pc:chgData name="Lee, Whitney" userId="42c304cf-7bf0-4354-97f1-ba8873b86299" providerId="ADAL" clId="{211D9671-1ED9-551A-A998-E463F2A32939}" dt="2025-10-01T18:42:00.381" v="28010" actId="20577"/>
        <pc:sldMkLst>
          <pc:docMk/>
          <pc:sldMk cId="1472856482" sldId="265"/>
        </pc:sldMkLst>
        <pc:spChg chg="mod">
          <ac:chgData name="Lee, Whitney" userId="42c304cf-7bf0-4354-97f1-ba8873b86299" providerId="ADAL" clId="{211D9671-1ED9-551A-A998-E463F2A32939}" dt="2025-10-01T18:42:00.381" v="28010" actId="20577"/>
          <ac:spMkLst>
            <pc:docMk/>
            <pc:sldMk cId="1472856482" sldId="265"/>
            <ac:spMk id="2" creationId="{27514B45-0AA4-A677-8B7C-AB74AABC06F4}"/>
          </ac:spMkLst>
        </pc:spChg>
        <pc:spChg chg="mod">
          <ac:chgData name="Lee, Whitney" userId="42c304cf-7bf0-4354-97f1-ba8873b86299" providerId="ADAL" clId="{211D9671-1ED9-551A-A998-E463F2A32939}" dt="2025-09-25T16:45:36.933" v="6300" actId="1035"/>
          <ac:spMkLst>
            <pc:docMk/>
            <pc:sldMk cId="1472856482" sldId="265"/>
            <ac:spMk id="3" creationId="{7636D966-1D60-DC31-F708-C3955322E333}"/>
          </ac:spMkLst>
        </pc:spChg>
      </pc:sldChg>
      <pc:sldChg chg="modSp mod">
        <pc:chgData name="Lee, Whitney" userId="42c304cf-7bf0-4354-97f1-ba8873b86299" providerId="ADAL" clId="{211D9671-1ED9-551A-A998-E463F2A32939}" dt="2025-10-01T18:42:28.180" v="28025" actId="20577"/>
        <pc:sldMkLst>
          <pc:docMk/>
          <pc:sldMk cId="4250189459" sldId="266"/>
        </pc:sldMkLst>
        <pc:spChg chg="mod">
          <ac:chgData name="Lee, Whitney" userId="42c304cf-7bf0-4354-97f1-ba8873b86299" providerId="ADAL" clId="{211D9671-1ED9-551A-A998-E463F2A32939}" dt="2025-09-25T16:46:29.857" v="6316" actId="1035"/>
          <ac:spMkLst>
            <pc:docMk/>
            <pc:sldMk cId="4250189459" sldId="266"/>
            <ac:spMk id="2" creationId="{17CEBE55-9D7B-29C1-4EAF-3D818B8B8F10}"/>
          </ac:spMkLst>
        </pc:spChg>
        <pc:spChg chg="mod">
          <ac:chgData name="Lee, Whitney" userId="42c304cf-7bf0-4354-97f1-ba8873b86299" providerId="ADAL" clId="{211D9671-1ED9-551A-A998-E463F2A32939}" dt="2025-10-01T18:42:28.180" v="28025" actId="20577"/>
          <ac:spMkLst>
            <pc:docMk/>
            <pc:sldMk cId="4250189459" sldId="266"/>
            <ac:spMk id="3" creationId="{52E75411-0B3F-EF43-C5EA-751068CFF745}"/>
          </ac:spMkLst>
        </pc:spChg>
      </pc:sldChg>
      <pc:sldChg chg="modSp mod modNotesTx">
        <pc:chgData name="Lee, Whitney" userId="42c304cf-7bf0-4354-97f1-ba8873b86299" providerId="ADAL" clId="{211D9671-1ED9-551A-A998-E463F2A32939}" dt="2025-10-01T18:44:13.901" v="28174" actId="20577"/>
        <pc:sldMkLst>
          <pc:docMk/>
          <pc:sldMk cId="2940124673" sldId="267"/>
        </pc:sldMkLst>
        <pc:spChg chg="mod">
          <ac:chgData name="Lee, Whitney" userId="42c304cf-7bf0-4354-97f1-ba8873b86299" providerId="ADAL" clId="{211D9671-1ED9-551A-A998-E463F2A32939}" dt="2025-10-01T18:43:40.700" v="28160" actId="20577"/>
          <ac:spMkLst>
            <pc:docMk/>
            <pc:sldMk cId="2940124673" sldId="267"/>
            <ac:spMk id="5" creationId="{FB67BC36-FF11-8150-B054-E3F014E098FD}"/>
          </ac:spMkLst>
        </pc:spChg>
      </pc:sldChg>
      <pc:sldChg chg="delSp modSp mod modNotesTx">
        <pc:chgData name="Lee, Whitney" userId="42c304cf-7bf0-4354-97f1-ba8873b86299" providerId="ADAL" clId="{211D9671-1ED9-551A-A998-E463F2A32939}" dt="2025-10-01T18:49:41.493" v="28517" actId="20577"/>
        <pc:sldMkLst>
          <pc:docMk/>
          <pc:sldMk cId="3734570181" sldId="268"/>
        </pc:sldMkLst>
        <pc:spChg chg="mod">
          <ac:chgData name="Lee, Whitney" userId="42c304cf-7bf0-4354-97f1-ba8873b86299" providerId="ADAL" clId="{211D9671-1ED9-551A-A998-E463F2A32939}" dt="2025-10-01T18:49:15.076" v="28475" actId="20577"/>
          <ac:spMkLst>
            <pc:docMk/>
            <pc:sldMk cId="3734570181" sldId="268"/>
            <ac:spMk id="5" creationId="{FB67BC36-FF11-8150-B054-E3F014E098FD}"/>
          </ac:spMkLst>
        </pc:spChg>
        <pc:spChg chg="mod">
          <ac:chgData name="Lee, Whitney" userId="42c304cf-7bf0-4354-97f1-ba8873b86299" providerId="ADAL" clId="{211D9671-1ED9-551A-A998-E463F2A32939}" dt="2025-10-01T18:49:34.741" v="28507" actId="20577"/>
          <ac:spMkLst>
            <pc:docMk/>
            <pc:sldMk cId="3734570181" sldId="268"/>
            <ac:spMk id="6" creationId="{F0007A59-C0AE-7C55-2754-C92195DFE286}"/>
          </ac:spMkLst>
        </pc:spChg>
        <pc:spChg chg="mod">
          <ac:chgData name="Lee, Whitney" userId="42c304cf-7bf0-4354-97f1-ba8873b86299" providerId="ADAL" clId="{211D9671-1ED9-551A-A998-E463F2A32939}" dt="2025-10-01T18:49:27.888" v="28497" actId="20577"/>
          <ac:spMkLst>
            <pc:docMk/>
            <pc:sldMk cId="3734570181" sldId="268"/>
            <ac:spMk id="7" creationId="{1CFCE852-AEAB-9DE9-6936-21CAFE062AD6}"/>
          </ac:spMkLst>
        </pc:spChg>
      </pc:sldChg>
      <pc:sldChg chg="modSp mod modNotesTx">
        <pc:chgData name="Lee, Whitney" userId="42c304cf-7bf0-4354-97f1-ba8873b86299" providerId="ADAL" clId="{211D9671-1ED9-551A-A998-E463F2A32939}" dt="2025-10-01T18:52:40.362" v="28708" actId="20577"/>
        <pc:sldMkLst>
          <pc:docMk/>
          <pc:sldMk cId="1294655604" sldId="269"/>
        </pc:sldMkLst>
        <pc:spChg chg="mod">
          <ac:chgData name="Lee, Whitney" userId="42c304cf-7bf0-4354-97f1-ba8873b86299" providerId="ADAL" clId="{211D9671-1ED9-551A-A998-E463F2A32939}" dt="2025-10-01T18:51:43.141" v="28688" actId="20577"/>
          <ac:spMkLst>
            <pc:docMk/>
            <pc:sldMk cId="1294655604" sldId="269"/>
            <ac:spMk id="4" creationId="{89677ECE-FE3D-A8A6-03A9-2F04A0A9F2DE}"/>
          </ac:spMkLst>
        </pc:spChg>
        <pc:spChg chg="mod">
          <ac:chgData name="Lee, Whitney" userId="42c304cf-7bf0-4354-97f1-ba8873b86299" providerId="ADAL" clId="{211D9671-1ED9-551A-A998-E463F2A32939}" dt="2025-10-01T18:51:35.254" v="28678" actId="20577"/>
          <ac:spMkLst>
            <pc:docMk/>
            <pc:sldMk cId="1294655604" sldId="269"/>
            <ac:spMk id="5" creationId="{FB67BC36-FF11-8150-B054-E3F014E098FD}"/>
          </ac:spMkLst>
        </pc:spChg>
      </pc:sldChg>
      <pc:sldChg chg="modSp mod modNotesTx">
        <pc:chgData name="Lee, Whitney" userId="42c304cf-7bf0-4354-97f1-ba8873b86299" providerId="ADAL" clId="{211D9671-1ED9-551A-A998-E463F2A32939}" dt="2025-10-01T18:55:01.720" v="28973" actId="20577"/>
        <pc:sldMkLst>
          <pc:docMk/>
          <pc:sldMk cId="3663860457" sldId="270"/>
        </pc:sldMkLst>
        <pc:spChg chg="mod">
          <ac:chgData name="Lee, Whitney" userId="42c304cf-7bf0-4354-97f1-ba8873b86299" providerId="ADAL" clId="{211D9671-1ED9-551A-A998-E463F2A32939}" dt="2025-10-01T18:54:08.499" v="28924"/>
          <ac:spMkLst>
            <pc:docMk/>
            <pc:sldMk cId="3663860457" sldId="270"/>
            <ac:spMk id="4" creationId="{89677ECE-FE3D-A8A6-03A9-2F04A0A9F2DE}"/>
          </ac:spMkLst>
        </pc:spChg>
        <pc:spChg chg="mod">
          <ac:chgData name="Lee, Whitney" userId="42c304cf-7bf0-4354-97f1-ba8873b86299" providerId="ADAL" clId="{211D9671-1ED9-551A-A998-E463F2A32939}" dt="2025-10-01T18:53:59.932" v="28923" actId="20577"/>
          <ac:spMkLst>
            <pc:docMk/>
            <pc:sldMk cId="3663860457" sldId="270"/>
            <ac:spMk id="5" creationId="{FB67BC36-FF11-8150-B054-E3F014E098FD}"/>
          </ac:spMkLst>
        </pc:spChg>
        <pc:spChg chg="mod">
          <ac:chgData name="Lee, Whitney" userId="42c304cf-7bf0-4354-97f1-ba8873b86299" providerId="ADAL" clId="{211D9671-1ED9-551A-A998-E463F2A32939}" dt="2025-10-01T18:54:29.387" v="28959" actId="20577"/>
          <ac:spMkLst>
            <pc:docMk/>
            <pc:sldMk cId="3663860457" sldId="270"/>
            <ac:spMk id="6" creationId="{F0007A59-C0AE-7C55-2754-C92195DFE286}"/>
          </ac:spMkLst>
        </pc:spChg>
        <pc:spChg chg="mod">
          <ac:chgData name="Lee, Whitney" userId="42c304cf-7bf0-4354-97f1-ba8873b86299" providerId="ADAL" clId="{211D9671-1ED9-551A-A998-E463F2A32939}" dt="2025-10-01T18:54:19.462" v="28948" actId="20577"/>
          <ac:spMkLst>
            <pc:docMk/>
            <pc:sldMk cId="3663860457" sldId="270"/>
            <ac:spMk id="7" creationId="{1CFCE852-AEAB-9DE9-6936-21CAFE062AD6}"/>
          </ac:spMkLst>
        </pc:spChg>
      </pc:sldChg>
      <pc:sldChg chg="modSp mod modNotesTx">
        <pc:chgData name="Lee, Whitney" userId="42c304cf-7bf0-4354-97f1-ba8873b86299" providerId="ADAL" clId="{211D9671-1ED9-551A-A998-E463F2A32939}" dt="2025-10-01T18:58:51.219" v="29151" actId="20577"/>
        <pc:sldMkLst>
          <pc:docMk/>
          <pc:sldMk cId="2340130936" sldId="271"/>
        </pc:sldMkLst>
        <pc:spChg chg="mod">
          <ac:chgData name="Lee, Whitney" userId="42c304cf-7bf0-4354-97f1-ba8873b86299" providerId="ADAL" clId="{211D9671-1ED9-551A-A998-E463F2A32939}" dt="2025-10-01T18:57:55.661" v="29137" actId="20577"/>
          <ac:spMkLst>
            <pc:docMk/>
            <pc:sldMk cId="2340130936" sldId="271"/>
            <ac:spMk id="4" creationId="{89677ECE-FE3D-A8A6-03A9-2F04A0A9F2DE}"/>
          </ac:spMkLst>
        </pc:spChg>
        <pc:spChg chg="mod">
          <ac:chgData name="Lee, Whitney" userId="42c304cf-7bf0-4354-97f1-ba8873b86299" providerId="ADAL" clId="{211D9671-1ED9-551A-A998-E463F2A32939}" dt="2025-10-01T18:57:48.878" v="29125" actId="20577"/>
          <ac:spMkLst>
            <pc:docMk/>
            <pc:sldMk cId="2340130936" sldId="271"/>
            <ac:spMk id="5" creationId="{FB67BC36-FF11-8150-B054-E3F014E098FD}"/>
          </ac:spMkLst>
        </pc:spChg>
      </pc:sldChg>
      <pc:sldChg chg="modSp mod modNotesTx">
        <pc:chgData name="Lee, Whitney" userId="42c304cf-7bf0-4354-97f1-ba8873b86299" providerId="ADAL" clId="{211D9671-1ED9-551A-A998-E463F2A32939}" dt="2025-10-01T19:07:10.427" v="29398" actId="20577"/>
        <pc:sldMkLst>
          <pc:docMk/>
          <pc:sldMk cId="2515943933" sldId="272"/>
        </pc:sldMkLst>
        <pc:spChg chg="mod">
          <ac:chgData name="Lee, Whitney" userId="42c304cf-7bf0-4354-97f1-ba8873b86299" providerId="ADAL" clId="{211D9671-1ED9-551A-A998-E463F2A32939}" dt="2025-10-01T19:00:24.468" v="29357" actId="20577"/>
          <ac:spMkLst>
            <pc:docMk/>
            <pc:sldMk cId="2515943933" sldId="272"/>
            <ac:spMk id="4" creationId="{89677ECE-FE3D-A8A6-03A9-2F04A0A9F2DE}"/>
          </ac:spMkLst>
        </pc:spChg>
        <pc:spChg chg="mod">
          <ac:chgData name="Lee, Whitney" userId="42c304cf-7bf0-4354-97f1-ba8873b86299" providerId="ADAL" clId="{211D9671-1ED9-551A-A998-E463F2A32939}" dt="2025-10-01T19:00:16.235" v="29337" actId="20577"/>
          <ac:spMkLst>
            <pc:docMk/>
            <pc:sldMk cId="2515943933" sldId="272"/>
            <ac:spMk id="5" creationId="{FB67BC36-FF11-8150-B054-E3F014E098FD}"/>
          </ac:spMkLst>
        </pc:spChg>
        <pc:spChg chg="mod">
          <ac:chgData name="Lee, Whitney" userId="42c304cf-7bf0-4354-97f1-ba8873b86299" providerId="ADAL" clId="{211D9671-1ED9-551A-A998-E463F2A32939}" dt="2025-10-01T19:06:40.120" v="29383" actId="20577"/>
          <ac:spMkLst>
            <pc:docMk/>
            <pc:sldMk cId="2515943933" sldId="272"/>
            <ac:spMk id="6" creationId="{F0007A59-C0AE-7C55-2754-C92195DFE286}"/>
          </ac:spMkLst>
        </pc:spChg>
        <pc:spChg chg="mod">
          <ac:chgData name="Lee, Whitney" userId="42c304cf-7bf0-4354-97f1-ba8873b86299" providerId="ADAL" clId="{211D9671-1ED9-551A-A998-E463F2A32939}" dt="2025-10-01T19:06:32.951" v="29371" actId="20577"/>
          <ac:spMkLst>
            <pc:docMk/>
            <pc:sldMk cId="2515943933" sldId="272"/>
            <ac:spMk id="7" creationId="{1CFCE852-AEAB-9DE9-6936-21CAFE062AD6}"/>
          </ac:spMkLst>
        </pc:spChg>
      </pc:sldChg>
      <pc:sldChg chg="modSp mod modNotesTx">
        <pc:chgData name="Lee, Whitney" userId="42c304cf-7bf0-4354-97f1-ba8873b86299" providerId="ADAL" clId="{211D9671-1ED9-551A-A998-E463F2A32939}" dt="2025-10-01T19:10:10.201" v="29927" actId="20577"/>
        <pc:sldMkLst>
          <pc:docMk/>
          <pc:sldMk cId="4159353120" sldId="273"/>
        </pc:sldMkLst>
        <pc:spChg chg="mod">
          <ac:chgData name="Lee, Whitney" userId="42c304cf-7bf0-4354-97f1-ba8873b86299" providerId="ADAL" clId="{211D9671-1ED9-551A-A998-E463F2A32939}" dt="2025-10-01T19:09:47.653" v="29925" actId="20577"/>
          <ac:spMkLst>
            <pc:docMk/>
            <pc:sldMk cId="4159353120" sldId="273"/>
            <ac:spMk id="2" creationId="{B19A42F2-53C9-3143-2F80-8C7D3D5FFE3C}"/>
          </ac:spMkLst>
        </pc:spChg>
      </pc:sldChg>
      <pc:sldChg chg="modSp mod modNotesTx">
        <pc:chgData name="Lee, Whitney" userId="42c304cf-7bf0-4354-97f1-ba8873b86299" providerId="ADAL" clId="{211D9671-1ED9-551A-A998-E463F2A32939}" dt="2025-10-01T18:45:46.207" v="28446" actId="20577"/>
        <pc:sldMkLst>
          <pc:docMk/>
          <pc:sldMk cId="593240637" sldId="276"/>
        </pc:sldMkLst>
        <pc:spChg chg="mod">
          <ac:chgData name="Lee, Whitney" userId="42c304cf-7bf0-4354-97f1-ba8873b86299" providerId="ADAL" clId="{211D9671-1ED9-551A-A998-E463F2A32939}" dt="2025-10-01T18:45:46.207" v="28446" actId="20577"/>
          <ac:spMkLst>
            <pc:docMk/>
            <pc:sldMk cId="593240637" sldId="276"/>
            <ac:spMk id="4" creationId="{ECC82F32-4CA5-5ACC-C7E4-CE13521B95DE}"/>
          </ac:spMkLst>
        </pc:spChg>
      </pc:sldChg>
      <pc:sldChg chg="modSp mod modNotesTx">
        <pc:chgData name="Lee, Whitney" userId="42c304cf-7bf0-4354-97f1-ba8873b86299" providerId="ADAL" clId="{211D9671-1ED9-551A-A998-E463F2A32939}" dt="2025-10-01T18:50:54.722" v="28654" actId="20577"/>
        <pc:sldMkLst>
          <pc:docMk/>
          <pc:sldMk cId="3031513542" sldId="277"/>
        </pc:sldMkLst>
        <pc:spChg chg="mod">
          <ac:chgData name="Lee, Whitney" userId="42c304cf-7bf0-4354-97f1-ba8873b86299" providerId="ADAL" clId="{211D9671-1ED9-551A-A998-E463F2A32939}" dt="2025-10-01T18:50:54.722" v="28654" actId="20577"/>
          <ac:spMkLst>
            <pc:docMk/>
            <pc:sldMk cId="3031513542" sldId="277"/>
            <ac:spMk id="2" creationId="{5901AE7E-0EA7-0335-10CC-7D4247FBC080}"/>
          </ac:spMkLst>
        </pc:spChg>
      </pc:sldChg>
      <pc:sldChg chg="addSp delSp modSp mod modNotesTx">
        <pc:chgData name="Lee, Whitney" userId="42c304cf-7bf0-4354-97f1-ba8873b86299" providerId="ADAL" clId="{211D9671-1ED9-551A-A998-E463F2A32939}" dt="2025-10-01T18:53:43.678" v="28901" actId="20577"/>
        <pc:sldMkLst>
          <pc:docMk/>
          <pc:sldMk cId="1853337807" sldId="278"/>
        </pc:sldMkLst>
        <pc:spChg chg="mod">
          <ac:chgData name="Lee, Whitney" userId="42c304cf-7bf0-4354-97f1-ba8873b86299" providerId="ADAL" clId="{211D9671-1ED9-551A-A998-E463F2A32939}" dt="2025-10-01T18:53:43.678" v="28901" actId="20577"/>
          <ac:spMkLst>
            <pc:docMk/>
            <pc:sldMk cId="1853337807" sldId="278"/>
            <ac:spMk id="3" creationId="{DBFC6CAD-4787-D29C-9066-E19B93CFC3EC}"/>
          </ac:spMkLst>
        </pc:spChg>
      </pc:sldChg>
      <pc:sldChg chg="modSp mod modNotesTx">
        <pc:chgData name="Lee, Whitney" userId="42c304cf-7bf0-4354-97f1-ba8873b86299" providerId="ADAL" clId="{211D9671-1ED9-551A-A998-E463F2A32939}" dt="2025-10-01T18:56:09.785" v="29099" actId="20577"/>
        <pc:sldMkLst>
          <pc:docMk/>
          <pc:sldMk cId="463717971" sldId="279"/>
        </pc:sldMkLst>
        <pc:spChg chg="mod">
          <ac:chgData name="Lee, Whitney" userId="42c304cf-7bf0-4354-97f1-ba8873b86299" providerId="ADAL" clId="{211D9671-1ED9-551A-A998-E463F2A32939}" dt="2025-10-01T18:56:09.785" v="29099" actId="20577"/>
          <ac:spMkLst>
            <pc:docMk/>
            <pc:sldMk cId="463717971" sldId="279"/>
            <ac:spMk id="2" creationId="{01A54E2C-C814-73DF-E414-610880B284E1}"/>
          </ac:spMkLst>
        </pc:spChg>
      </pc:sldChg>
      <pc:sldChg chg="modSp mod modNotesTx">
        <pc:chgData name="Lee, Whitney" userId="42c304cf-7bf0-4354-97f1-ba8873b86299" providerId="ADAL" clId="{211D9671-1ED9-551A-A998-E463F2A32939}" dt="2025-10-01T18:59:31.346" v="29311" actId="20577"/>
        <pc:sldMkLst>
          <pc:docMk/>
          <pc:sldMk cId="843645801" sldId="280"/>
        </pc:sldMkLst>
        <pc:spChg chg="mod">
          <ac:chgData name="Lee, Whitney" userId="42c304cf-7bf0-4354-97f1-ba8873b86299" providerId="ADAL" clId="{211D9671-1ED9-551A-A998-E463F2A32939}" dt="2025-10-01T18:59:31.346" v="29311" actId="20577"/>
          <ac:spMkLst>
            <pc:docMk/>
            <pc:sldMk cId="843645801" sldId="280"/>
            <ac:spMk id="10" creationId="{266E8908-7924-72A8-1BDB-03B2DC86E2B5}"/>
          </ac:spMkLst>
        </pc:spChg>
      </pc:sldChg>
      <pc:sldChg chg="modSp mod modNotesTx">
        <pc:chgData name="Lee, Whitney" userId="42c304cf-7bf0-4354-97f1-ba8873b86299" providerId="ADAL" clId="{211D9671-1ED9-551A-A998-E463F2A32939}" dt="2025-10-01T18:40:29.871" v="27964" actId="20577"/>
        <pc:sldMkLst>
          <pc:docMk/>
          <pc:sldMk cId="4294521893" sldId="282"/>
        </pc:sldMkLst>
        <pc:spChg chg="mod">
          <ac:chgData name="Lee, Whitney" userId="42c304cf-7bf0-4354-97f1-ba8873b86299" providerId="ADAL" clId="{211D9671-1ED9-551A-A998-E463F2A32939}" dt="2025-10-01T18:39:11.309" v="27782" actId="20577"/>
          <ac:spMkLst>
            <pc:docMk/>
            <pc:sldMk cId="4294521893" sldId="282"/>
            <ac:spMk id="3" creationId="{05E30743-A9B7-4FA5-2AAA-8384488C2CB8}"/>
          </ac:spMkLst>
        </pc:spChg>
        <pc:spChg chg="mod">
          <ac:chgData name="Lee, Whitney" userId="42c304cf-7bf0-4354-97f1-ba8873b86299" providerId="ADAL" clId="{211D9671-1ED9-551A-A998-E463F2A32939}" dt="2025-10-01T18:38:48.968" v="27680" actId="20577"/>
          <ac:spMkLst>
            <pc:docMk/>
            <pc:sldMk cId="4294521893" sldId="282"/>
            <ac:spMk id="4" creationId="{E7D41ED7-86E6-A096-0235-1756E32ED234}"/>
          </ac:spMkLst>
        </pc:spChg>
      </pc:sldChg>
      <pc:sldChg chg="modSp del mod">
        <pc:chgData name="Lee, Whitney" userId="42c304cf-7bf0-4354-97f1-ba8873b86299" providerId="ADAL" clId="{211D9671-1ED9-551A-A998-E463F2A32939}" dt="2025-10-01T18:35:44.375" v="27618" actId="2696"/>
        <pc:sldMkLst>
          <pc:docMk/>
          <pc:sldMk cId="2091008181" sldId="284"/>
        </pc:sldMkLst>
        <pc:spChg chg="mod">
          <ac:chgData name="Lee, Whitney" userId="42c304cf-7bf0-4354-97f1-ba8873b86299" providerId="ADAL" clId="{211D9671-1ED9-551A-A998-E463F2A32939}" dt="2025-10-01T17:40:10.336" v="24564" actId="20577"/>
          <ac:spMkLst>
            <pc:docMk/>
            <pc:sldMk cId="2091008181" sldId="284"/>
            <ac:spMk id="2" creationId="{CB0310C8-E13E-49A6-E8B7-87D9E7A3C0EA}"/>
          </ac:spMkLst>
        </pc:spChg>
        <pc:spChg chg="mod">
          <ac:chgData name="Lee, Whitney" userId="42c304cf-7bf0-4354-97f1-ba8873b86299" providerId="ADAL" clId="{211D9671-1ED9-551A-A998-E463F2A32939}" dt="2025-10-01T17:39:55.972" v="24492" actId="20577"/>
          <ac:spMkLst>
            <pc:docMk/>
            <pc:sldMk cId="2091008181" sldId="284"/>
            <ac:spMk id="3" creationId="{0F76A27E-B194-9A4C-902F-1B6661D4C273}"/>
          </ac:spMkLst>
        </pc:spChg>
      </pc:sldChg>
      <pc:sldChg chg="modSp mod modNotesTx">
        <pc:chgData name="Lee, Whitney" userId="42c304cf-7bf0-4354-97f1-ba8873b86299" providerId="ADAL" clId="{211D9671-1ED9-551A-A998-E463F2A32939}" dt="2025-10-01T19:08:15.245" v="29596" actId="20577"/>
        <pc:sldMkLst>
          <pc:docMk/>
          <pc:sldMk cId="955555309" sldId="285"/>
        </pc:sldMkLst>
        <pc:spChg chg="mod">
          <ac:chgData name="Lee, Whitney" userId="42c304cf-7bf0-4354-97f1-ba8873b86299" providerId="ADAL" clId="{211D9671-1ED9-551A-A998-E463F2A32939}" dt="2025-10-01T19:08:15.245" v="29596" actId="20577"/>
          <ac:spMkLst>
            <pc:docMk/>
            <pc:sldMk cId="955555309" sldId="285"/>
            <ac:spMk id="2" creationId="{77A00FE0-84CA-CA79-4B3C-49D299CD952E}"/>
          </ac:spMkLst>
        </pc:spChg>
      </pc:sldChg>
      <pc:sldChg chg="modSp add del mod modNotesTx">
        <pc:chgData name="Lee, Whitney" userId="42c304cf-7bf0-4354-97f1-ba8873b86299" providerId="ADAL" clId="{211D9671-1ED9-551A-A998-E463F2A32939}" dt="2025-09-25T21:41:23.659" v="15265" actId="2696"/>
        <pc:sldMkLst>
          <pc:docMk/>
          <pc:sldMk cId="1542161000" sldId="289"/>
        </pc:sldMkLst>
      </pc:sldChg>
      <pc:sldChg chg="del">
        <pc:chgData name="Lee, Whitney" userId="42c304cf-7bf0-4354-97f1-ba8873b86299" providerId="ADAL" clId="{211D9671-1ED9-551A-A998-E463F2A32939}" dt="2025-09-08T14:52:59.926" v="1620" actId="2696"/>
        <pc:sldMkLst>
          <pc:docMk/>
          <pc:sldMk cId="2951882867" sldId="289"/>
        </pc:sldMkLst>
      </pc:sldChg>
      <pc:sldMasterChg chg="modSldLayout">
        <pc:chgData name="Lee, Whitney" userId="42c304cf-7bf0-4354-97f1-ba8873b86299" providerId="ADAL" clId="{211D9671-1ED9-551A-A998-E463F2A32939}" dt="2025-10-02T19:52:58.978" v="29928" actId="14826"/>
        <pc:sldMasterMkLst>
          <pc:docMk/>
          <pc:sldMasterMk cId="0" sldId="2147483648"/>
        </pc:sldMasterMkLst>
        <pc:sldLayoutChg chg="modSp mod">
          <pc:chgData name="Lee, Whitney" userId="42c304cf-7bf0-4354-97f1-ba8873b86299" providerId="ADAL" clId="{211D9671-1ED9-551A-A998-E463F2A32939}" dt="2025-10-02T19:52:58.978" v="29928" actId="14826"/>
          <pc:sldLayoutMkLst>
            <pc:docMk/>
            <pc:sldMasterMk cId="0" sldId="2147483648"/>
            <pc:sldLayoutMk cId="0" sldId="2147483655"/>
          </pc:sldLayoutMkLst>
          <pc:spChg chg="mod">
            <ac:chgData name="Lee, Whitney" userId="42c304cf-7bf0-4354-97f1-ba8873b86299" providerId="ADAL" clId="{211D9671-1ED9-551A-A998-E463F2A32939}" dt="2025-09-25T17:20:13.937" v="9315" actId="20577"/>
            <ac:spMkLst>
              <pc:docMk/>
              <pc:sldMasterMk cId="0" sldId="2147483648"/>
              <pc:sldLayoutMk cId="0" sldId="2147483655"/>
              <ac:spMk id="8" creationId="{27C59278-1AB9-0919-ACBD-334474736CF9}"/>
            </ac:spMkLst>
          </pc:spChg>
          <pc:spChg chg="mod">
            <ac:chgData name="Lee, Whitney" userId="42c304cf-7bf0-4354-97f1-ba8873b86299" providerId="ADAL" clId="{211D9671-1ED9-551A-A998-E463F2A32939}" dt="2025-09-25T17:17:49.603" v="9236" actId="1035"/>
            <ac:spMkLst>
              <pc:docMk/>
              <pc:sldMasterMk cId="0" sldId="2147483648"/>
              <pc:sldLayoutMk cId="0" sldId="2147483655"/>
              <ac:spMk id="11" creationId="{2A1E88B8-175E-359C-F666-F6F463EB46F4}"/>
            </ac:spMkLst>
          </pc:spChg>
          <pc:spChg chg="mod">
            <ac:chgData name="Lee, Whitney" userId="42c304cf-7bf0-4354-97f1-ba8873b86299" providerId="ADAL" clId="{211D9671-1ED9-551A-A998-E463F2A32939}" dt="2025-09-25T17:17:57.598" v="9237" actId="1076"/>
            <ac:spMkLst>
              <pc:docMk/>
              <pc:sldMasterMk cId="0" sldId="2147483648"/>
              <pc:sldLayoutMk cId="0" sldId="2147483655"/>
              <ac:spMk id="12" creationId="{7FBF913F-A6F3-3D50-A898-0464835BC53C}"/>
            </ac:spMkLst>
          </pc:spChg>
          <pc:spChg chg="mod">
            <ac:chgData name="Lee, Whitney" userId="42c304cf-7bf0-4354-97f1-ba8873b86299" providerId="ADAL" clId="{211D9671-1ED9-551A-A998-E463F2A32939}" dt="2025-09-25T17:16:47.113" v="9186" actId="20577"/>
            <ac:spMkLst>
              <pc:docMk/>
              <pc:sldMasterMk cId="0" sldId="2147483648"/>
              <pc:sldLayoutMk cId="0" sldId="2147483655"/>
              <ac:spMk id="30" creationId="{C5CB4FDB-18EC-C6B5-6626-2046052DF8E0}"/>
            </ac:spMkLst>
          </pc:spChg>
          <pc:picChg chg="mod">
            <ac:chgData name="Lee, Whitney" userId="42c304cf-7bf0-4354-97f1-ba8873b86299" providerId="ADAL" clId="{211D9671-1ED9-551A-A998-E463F2A32939}" dt="2025-10-02T19:52:58.978" v="29928" actId="14826"/>
            <ac:picMkLst>
              <pc:docMk/>
              <pc:sldMasterMk cId="0" sldId="2147483648"/>
              <pc:sldLayoutMk cId="0" sldId="2147483655"/>
              <ac:picMk id="4" creationId="{31F6DF13-6EA3-01C6-8756-17C355250677}"/>
            </ac:picMkLst>
          </pc:picChg>
        </pc:sldLayoutChg>
      </pc:sldMasterChg>
      <pc:sldMasterChg chg="modSp mod modSldLayout">
        <pc:chgData name="Lee, Whitney" userId="42c304cf-7bf0-4354-97f1-ba8873b86299" providerId="ADAL" clId="{211D9671-1ED9-551A-A998-E463F2A32939}" dt="2025-10-02T20:17:12.034" v="29940" actId="14826"/>
        <pc:sldMasterMkLst>
          <pc:docMk/>
          <pc:sldMasterMk cId="2113399045" sldId="2147483660"/>
        </pc:sldMasterMkLst>
        <pc:spChg chg="mod">
          <ac:chgData name="Lee, Whitney" userId="42c304cf-7bf0-4354-97f1-ba8873b86299" providerId="ADAL" clId="{211D9671-1ED9-551A-A998-E463F2A32939}" dt="2025-10-01T18:41:01.293" v="28001" actId="20577"/>
          <ac:spMkLst>
            <pc:docMk/>
            <pc:sldMasterMk cId="2113399045" sldId="2147483660"/>
            <ac:spMk id="3" creationId="{D702BAF9-6071-A275-BF21-8ABEC3F128DE}"/>
          </ac:spMkLst>
        </pc:spChg>
        <pc:sldLayoutChg chg="modSp mod">
          <pc:chgData name="Lee, Whitney" userId="42c304cf-7bf0-4354-97f1-ba8873b86299" providerId="ADAL" clId="{211D9671-1ED9-551A-A998-E463F2A32939}" dt="2025-10-01T18:40:44.124" v="27973" actId="20577"/>
          <pc:sldLayoutMkLst>
            <pc:docMk/>
            <pc:sldMasterMk cId="2113399045" sldId="2147483660"/>
            <pc:sldLayoutMk cId="2923927821" sldId="2147483662"/>
          </pc:sldLayoutMkLst>
          <pc:spChg chg="mod">
            <ac:chgData name="Lee, Whitney" userId="42c304cf-7bf0-4354-97f1-ba8873b86299" providerId="ADAL" clId="{211D9671-1ED9-551A-A998-E463F2A32939}" dt="2025-10-01T18:40:44.124" v="27973" actId="20577"/>
            <ac:spMkLst>
              <pc:docMk/>
              <pc:sldMasterMk cId="2113399045" sldId="2147483660"/>
              <pc:sldLayoutMk cId="2923927821" sldId="2147483662"/>
              <ac:spMk id="8" creationId="{DB361F5C-2749-BBE9-E205-5B06661022C5}"/>
            </ac:spMkLst>
          </pc:spChg>
          <pc:picChg chg="mod">
            <ac:chgData name="Lee, Whitney" userId="42c304cf-7bf0-4354-97f1-ba8873b86299" providerId="ADAL" clId="{211D9671-1ED9-551A-A998-E463F2A32939}" dt="2025-09-05T19:53:51.138" v="307" actId="1076"/>
            <ac:picMkLst>
              <pc:docMk/>
              <pc:sldMasterMk cId="2113399045" sldId="2147483660"/>
              <pc:sldLayoutMk cId="2923927821" sldId="2147483662"/>
              <ac:picMk id="3" creationId="{3E3FA0C5-D891-EABB-F265-BE42AF47ED03}"/>
            </ac:picMkLst>
          </pc:picChg>
        </pc:sldLayoutChg>
        <pc:sldLayoutChg chg="modSp mod">
          <pc:chgData name="Lee, Whitney" userId="42c304cf-7bf0-4354-97f1-ba8873b86299" providerId="ADAL" clId="{211D9671-1ED9-551A-A998-E463F2A32939}" dt="2025-10-02T20:17:12.034" v="29940" actId="14826"/>
          <pc:sldLayoutMkLst>
            <pc:docMk/>
            <pc:sldMasterMk cId="2113399045" sldId="2147483660"/>
            <pc:sldLayoutMk cId="3347925749" sldId="2147483663"/>
          </pc:sldLayoutMkLst>
          <pc:spChg chg="mod">
            <ac:chgData name="Lee, Whitney" userId="42c304cf-7bf0-4354-97f1-ba8873b86299" providerId="ADAL" clId="{211D9671-1ED9-551A-A998-E463F2A32939}" dt="2025-10-01T18:42:47.868" v="28060" actId="20577"/>
            <ac:spMkLst>
              <pc:docMk/>
              <pc:sldMasterMk cId="2113399045" sldId="2147483660"/>
              <pc:sldLayoutMk cId="3347925749" sldId="2147483663"/>
              <ac:spMk id="2" creationId="{3E4BEF51-4958-2B9C-52BA-142C49F32432}"/>
            </ac:spMkLst>
          </pc:spChg>
          <pc:picChg chg="mod">
            <ac:chgData name="Lee, Whitney" userId="42c304cf-7bf0-4354-97f1-ba8873b86299" providerId="ADAL" clId="{211D9671-1ED9-551A-A998-E463F2A32939}" dt="2025-10-02T20:17:12.034" v="29940" actId="14826"/>
            <ac:picMkLst>
              <pc:docMk/>
              <pc:sldMasterMk cId="2113399045" sldId="2147483660"/>
              <pc:sldLayoutMk cId="3347925749" sldId="2147483663"/>
              <ac:picMk id="3" creationId="{F82A4142-97E0-C575-3355-153C03D1A191}"/>
            </ac:picMkLst>
          </pc:picChg>
        </pc:sldLayoutChg>
        <pc:sldLayoutChg chg="modSp">
          <pc:chgData name="Lee, Whitney" userId="42c304cf-7bf0-4354-97f1-ba8873b86299" providerId="ADAL" clId="{211D9671-1ED9-551A-A998-E463F2A32939}" dt="2025-10-02T19:53:08.656" v="29929" actId="14826"/>
          <pc:sldLayoutMkLst>
            <pc:docMk/>
            <pc:sldMasterMk cId="2113399045" sldId="2147483660"/>
            <pc:sldLayoutMk cId="126326423" sldId="2147483664"/>
          </pc:sldLayoutMkLst>
          <pc:picChg chg="mod">
            <ac:chgData name="Lee, Whitney" userId="42c304cf-7bf0-4354-97f1-ba8873b86299" providerId="ADAL" clId="{211D9671-1ED9-551A-A998-E463F2A32939}" dt="2025-10-02T19:53:08.656" v="29929" actId="14826"/>
            <ac:picMkLst>
              <pc:docMk/>
              <pc:sldMasterMk cId="2113399045" sldId="2147483660"/>
              <pc:sldLayoutMk cId="126326423" sldId="2147483664"/>
              <ac:picMk id="2" creationId="{45F1DB30-BAAD-55E0-8683-C11156F13DB6}"/>
            </ac:picMkLst>
          </pc:picChg>
        </pc:sldLayoutChg>
        <pc:sldLayoutChg chg="modSp mod">
          <pc:chgData name="Lee, Whitney" userId="42c304cf-7bf0-4354-97f1-ba8873b86299" providerId="ADAL" clId="{211D9671-1ED9-551A-A998-E463F2A32939}" dt="2025-10-02T20:16:22.381" v="29939" actId="14826"/>
          <pc:sldLayoutMkLst>
            <pc:docMk/>
            <pc:sldMasterMk cId="2113399045" sldId="2147483660"/>
            <pc:sldLayoutMk cId="2291955193" sldId="2147483668"/>
          </pc:sldLayoutMkLst>
          <pc:spChg chg="mod">
            <ac:chgData name="Lee, Whitney" userId="42c304cf-7bf0-4354-97f1-ba8873b86299" providerId="ADAL" clId="{211D9671-1ED9-551A-A998-E463F2A32939}" dt="2025-10-02T20:16:18.849" v="29936" actId="1076"/>
            <ac:spMkLst>
              <pc:docMk/>
              <pc:sldMasterMk cId="2113399045" sldId="2147483660"/>
              <pc:sldLayoutMk cId="2291955193" sldId="2147483668"/>
              <ac:spMk id="2" creationId="{3A31D424-BB70-4637-4E55-1FDED185A759}"/>
            </ac:spMkLst>
          </pc:spChg>
          <pc:spChg chg="mod">
            <ac:chgData name="Lee, Whitney" userId="42c304cf-7bf0-4354-97f1-ba8873b86299" providerId="ADAL" clId="{211D9671-1ED9-551A-A998-E463F2A32939}" dt="2025-10-02T20:16:19.557" v="29937" actId="1076"/>
            <ac:spMkLst>
              <pc:docMk/>
              <pc:sldMasterMk cId="2113399045" sldId="2147483660"/>
              <pc:sldLayoutMk cId="2291955193" sldId="2147483668"/>
              <ac:spMk id="4" creationId="{0D0F253A-4A72-0DF3-0607-465164E042D8}"/>
            </ac:spMkLst>
          </pc:spChg>
          <pc:picChg chg="mod">
            <ac:chgData name="Lee, Whitney" userId="42c304cf-7bf0-4354-97f1-ba8873b86299" providerId="ADAL" clId="{211D9671-1ED9-551A-A998-E463F2A32939}" dt="2025-10-02T20:16:22.381" v="29939" actId="14826"/>
            <ac:picMkLst>
              <pc:docMk/>
              <pc:sldMasterMk cId="2113399045" sldId="2147483660"/>
              <pc:sldLayoutMk cId="2291955193" sldId="2147483668"/>
              <ac:picMk id="3" creationId="{F82A4142-97E0-C575-3355-153C03D1A191}"/>
            </ac:picMkLst>
          </pc:picChg>
        </pc:sldLayoutChg>
        <pc:sldLayoutChg chg="modSp mod">
          <pc:chgData name="Lee, Whitney" userId="42c304cf-7bf0-4354-97f1-ba8873b86299" providerId="ADAL" clId="{211D9671-1ED9-551A-A998-E463F2A32939}" dt="2025-10-02T19:54:27.186" v="29930" actId="14826"/>
          <pc:sldLayoutMkLst>
            <pc:docMk/>
            <pc:sldMasterMk cId="2113399045" sldId="2147483660"/>
            <pc:sldLayoutMk cId="3645915490" sldId="2147483669"/>
          </pc:sldLayoutMkLst>
          <pc:spChg chg="mod">
            <ac:chgData name="Lee, Whitney" userId="42c304cf-7bf0-4354-97f1-ba8873b86299" providerId="ADAL" clId="{211D9671-1ED9-551A-A998-E463F2A32939}" dt="2025-10-01T18:43:17.748" v="28133" actId="20577"/>
            <ac:spMkLst>
              <pc:docMk/>
              <pc:sldMasterMk cId="2113399045" sldId="2147483660"/>
              <pc:sldLayoutMk cId="3645915490" sldId="2147483669"/>
              <ac:spMk id="5" creationId="{A6EAD622-361E-E05A-7C09-F7BE95C7625C}"/>
            </ac:spMkLst>
          </pc:spChg>
          <pc:picChg chg="mod">
            <ac:chgData name="Lee, Whitney" userId="42c304cf-7bf0-4354-97f1-ba8873b86299" providerId="ADAL" clId="{211D9671-1ED9-551A-A998-E463F2A32939}" dt="2025-10-02T19:54:27.186" v="29930" actId="14826"/>
            <ac:picMkLst>
              <pc:docMk/>
              <pc:sldMasterMk cId="2113399045" sldId="2147483660"/>
              <pc:sldLayoutMk cId="3645915490" sldId="2147483669"/>
              <ac:picMk id="3" creationId="{F82A4142-97E0-C575-3355-153C03D1A191}"/>
            </ac:picMkLst>
          </pc:pic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7A3A515-2BF3-3055-7DE4-80A2E093CF2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E0B9A5E-0A15-6CA1-0DF0-21503DCB91A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F7EBE98-B0D8-2E42-BB1B-0AE68F0CCB94}" type="datetimeFigureOut">
              <a:rPr lang="en-US" smtClean="0"/>
              <a:t>10/2/25</a:t>
            </a:fld>
            <a:endParaRPr lang="en-US"/>
          </a:p>
        </p:txBody>
      </p:sp>
      <p:sp>
        <p:nvSpPr>
          <p:cNvPr id="4" name="Footer Placeholder 3">
            <a:extLst>
              <a:ext uri="{FF2B5EF4-FFF2-40B4-BE49-F238E27FC236}">
                <a16:creationId xmlns:a16="http://schemas.microsoft.com/office/drawing/2014/main" id="{99FD4C02-23C3-3FBE-6C5C-33D41CBF915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3228D9D-5CE3-279C-9A53-D42AADCECDA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EBB2166-B6F9-D040-B3A4-2571D7D55ECF}" type="slidenum">
              <a:rPr lang="en-US" smtClean="0"/>
              <a:t>‹#›</a:t>
            </a:fld>
            <a:endParaRPr lang="en-US"/>
          </a:p>
        </p:txBody>
      </p:sp>
    </p:spTree>
    <p:extLst>
      <p:ext uri="{BB962C8B-B14F-4D97-AF65-F5344CB8AC3E}">
        <p14:creationId xmlns:p14="http://schemas.microsoft.com/office/powerpoint/2010/main" val="29947958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867E4C-661B-E645-9E15-56A21E0BC39D}" type="datetimeFigureOut">
              <a:rPr lang="en-US" smtClean="0"/>
              <a:t>10/2/25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D2866F-E367-5448-96E5-64EBF95C93C4}" type="slidenum">
              <a:rPr lang="en-US" smtClean="0"/>
              <a:t>‹#›</a:t>
            </a:fld>
            <a:endParaRPr lang="en-US"/>
          </a:p>
        </p:txBody>
      </p:sp>
    </p:spTree>
    <p:extLst>
      <p:ext uri="{BB962C8B-B14F-4D97-AF65-F5344CB8AC3E}">
        <p14:creationId xmlns:p14="http://schemas.microsoft.com/office/powerpoint/2010/main" val="3208109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INTRODUCING THE STUDY</a:t>
            </a:r>
          </a:p>
          <a:p>
            <a:endParaRPr lang="en-US" b="1" dirty="0">
              <a:effectLst/>
            </a:endParaRPr>
          </a:p>
          <a:p>
            <a:r>
              <a:rPr lang="en-US" sz="1200" kern="1200" dirty="0">
                <a:solidFill>
                  <a:schemeClr val="tx1"/>
                </a:solidFill>
                <a:effectLst/>
                <a:latin typeface="+mn-lt"/>
                <a:ea typeface="+mn-ea"/>
                <a:cs typeface="+mn-cs"/>
              </a:rPr>
              <a:t>On Pentecost Sunday, we commemorate the outpouring of the Holy Spirit as described in Acts 2:1–4. John the Baptist mentioned this event in Matthew 3:11, describing Jesus as One who would “baptize you with the Holy Spirit and with fire.” In John 14:26, Jesus told the disciples that the Holy Spirit would be sent to them by the Father.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Discussion Starter—Waiting for Promises</a:t>
            </a:r>
          </a:p>
          <a:p>
            <a:r>
              <a:rPr lang="en-US" sz="1200" kern="1200" dirty="0">
                <a:solidFill>
                  <a:schemeClr val="tx1"/>
                </a:solidFill>
                <a:effectLst/>
                <a:latin typeface="+mn-lt"/>
                <a:ea typeface="+mn-ea"/>
                <a:cs typeface="+mn-cs"/>
              </a:rPr>
              <a:t>What has been promised to you that you have had to wait for—either from God or from other people? How long did you have to wait, or are you still waiting?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When people make promises to each other, they sometimes break them, even if they had the best intentions. But when God makes a promise, He always keeps it, even though we may need to wait for its fulfillment. Jesus promised the Father would send the Holy Spirit and told His disciples to wait for the promise to be fulfilled.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Luke wrote the Book of Acts to a man named Theophilus, likely his friend and possibly a high-ranking Gentile believer (Acts 1:1). Acts is a continuation of Luke’s Gospel, which concludes with Jesus’ ascension and His disciples gathering in Jerusalem, seeking God and waiting for the promised gift of the Holy Spirit (Luke 24:52–53). Today’s lesson explores the biblical teaching of Holy Spirit baptism—a unique, empowering experience that remains available to all believers. </a:t>
            </a:r>
          </a:p>
        </p:txBody>
      </p:sp>
      <p:sp>
        <p:nvSpPr>
          <p:cNvPr id="4" name="Slide Number Placeholder 3"/>
          <p:cNvSpPr>
            <a:spLocks noGrp="1"/>
          </p:cNvSpPr>
          <p:nvPr>
            <p:ph type="sldNum" sz="quarter" idx="5"/>
          </p:nvPr>
        </p:nvSpPr>
        <p:spPr/>
        <p:txBody>
          <a:bodyPr/>
          <a:lstStyle/>
          <a:p>
            <a:fld id="{CFD2866F-E367-5448-96E5-64EBF95C93C4}" type="slidenum">
              <a:rPr lang="en-US" smtClean="0"/>
              <a:t>1</a:t>
            </a:fld>
            <a:endParaRPr lang="en-US"/>
          </a:p>
        </p:txBody>
      </p:sp>
    </p:spTree>
    <p:extLst>
      <p:ext uri="{BB962C8B-B14F-4D97-AF65-F5344CB8AC3E}">
        <p14:creationId xmlns:p14="http://schemas.microsoft.com/office/powerpoint/2010/main" val="8430081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kern="1200" baseline="300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10</a:t>
            </a:fld>
            <a:endParaRPr lang="en-US"/>
          </a:p>
        </p:txBody>
      </p:sp>
    </p:spTree>
    <p:extLst>
      <p:ext uri="{BB962C8B-B14F-4D97-AF65-F5344CB8AC3E}">
        <p14:creationId xmlns:p14="http://schemas.microsoft.com/office/powerpoint/2010/main" val="39666548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effectLst/>
                <a:latin typeface="Franklin Gothic Book" panose="020B0503020102020204" pitchFamily="34" charset="0"/>
              </a:rPr>
              <a:t>Acts 2:5–13</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r>
              <a:rPr lang="en-US" sz="1200" b="1" i="0" kern="1200" baseline="30000" dirty="0">
                <a:solidFill>
                  <a:schemeClr val="tx1"/>
                </a:solidFill>
                <a:effectLst/>
                <a:latin typeface="+mn-lt"/>
                <a:ea typeface="+mn-ea"/>
                <a:cs typeface="+mn-cs"/>
              </a:rPr>
              <a:t>5 </a:t>
            </a:r>
            <a:r>
              <a:rPr lang="en-US" sz="1200" b="0" i="0" kern="1200" dirty="0">
                <a:solidFill>
                  <a:schemeClr val="tx1"/>
                </a:solidFill>
                <a:effectLst/>
                <a:latin typeface="+mn-lt"/>
                <a:ea typeface="+mn-ea"/>
                <a:cs typeface="+mn-cs"/>
              </a:rPr>
              <a:t>At that time there were devout Jews from every nation living in Jerusalem. </a:t>
            </a:r>
            <a:r>
              <a:rPr lang="en-US" sz="1200" b="1" i="0" kern="1200" baseline="30000" dirty="0">
                <a:solidFill>
                  <a:schemeClr val="tx1"/>
                </a:solidFill>
                <a:effectLst/>
                <a:latin typeface="+mn-lt"/>
                <a:ea typeface="+mn-ea"/>
                <a:cs typeface="+mn-cs"/>
              </a:rPr>
              <a:t>6 </a:t>
            </a:r>
            <a:r>
              <a:rPr lang="en-US" sz="1200" b="0" i="0" kern="1200" dirty="0">
                <a:solidFill>
                  <a:schemeClr val="tx1"/>
                </a:solidFill>
                <a:effectLst/>
                <a:latin typeface="+mn-lt"/>
                <a:ea typeface="+mn-ea"/>
                <a:cs typeface="+mn-cs"/>
              </a:rPr>
              <a:t>When they heard the loud noise, everyone came running, and they were bewildered to hear their own languages being spoken by the believers.</a:t>
            </a:r>
          </a:p>
          <a:p>
            <a:r>
              <a:rPr lang="en-US" sz="1200" b="1" i="0" kern="1200" baseline="30000" dirty="0">
                <a:solidFill>
                  <a:schemeClr val="tx1"/>
                </a:solidFill>
                <a:effectLst/>
                <a:latin typeface="+mn-lt"/>
                <a:ea typeface="+mn-ea"/>
                <a:cs typeface="+mn-cs"/>
              </a:rPr>
              <a:t>7 </a:t>
            </a:r>
            <a:r>
              <a:rPr lang="en-US" sz="1200" b="0" i="0" kern="1200" dirty="0">
                <a:solidFill>
                  <a:schemeClr val="tx1"/>
                </a:solidFill>
                <a:effectLst/>
                <a:latin typeface="+mn-lt"/>
                <a:ea typeface="+mn-ea"/>
                <a:cs typeface="+mn-cs"/>
              </a:rPr>
              <a:t>They were completely amazed. “How can this be?” they exclaimed. “These people are all from Galilee, </a:t>
            </a:r>
            <a:r>
              <a:rPr lang="en-US" sz="1200" b="1" i="0" kern="1200" baseline="30000" dirty="0">
                <a:solidFill>
                  <a:schemeClr val="tx1"/>
                </a:solidFill>
                <a:effectLst/>
                <a:latin typeface="+mn-lt"/>
                <a:ea typeface="+mn-ea"/>
                <a:cs typeface="+mn-cs"/>
              </a:rPr>
              <a:t>8 </a:t>
            </a:r>
            <a:r>
              <a:rPr lang="en-US" sz="1200" b="0" i="0" kern="1200" dirty="0">
                <a:solidFill>
                  <a:schemeClr val="tx1"/>
                </a:solidFill>
                <a:effectLst/>
                <a:latin typeface="+mn-lt"/>
                <a:ea typeface="+mn-ea"/>
                <a:cs typeface="+mn-cs"/>
              </a:rPr>
              <a:t>and yet we hear them speaking in our own native languages! </a:t>
            </a:r>
            <a:r>
              <a:rPr lang="en-US" sz="1200" b="1" i="0" kern="1200" baseline="30000" dirty="0">
                <a:solidFill>
                  <a:schemeClr val="tx1"/>
                </a:solidFill>
                <a:effectLst/>
                <a:latin typeface="+mn-lt"/>
                <a:ea typeface="+mn-ea"/>
                <a:cs typeface="+mn-cs"/>
              </a:rPr>
              <a:t>9 </a:t>
            </a:r>
            <a:r>
              <a:rPr lang="en-US" sz="1200" b="0" i="0" kern="1200" dirty="0">
                <a:solidFill>
                  <a:schemeClr val="tx1"/>
                </a:solidFill>
                <a:effectLst/>
                <a:latin typeface="+mn-lt"/>
                <a:ea typeface="+mn-ea"/>
                <a:cs typeface="+mn-cs"/>
              </a:rPr>
              <a:t>Here we are—Parthians, Medes, Elamites, people from Mesopotamia, Judea, Cappadocia, Pontus, the province of Asia, </a:t>
            </a:r>
            <a:r>
              <a:rPr lang="en-US" sz="1200" b="1" i="0" kern="1200" baseline="30000" dirty="0">
                <a:solidFill>
                  <a:schemeClr val="tx1"/>
                </a:solidFill>
                <a:effectLst/>
                <a:latin typeface="+mn-lt"/>
                <a:ea typeface="+mn-ea"/>
                <a:cs typeface="+mn-cs"/>
              </a:rPr>
              <a:t>10 </a:t>
            </a:r>
            <a:r>
              <a:rPr lang="en-US" sz="1200" b="0" i="0" kern="1200" dirty="0">
                <a:solidFill>
                  <a:schemeClr val="tx1"/>
                </a:solidFill>
                <a:effectLst/>
                <a:latin typeface="+mn-lt"/>
                <a:ea typeface="+mn-ea"/>
                <a:cs typeface="+mn-cs"/>
              </a:rPr>
              <a:t>Phrygia, Pamphylia, Egypt, and the areas of Libya around Cyrene, visitors from Rome </a:t>
            </a:r>
            <a:r>
              <a:rPr lang="en-US" sz="1200" b="1" i="0" kern="1200" baseline="30000" dirty="0">
                <a:solidFill>
                  <a:schemeClr val="tx1"/>
                </a:solidFill>
                <a:effectLst/>
                <a:latin typeface="+mn-lt"/>
                <a:ea typeface="+mn-ea"/>
                <a:cs typeface="+mn-cs"/>
              </a:rPr>
              <a:t>11 </a:t>
            </a:r>
            <a:r>
              <a:rPr lang="en-US" sz="1200" b="0" i="0" kern="1200" dirty="0">
                <a:solidFill>
                  <a:schemeClr val="tx1"/>
                </a:solidFill>
                <a:effectLst/>
                <a:latin typeface="+mn-lt"/>
                <a:ea typeface="+mn-ea"/>
                <a:cs typeface="+mn-cs"/>
              </a:rPr>
              <a:t>(both Jews and converts to Judaism), Cretans, and Arabs. And we all hear these people speaking in our own languages about the wonderful things God has done!” </a:t>
            </a:r>
            <a:r>
              <a:rPr lang="en-US" sz="1200" b="1" i="0" kern="1200" baseline="30000" dirty="0">
                <a:solidFill>
                  <a:schemeClr val="tx1"/>
                </a:solidFill>
                <a:effectLst/>
                <a:latin typeface="+mn-lt"/>
                <a:ea typeface="+mn-ea"/>
                <a:cs typeface="+mn-cs"/>
              </a:rPr>
              <a:t>12 </a:t>
            </a:r>
            <a:r>
              <a:rPr lang="en-US" sz="1200" b="0" i="0" kern="1200" dirty="0">
                <a:solidFill>
                  <a:schemeClr val="tx1"/>
                </a:solidFill>
                <a:effectLst/>
                <a:latin typeface="+mn-lt"/>
                <a:ea typeface="+mn-ea"/>
                <a:cs typeface="+mn-cs"/>
              </a:rPr>
              <a:t>They stood there amazed and perplexed. “What can this mean?” they asked each other.</a:t>
            </a:r>
          </a:p>
          <a:p>
            <a:r>
              <a:rPr lang="en-US" sz="1200" b="1" i="0" kern="1200" baseline="30000" dirty="0">
                <a:solidFill>
                  <a:schemeClr val="tx1"/>
                </a:solidFill>
                <a:effectLst/>
                <a:latin typeface="+mn-lt"/>
                <a:ea typeface="+mn-ea"/>
                <a:cs typeface="+mn-cs"/>
              </a:rPr>
              <a:t>13 </a:t>
            </a:r>
            <a:r>
              <a:rPr lang="en-US" sz="1200" b="0" i="0" kern="1200" dirty="0">
                <a:solidFill>
                  <a:schemeClr val="tx1"/>
                </a:solidFill>
                <a:effectLst/>
                <a:latin typeface="+mn-lt"/>
                <a:ea typeface="+mn-ea"/>
                <a:cs typeface="+mn-cs"/>
              </a:rPr>
              <a:t>But others in the crowd ridiculed them, saying, “They’re just drunk, that’s all!”</a:t>
            </a:r>
          </a:p>
          <a:p>
            <a:endParaRPr lang="en-US" b="1"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sz="1200" b="1" i="0" kern="1200" baseline="30000" dirty="0">
                <a:solidFill>
                  <a:schemeClr val="tx1"/>
                </a:solidFill>
                <a:effectLst/>
                <a:latin typeface="+mn-lt"/>
                <a:ea typeface="+mn-ea"/>
                <a:cs typeface="+mn-cs"/>
              </a:rPr>
              <a:t>5 </a:t>
            </a:r>
            <a:r>
              <a:rPr lang="en-US" sz="1200" b="0" i="0" kern="1200" dirty="0">
                <a:solidFill>
                  <a:schemeClr val="tx1"/>
                </a:solidFill>
                <a:effectLst/>
                <a:latin typeface="+mn-lt"/>
                <a:ea typeface="+mn-ea"/>
                <a:cs typeface="+mn-cs"/>
              </a:rPr>
              <a:t>And there were dwelling at Jerusalem Jews, devout men, out of every nation under heaven.</a:t>
            </a:r>
          </a:p>
          <a:p>
            <a:r>
              <a:rPr lang="en-US" sz="1200" b="1" i="0" kern="1200" baseline="30000" dirty="0">
                <a:solidFill>
                  <a:schemeClr val="tx1"/>
                </a:solidFill>
                <a:effectLst/>
                <a:latin typeface="+mn-lt"/>
                <a:ea typeface="+mn-ea"/>
                <a:cs typeface="+mn-cs"/>
              </a:rPr>
              <a:t>6 </a:t>
            </a:r>
            <a:r>
              <a:rPr lang="en-US" sz="1200" b="0" i="0" kern="1200" dirty="0">
                <a:solidFill>
                  <a:schemeClr val="tx1"/>
                </a:solidFill>
                <a:effectLst/>
                <a:latin typeface="+mn-lt"/>
                <a:ea typeface="+mn-ea"/>
                <a:cs typeface="+mn-cs"/>
              </a:rPr>
              <a:t>Now when this was noised abroad, the multitude came together, and were confounded, because that every man heard them speak in his own language.</a:t>
            </a:r>
          </a:p>
          <a:p>
            <a:r>
              <a:rPr lang="en-US" sz="1200" b="1" i="0" kern="1200" baseline="30000" dirty="0">
                <a:solidFill>
                  <a:schemeClr val="tx1"/>
                </a:solidFill>
                <a:effectLst/>
                <a:latin typeface="+mn-lt"/>
                <a:ea typeface="+mn-ea"/>
                <a:cs typeface="+mn-cs"/>
              </a:rPr>
              <a:t>7 </a:t>
            </a:r>
            <a:r>
              <a:rPr lang="en-US" sz="1200" b="0" i="0" kern="1200" dirty="0">
                <a:solidFill>
                  <a:schemeClr val="tx1"/>
                </a:solidFill>
                <a:effectLst/>
                <a:latin typeface="+mn-lt"/>
                <a:ea typeface="+mn-ea"/>
                <a:cs typeface="+mn-cs"/>
              </a:rPr>
              <a:t>And they were all amazed and </a:t>
            </a:r>
            <a:r>
              <a:rPr lang="en-US" sz="1200" b="0" i="0" kern="1200" dirty="0" err="1">
                <a:solidFill>
                  <a:schemeClr val="tx1"/>
                </a:solidFill>
                <a:effectLst/>
                <a:latin typeface="+mn-lt"/>
                <a:ea typeface="+mn-ea"/>
                <a:cs typeface="+mn-cs"/>
              </a:rPr>
              <a:t>marvelled</a:t>
            </a:r>
            <a:r>
              <a:rPr lang="en-US" sz="1200" b="0" i="0" kern="1200" dirty="0">
                <a:solidFill>
                  <a:schemeClr val="tx1"/>
                </a:solidFill>
                <a:effectLst/>
                <a:latin typeface="+mn-lt"/>
                <a:ea typeface="+mn-ea"/>
                <a:cs typeface="+mn-cs"/>
              </a:rPr>
              <a:t>, saying one to another, Behold, are not all these which speak </a:t>
            </a:r>
            <a:r>
              <a:rPr lang="en-US" sz="1200" b="0" i="0" kern="1200" dirty="0" err="1">
                <a:solidFill>
                  <a:schemeClr val="tx1"/>
                </a:solidFill>
                <a:effectLst/>
                <a:latin typeface="+mn-lt"/>
                <a:ea typeface="+mn-ea"/>
                <a:cs typeface="+mn-cs"/>
              </a:rPr>
              <a:t>Galilaeans</a:t>
            </a:r>
            <a:r>
              <a:rPr lang="en-US" sz="1200" b="0" i="0" kern="1200" dirty="0">
                <a:solidFill>
                  <a:schemeClr val="tx1"/>
                </a:solidFill>
                <a:effectLst/>
                <a:latin typeface="+mn-lt"/>
                <a:ea typeface="+mn-ea"/>
                <a:cs typeface="+mn-cs"/>
              </a:rPr>
              <a:t>?</a:t>
            </a:r>
          </a:p>
          <a:p>
            <a:r>
              <a:rPr lang="en-US" sz="1200" b="1" i="0" kern="1200" baseline="30000" dirty="0">
                <a:solidFill>
                  <a:schemeClr val="tx1"/>
                </a:solidFill>
                <a:effectLst/>
                <a:latin typeface="+mn-lt"/>
                <a:ea typeface="+mn-ea"/>
                <a:cs typeface="+mn-cs"/>
              </a:rPr>
              <a:t>8 </a:t>
            </a:r>
            <a:r>
              <a:rPr lang="en-US" sz="1200" b="0" i="0" kern="1200" dirty="0">
                <a:solidFill>
                  <a:schemeClr val="tx1"/>
                </a:solidFill>
                <a:effectLst/>
                <a:latin typeface="+mn-lt"/>
                <a:ea typeface="+mn-ea"/>
                <a:cs typeface="+mn-cs"/>
              </a:rPr>
              <a:t>And how hear we every man in our own tongue, wherein we were born?</a:t>
            </a:r>
          </a:p>
          <a:p>
            <a:r>
              <a:rPr lang="en-US" sz="1200" b="1" i="0" kern="1200" baseline="30000" dirty="0">
                <a:solidFill>
                  <a:schemeClr val="tx1"/>
                </a:solidFill>
                <a:effectLst/>
                <a:latin typeface="+mn-lt"/>
                <a:ea typeface="+mn-ea"/>
                <a:cs typeface="+mn-cs"/>
              </a:rPr>
              <a:t>9 </a:t>
            </a:r>
            <a:r>
              <a:rPr lang="en-US" sz="1200" b="0" i="0" kern="1200" dirty="0">
                <a:solidFill>
                  <a:schemeClr val="tx1"/>
                </a:solidFill>
                <a:effectLst/>
                <a:latin typeface="+mn-lt"/>
                <a:ea typeface="+mn-ea"/>
                <a:cs typeface="+mn-cs"/>
              </a:rPr>
              <a:t>Parthians, and Medes, and Elamites, and the dwellers in Mesopotamia, and in Judaea, and Cappadocia, in Pontus, and Asia,</a:t>
            </a:r>
          </a:p>
          <a:p>
            <a:r>
              <a:rPr lang="en-US" sz="1200" b="1" i="0" kern="1200" baseline="30000" dirty="0">
                <a:solidFill>
                  <a:schemeClr val="tx1"/>
                </a:solidFill>
                <a:effectLst/>
                <a:latin typeface="+mn-lt"/>
                <a:ea typeface="+mn-ea"/>
                <a:cs typeface="+mn-cs"/>
              </a:rPr>
              <a:t>10 </a:t>
            </a:r>
            <a:r>
              <a:rPr lang="en-US" sz="1200" b="0" i="0" kern="1200" dirty="0">
                <a:solidFill>
                  <a:schemeClr val="tx1"/>
                </a:solidFill>
                <a:effectLst/>
                <a:latin typeface="+mn-lt"/>
                <a:ea typeface="+mn-ea"/>
                <a:cs typeface="+mn-cs"/>
              </a:rPr>
              <a:t>Phrygia, and Pamphylia, in Egypt, and in the parts of Libya about Cyrene, and strangers of Rome, Jews and proselytes,</a:t>
            </a:r>
          </a:p>
          <a:p>
            <a:r>
              <a:rPr lang="en-US" sz="1200" b="1" i="0" kern="1200" baseline="30000" dirty="0">
                <a:solidFill>
                  <a:schemeClr val="tx1"/>
                </a:solidFill>
                <a:effectLst/>
                <a:latin typeface="+mn-lt"/>
                <a:ea typeface="+mn-ea"/>
                <a:cs typeface="+mn-cs"/>
              </a:rPr>
              <a:t>11 </a:t>
            </a:r>
            <a:r>
              <a:rPr lang="en-US" sz="1200" b="0" i="0" kern="1200" dirty="0" err="1">
                <a:solidFill>
                  <a:schemeClr val="tx1"/>
                </a:solidFill>
                <a:effectLst/>
                <a:latin typeface="+mn-lt"/>
                <a:ea typeface="+mn-ea"/>
                <a:cs typeface="+mn-cs"/>
              </a:rPr>
              <a:t>Cretes</a:t>
            </a:r>
            <a:r>
              <a:rPr lang="en-US" sz="1200" b="0" i="0" kern="1200" dirty="0">
                <a:solidFill>
                  <a:schemeClr val="tx1"/>
                </a:solidFill>
                <a:effectLst/>
                <a:latin typeface="+mn-lt"/>
                <a:ea typeface="+mn-ea"/>
                <a:cs typeface="+mn-cs"/>
              </a:rPr>
              <a:t> and Arabians, we do hear them speak in our tongues the wonderful works of God.</a:t>
            </a:r>
          </a:p>
          <a:p>
            <a:r>
              <a:rPr lang="en-US" sz="1200" b="1" i="0" kern="1200" baseline="30000" dirty="0">
                <a:solidFill>
                  <a:schemeClr val="tx1"/>
                </a:solidFill>
                <a:effectLst/>
                <a:latin typeface="+mn-lt"/>
                <a:ea typeface="+mn-ea"/>
                <a:cs typeface="+mn-cs"/>
              </a:rPr>
              <a:t>12 </a:t>
            </a:r>
            <a:r>
              <a:rPr lang="en-US" sz="1200" b="0" i="0" kern="1200" dirty="0">
                <a:solidFill>
                  <a:schemeClr val="tx1"/>
                </a:solidFill>
                <a:effectLst/>
                <a:latin typeface="+mn-lt"/>
                <a:ea typeface="+mn-ea"/>
                <a:cs typeface="+mn-cs"/>
              </a:rPr>
              <a:t>And they were all amazed, and were in doubt, saying one to another, What </a:t>
            </a:r>
            <a:r>
              <a:rPr lang="en-US" sz="1200" b="0" i="0" kern="1200" dirty="0" err="1">
                <a:solidFill>
                  <a:schemeClr val="tx1"/>
                </a:solidFill>
                <a:effectLst/>
                <a:latin typeface="+mn-lt"/>
                <a:ea typeface="+mn-ea"/>
                <a:cs typeface="+mn-cs"/>
              </a:rPr>
              <a:t>meaneth</a:t>
            </a:r>
            <a:r>
              <a:rPr lang="en-US" sz="1200" b="0" i="0" kern="1200" dirty="0">
                <a:solidFill>
                  <a:schemeClr val="tx1"/>
                </a:solidFill>
                <a:effectLst/>
                <a:latin typeface="+mn-lt"/>
                <a:ea typeface="+mn-ea"/>
                <a:cs typeface="+mn-cs"/>
              </a:rPr>
              <a:t> this?</a:t>
            </a:r>
          </a:p>
          <a:p>
            <a:r>
              <a:rPr lang="en-US" sz="1200" b="1" i="0" kern="1200" baseline="30000" dirty="0">
                <a:solidFill>
                  <a:schemeClr val="tx1"/>
                </a:solidFill>
                <a:effectLst/>
                <a:latin typeface="+mn-lt"/>
                <a:ea typeface="+mn-ea"/>
                <a:cs typeface="+mn-cs"/>
              </a:rPr>
              <a:t>13 </a:t>
            </a:r>
            <a:r>
              <a:rPr lang="en-US" sz="1200" b="0" i="0" kern="1200" dirty="0">
                <a:solidFill>
                  <a:schemeClr val="tx1"/>
                </a:solidFill>
                <a:effectLst/>
                <a:latin typeface="+mn-lt"/>
                <a:ea typeface="+mn-ea"/>
                <a:cs typeface="+mn-cs"/>
              </a:rPr>
              <a:t>Others mocking said, These men are full of new wine.</a:t>
            </a:r>
          </a:p>
        </p:txBody>
      </p:sp>
      <p:sp>
        <p:nvSpPr>
          <p:cNvPr id="4" name="Slide Number Placeholder 3"/>
          <p:cNvSpPr>
            <a:spLocks noGrp="1"/>
          </p:cNvSpPr>
          <p:nvPr>
            <p:ph type="sldNum" sz="quarter" idx="5"/>
          </p:nvPr>
        </p:nvSpPr>
        <p:spPr/>
        <p:txBody>
          <a:bodyPr/>
          <a:lstStyle/>
          <a:p>
            <a:fld id="{CFD2866F-E367-5448-96E5-64EBF95C93C4}" type="slidenum">
              <a:rPr lang="en-US" smtClean="0"/>
              <a:t>11</a:t>
            </a:fld>
            <a:endParaRPr lang="en-US"/>
          </a:p>
        </p:txBody>
      </p:sp>
    </p:spTree>
    <p:extLst>
      <p:ext uri="{BB962C8B-B14F-4D97-AF65-F5344CB8AC3E}">
        <p14:creationId xmlns:p14="http://schemas.microsoft.com/office/powerpoint/2010/main" val="13431944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CFD2866F-E367-5448-96E5-64EBF95C93C4}" type="slidenum">
              <a:rPr lang="en-US" smtClean="0"/>
              <a:t>12</a:t>
            </a:fld>
            <a:endParaRPr lang="en-US"/>
          </a:p>
        </p:txBody>
      </p:sp>
    </p:spTree>
    <p:extLst>
      <p:ext uri="{BB962C8B-B14F-4D97-AF65-F5344CB8AC3E}">
        <p14:creationId xmlns:p14="http://schemas.microsoft.com/office/powerpoint/2010/main" val="6441790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Acts 2:14–18</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r>
              <a:rPr lang="en-US" sz="1200" b="1" i="0" kern="1200" baseline="30000" dirty="0">
                <a:solidFill>
                  <a:schemeClr val="tx1"/>
                </a:solidFill>
                <a:effectLst/>
                <a:latin typeface="+mn-lt"/>
                <a:ea typeface="+mn-ea"/>
                <a:cs typeface="+mn-cs"/>
              </a:rPr>
              <a:t>14 </a:t>
            </a:r>
            <a:r>
              <a:rPr lang="en-US" sz="1200" b="0" i="0" kern="1200" dirty="0">
                <a:solidFill>
                  <a:schemeClr val="tx1"/>
                </a:solidFill>
                <a:effectLst/>
                <a:latin typeface="+mn-lt"/>
                <a:ea typeface="+mn-ea"/>
                <a:cs typeface="+mn-cs"/>
              </a:rPr>
              <a:t>Then Peter stepped forward with the eleven other apostles and shouted to the crowd, “Listen carefully, all of you, fellow Jews and residents of Jerusalem! Make no mistake about this. </a:t>
            </a:r>
            <a:r>
              <a:rPr lang="en-US" sz="1200" b="1" i="0" kern="1200" baseline="30000" dirty="0">
                <a:solidFill>
                  <a:schemeClr val="tx1"/>
                </a:solidFill>
                <a:effectLst/>
                <a:latin typeface="+mn-lt"/>
                <a:ea typeface="+mn-ea"/>
                <a:cs typeface="+mn-cs"/>
              </a:rPr>
              <a:t>15 </a:t>
            </a:r>
            <a:r>
              <a:rPr lang="en-US" sz="1200" b="0" i="0" kern="1200" dirty="0">
                <a:solidFill>
                  <a:schemeClr val="tx1"/>
                </a:solidFill>
                <a:effectLst/>
                <a:latin typeface="+mn-lt"/>
                <a:ea typeface="+mn-ea"/>
                <a:cs typeface="+mn-cs"/>
              </a:rPr>
              <a:t>These people are not drunk, as some of you are assuming. Nine o’clock in the morning is much too early for that. </a:t>
            </a:r>
            <a:r>
              <a:rPr lang="en-US" sz="1200" b="1" i="0" kern="1200" baseline="30000" dirty="0">
                <a:solidFill>
                  <a:schemeClr val="tx1"/>
                </a:solidFill>
                <a:effectLst/>
                <a:latin typeface="+mn-lt"/>
                <a:ea typeface="+mn-ea"/>
                <a:cs typeface="+mn-cs"/>
              </a:rPr>
              <a:t>16 </a:t>
            </a:r>
            <a:r>
              <a:rPr lang="en-US" sz="1200" b="0" i="0" kern="1200" dirty="0">
                <a:solidFill>
                  <a:schemeClr val="tx1"/>
                </a:solidFill>
                <a:effectLst/>
                <a:latin typeface="+mn-lt"/>
                <a:ea typeface="+mn-ea"/>
                <a:cs typeface="+mn-cs"/>
              </a:rPr>
              <a:t>No, what you see was predicted long ago by the prophet Joel:</a:t>
            </a:r>
          </a:p>
          <a:p>
            <a:r>
              <a:rPr lang="en-US" sz="1200" b="1" i="0" kern="1200" baseline="30000" dirty="0">
                <a:solidFill>
                  <a:schemeClr val="tx1"/>
                </a:solidFill>
                <a:effectLst/>
                <a:latin typeface="+mn-lt"/>
                <a:ea typeface="+mn-ea"/>
                <a:cs typeface="+mn-cs"/>
              </a:rPr>
              <a:t>17 </a:t>
            </a:r>
            <a:r>
              <a:rPr lang="en-US" sz="1200" b="0" i="0" kern="1200" dirty="0">
                <a:solidFill>
                  <a:schemeClr val="tx1"/>
                </a:solidFill>
                <a:effectLst/>
                <a:latin typeface="+mn-lt"/>
                <a:ea typeface="+mn-ea"/>
                <a:cs typeface="+mn-cs"/>
              </a:rPr>
              <a:t>‘In the last days,’ God says,</a:t>
            </a:r>
            <a:br>
              <a:rPr lang="en-US" sz="1200" b="0" i="0" kern="1200" dirty="0">
                <a:solidFill>
                  <a:schemeClr val="tx1"/>
                </a:solidFill>
                <a:effectLst/>
                <a:latin typeface="+mn-lt"/>
                <a:ea typeface="+mn-ea"/>
                <a:cs typeface="+mn-cs"/>
              </a:rPr>
            </a:br>
            <a:r>
              <a:rPr lang="en-US" sz="1200" b="0" i="0" kern="1200" dirty="0">
                <a:solidFill>
                  <a:schemeClr val="tx1"/>
                </a:solidFill>
                <a:effectLst/>
                <a:latin typeface="+mn-lt"/>
                <a:ea typeface="+mn-ea"/>
                <a:cs typeface="+mn-cs"/>
              </a:rPr>
              <a:t>    ‘I will pour out my Spirit upon all people.</a:t>
            </a:r>
            <a:br>
              <a:rPr lang="en-US" sz="1200" b="0" i="0" kern="1200" dirty="0">
                <a:solidFill>
                  <a:schemeClr val="tx1"/>
                </a:solidFill>
                <a:effectLst/>
                <a:latin typeface="+mn-lt"/>
                <a:ea typeface="+mn-ea"/>
                <a:cs typeface="+mn-cs"/>
              </a:rPr>
            </a:br>
            <a:r>
              <a:rPr lang="en-US" sz="1200" b="0" i="0" kern="1200" dirty="0">
                <a:solidFill>
                  <a:schemeClr val="tx1"/>
                </a:solidFill>
                <a:effectLst/>
                <a:latin typeface="+mn-lt"/>
                <a:ea typeface="+mn-ea"/>
                <a:cs typeface="+mn-cs"/>
              </a:rPr>
              <a:t>Your sons and daughters will prophesy.</a:t>
            </a:r>
            <a:br>
              <a:rPr lang="en-US" sz="1200" b="0" i="0" kern="1200" dirty="0">
                <a:solidFill>
                  <a:schemeClr val="tx1"/>
                </a:solidFill>
                <a:effectLst/>
                <a:latin typeface="+mn-lt"/>
                <a:ea typeface="+mn-ea"/>
                <a:cs typeface="+mn-cs"/>
              </a:rPr>
            </a:br>
            <a:r>
              <a:rPr lang="en-US" sz="1200" b="0" i="0" kern="1200" dirty="0">
                <a:solidFill>
                  <a:schemeClr val="tx1"/>
                </a:solidFill>
                <a:effectLst/>
                <a:latin typeface="+mn-lt"/>
                <a:ea typeface="+mn-ea"/>
                <a:cs typeface="+mn-cs"/>
              </a:rPr>
              <a:t>    Your young men will see visions,</a:t>
            </a:r>
            <a:br>
              <a:rPr lang="en-US" sz="1200" b="0" i="0" kern="1200" dirty="0">
                <a:solidFill>
                  <a:schemeClr val="tx1"/>
                </a:solidFill>
                <a:effectLst/>
                <a:latin typeface="+mn-lt"/>
                <a:ea typeface="+mn-ea"/>
                <a:cs typeface="+mn-cs"/>
              </a:rPr>
            </a:br>
            <a:r>
              <a:rPr lang="en-US" sz="1200" b="0" i="0" kern="1200" dirty="0">
                <a:solidFill>
                  <a:schemeClr val="tx1"/>
                </a:solidFill>
                <a:effectLst/>
                <a:latin typeface="+mn-lt"/>
                <a:ea typeface="+mn-ea"/>
                <a:cs typeface="+mn-cs"/>
              </a:rPr>
              <a:t>    and your old men will dream dreams.</a:t>
            </a:r>
            <a:br>
              <a:rPr lang="en-US" sz="1200" b="0" i="0" kern="1200" dirty="0">
                <a:solidFill>
                  <a:schemeClr val="tx1"/>
                </a:solidFill>
                <a:effectLst/>
                <a:latin typeface="+mn-lt"/>
                <a:ea typeface="+mn-ea"/>
                <a:cs typeface="+mn-cs"/>
              </a:rPr>
            </a:br>
            <a:r>
              <a:rPr lang="en-US" sz="1200" b="1" i="0" kern="1200" baseline="30000" dirty="0">
                <a:solidFill>
                  <a:schemeClr val="tx1"/>
                </a:solidFill>
                <a:effectLst/>
                <a:latin typeface="+mn-lt"/>
                <a:ea typeface="+mn-ea"/>
                <a:cs typeface="+mn-cs"/>
              </a:rPr>
              <a:t>18 </a:t>
            </a:r>
            <a:r>
              <a:rPr lang="en-US" sz="1200" b="0" i="0" kern="1200" dirty="0">
                <a:solidFill>
                  <a:schemeClr val="tx1"/>
                </a:solidFill>
                <a:effectLst/>
                <a:latin typeface="+mn-lt"/>
                <a:ea typeface="+mn-ea"/>
                <a:cs typeface="+mn-cs"/>
              </a:rPr>
              <a:t>In those days I will pour out my Spirit</a:t>
            </a:r>
            <a:br>
              <a:rPr lang="en-US" sz="1200" b="0" i="0" kern="1200" dirty="0">
                <a:solidFill>
                  <a:schemeClr val="tx1"/>
                </a:solidFill>
                <a:effectLst/>
                <a:latin typeface="+mn-lt"/>
                <a:ea typeface="+mn-ea"/>
                <a:cs typeface="+mn-cs"/>
              </a:rPr>
            </a:br>
            <a:r>
              <a:rPr lang="en-US" sz="1200" b="0" i="0" kern="1200" dirty="0">
                <a:solidFill>
                  <a:schemeClr val="tx1"/>
                </a:solidFill>
                <a:effectLst/>
                <a:latin typeface="+mn-lt"/>
                <a:ea typeface="+mn-ea"/>
                <a:cs typeface="+mn-cs"/>
              </a:rPr>
              <a:t>    even on my servants—men and women alike—</a:t>
            </a:r>
            <a:br>
              <a:rPr lang="en-US" sz="1200" b="0" i="0" kern="1200" dirty="0">
                <a:solidFill>
                  <a:schemeClr val="tx1"/>
                </a:solidFill>
                <a:effectLst/>
                <a:latin typeface="+mn-lt"/>
                <a:ea typeface="+mn-ea"/>
                <a:cs typeface="+mn-cs"/>
              </a:rPr>
            </a:br>
            <a:r>
              <a:rPr lang="en-US" sz="1200" b="0" i="0" kern="1200" dirty="0">
                <a:solidFill>
                  <a:schemeClr val="tx1"/>
                </a:solidFill>
                <a:effectLst/>
                <a:latin typeface="+mn-lt"/>
                <a:ea typeface="+mn-ea"/>
                <a:cs typeface="+mn-cs"/>
              </a:rPr>
              <a:t>    and they will prophesy.</a:t>
            </a:r>
          </a:p>
          <a:p>
            <a:endParaRPr lang="en-US" sz="1200" b="0" i="0" kern="1200" dirty="0">
              <a:solidFill>
                <a:schemeClr val="tx1"/>
              </a:solidFill>
              <a:effectLst/>
              <a:latin typeface="+mn-lt"/>
              <a:ea typeface="+mn-ea"/>
              <a:cs typeface="+mn-cs"/>
            </a:endParaRPr>
          </a:p>
          <a:p>
            <a:r>
              <a:rPr lang="en-US" b="1" dirty="0">
                <a:effectLst/>
                <a:latin typeface="Franklin Gothic Book" panose="020B0503020102020204" pitchFamily="34" charset="0"/>
              </a:rPr>
              <a:t>King James Version</a:t>
            </a:r>
          </a:p>
          <a:p>
            <a:r>
              <a:rPr lang="en-US" sz="1200" b="1" i="0" kern="1200" baseline="30000" dirty="0">
                <a:solidFill>
                  <a:schemeClr val="tx1"/>
                </a:solidFill>
                <a:effectLst/>
                <a:latin typeface="+mn-lt"/>
                <a:ea typeface="+mn-ea"/>
                <a:cs typeface="+mn-cs"/>
              </a:rPr>
              <a:t>14 </a:t>
            </a:r>
            <a:r>
              <a:rPr lang="en-US" sz="1200" b="0" i="0" kern="1200" dirty="0">
                <a:solidFill>
                  <a:schemeClr val="tx1"/>
                </a:solidFill>
                <a:effectLst/>
                <a:latin typeface="+mn-lt"/>
                <a:ea typeface="+mn-ea"/>
                <a:cs typeface="+mn-cs"/>
              </a:rPr>
              <a:t>But Peter, standing up with the eleven, lifted up his voice, and said unto them, Ye men of Judaea, and all ye that dwell at Jerusalem, be this known unto you, and hearken to my words:</a:t>
            </a:r>
          </a:p>
          <a:p>
            <a:r>
              <a:rPr lang="en-US" sz="1200" b="1" i="0" kern="1200" baseline="30000" dirty="0">
                <a:solidFill>
                  <a:schemeClr val="tx1"/>
                </a:solidFill>
                <a:effectLst/>
                <a:latin typeface="+mn-lt"/>
                <a:ea typeface="+mn-ea"/>
                <a:cs typeface="+mn-cs"/>
              </a:rPr>
              <a:t>15 </a:t>
            </a:r>
            <a:r>
              <a:rPr lang="en-US" sz="1200" b="0" i="0" kern="1200" dirty="0">
                <a:solidFill>
                  <a:schemeClr val="tx1"/>
                </a:solidFill>
                <a:effectLst/>
                <a:latin typeface="+mn-lt"/>
                <a:ea typeface="+mn-ea"/>
                <a:cs typeface="+mn-cs"/>
              </a:rPr>
              <a:t>For these are not drunken, as ye suppose, seeing it is but the third hour of the day.</a:t>
            </a:r>
          </a:p>
          <a:p>
            <a:r>
              <a:rPr lang="en-US" sz="1200" b="1" i="0" kern="1200" baseline="30000" dirty="0">
                <a:solidFill>
                  <a:schemeClr val="tx1"/>
                </a:solidFill>
                <a:effectLst/>
                <a:latin typeface="+mn-lt"/>
                <a:ea typeface="+mn-ea"/>
                <a:cs typeface="+mn-cs"/>
              </a:rPr>
              <a:t>16 </a:t>
            </a:r>
            <a:r>
              <a:rPr lang="en-US" sz="1200" b="0" i="0" kern="1200" dirty="0">
                <a:solidFill>
                  <a:schemeClr val="tx1"/>
                </a:solidFill>
                <a:effectLst/>
                <a:latin typeface="+mn-lt"/>
                <a:ea typeface="+mn-ea"/>
                <a:cs typeface="+mn-cs"/>
              </a:rPr>
              <a:t>But this is that which was spoken by the prophet Joel;</a:t>
            </a:r>
          </a:p>
          <a:p>
            <a:r>
              <a:rPr lang="en-US" sz="1200" b="1" i="0" kern="1200" baseline="30000" dirty="0">
                <a:solidFill>
                  <a:schemeClr val="tx1"/>
                </a:solidFill>
                <a:effectLst/>
                <a:latin typeface="+mn-lt"/>
                <a:ea typeface="+mn-ea"/>
                <a:cs typeface="+mn-cs"/>
              </a:rPr>
              <a:t>17 </a:t>
            </a:r>
            <a:r>
              <a:rPr lang="en-US" sz="1200" b="0" i="0" kern="1200" dirty="0">
                <a:solidFill>
                  <a:schemeClr val="tx1"/>
                </a:solidFill>
                <a:effectLst/>
                <a:latin typeface="+mn-lt"/>
                <a:ea typeface="+mn-ea"/>
                <a:cs typeface="+mn-cs"/>
              </a:rPr>
              <a:t>And it shall come to pass in the last days, saith God, I will pour out of my Spirit upon all flesh: and your sons and your daughters shall prophesy, and your young men shall see visions, and your old men shall dream dreams:</a:t>
            </a:r>
          </a:p>
          <a:p>
            <a:r>
              <a:rPr lang="en-US" sz="1200" b="1" i="0" kern="1200" baseline="30000" dirty="0">
                <a:solidFill>
                  <a:schemeClr val="tx1"/>
                </a:solidFill>
                <a:effectLst/>
                <a:latin typeface="+mn-lt"/>
                <a:ea typeface="+mn-ea"/>
                <a:cs typeface="+mn-cs"/>
              </a:rPr>
              <a:t>18 </a:t>
            </a:r>
            <a:r>
              <a:rPr lang="en-US" sz="1200" b="0" i="0" kern="1200" dirty="0">
                <a:solidFill>
                  <a:schemeClr val="tx1"/>
                </a:solidFill>
                <a:effectLst/>
                <a:latin typeface="+mn-lt"/>
                <a:ea typeface="+mn-ea"/>
                <a:cs typeface="+mn-cs"/>
              </a:rPr>
              <a:t>And on my servants and on my handmaidens I will pour out in those days of my Spirit; and they shall prophesy:</a:t>
            </a:r>
          </a:p>
        </p:txBody>
      </p:sp>
      <p:sp>
        <p:nvSpPr>
          <p:cNvPr id="4" name="Slide Number Placeholder 3"/>
          <p:cNvSpPr>
            <a:spLocks noGrp="1"/>
          </p:cNvSpPr>
          <p:nvPr>
            <p:ph type="sldNum" sz="quarter" idx="5"/>
          </p:nvPr>
        </p:nvSpPr>
        <p:spPr/>
        <p:txBody>
          <a:bodyPr/>
          <a:lstStyle/>
          <a:p>
            <a:fld id="{CFD2866F-E367-5448-96E5-64EBF95C93C4}" type="slidenum">
              <a:rPr lang="en-US" smtClean="0"/>
              <a:t>13</a:t>
            </a:fld>
            <a:endParaRPr lang="en-US"/>
          </a:p>
        </p:txBody>
      </p:sp>
    </p:spTree>
    <p:extLst>
      <p:ext uri="{BB962C8B-B14F-4D97-AF65-F5344CB8AC3E}">
        <p14:creationId xmlns:p14="http://schemas.microsoft.com/office/powerpoint/2010/main" val="2051133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a:solidFill>
                <a:schemeClr val="tx1"/>
              </a:solidFill>
              <a:effectLst/>
              <a:highlight>
                <a:srgbClr val="00FFFF"/>
              </a:highlight>
              <a:latin typeface="+mn-lt"/>
              <a:ea typeface="+mn-ea"/>
              <a:cs typeface="+mn-cs"/>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14</a:t>
            </a:fld>
            <a:endParaRPr lang="en-US"/>
          </a:p>
        </p:txBody>
      </p:sp>
    </p:spTree>
    <p:extLst>
      <p:ext uri="{BB962C8B-B14F-4D97-AF65-F5344CB8AC3E}">
        <p14:creationId xmlns:p14="http://schemas.microsoft.com/office/powerpoint/2010/main" val="4310922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514850"/>
          </a:xfrm>
        </p:spPr>
        <p:txBody>
          <a:bodyPr/>
          <a:lstStyle/>
          <a:p>
            <a:r>
              <a:rPr lang="en-US" b="1" dirty="0">
                <a:effectLst/>
                <a:latin typeface="Franklin Gothic Book" panose="020B0503020102020204" pitchFamily="34" charset="0"/>
              </a:rPr>
              <a:t>Acts 2:37–39</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 </a:t>
            </a:r>
            <a:endParaRPr lang="en-US" b="1" dirty="0">
              <a:effectLst/>
              <a:latin typeface="Franklin Gothic Book" panose="020B0503020102020204" pitchFamily="34" charset="0"/>
            </a:endParaRPr>
          </a:p>
          <a:p>
            <a:r>
              <a:rPr lang="en-US" sz="1200" b="1" i="0" kern="1200" baseline="30000" dirty="0">
                <a:solidFill>
                  <a:schemeClr val="tx1"/>
                </a:solidFill>
                <a:effectLst/>
                <a:latin typeface="+mn-lt"/>
                <a:ea typeface="+mn-ea"/>
                <a:cs typeface="+mn-cs"/>
              </a:rPr>
              <a:t>37 </a:t>
            </a:r>
            <a:r>
              <a:rPr lang="en-US" sz="1200" b="0" i="0" kern="1200" dirty="0">
                <a:solidFill>
                  <a:schemeClr val="tx1"/>
                </a:solidFill>
                <a:effectLst/>
                <a:latin typeface="+mn-lt"/>
                <a:ea typeface="+mn-ea"/>
                <a:cs typeface="+mn-cs"/>
              </a:rPr>
              <a:t>Peter’s words pierced their hearts, and they said to him and to the other apostles, “Brothers, what should we do?”</a:t>
            </a:r>
          </a:p>
          <a:p>
            <a:r>
              <a:rPr lang="en-US" sz="1200" b="1" i="0" kern="1200" baseline="30000" dirty="0">
                <a:solidFill>
                  <a:schemeClr val="tx1"/>
                </a:solidFill>
                <a:effectLst/>
                <a:latin typeface="+mn-lt"/>
                <a:ea typeface="+mn-ea"/>
                <a:cs typeface="+mn-cs"/>
              </a:rPr>
              <a:t>38 </a:t>
            </a:r>
            <a:r>
              <a:rPr lang="en-US" sz="1200" b="0" i="0" kern="1200" dirty="0">
                <a:solidFill>
                  <a:schemeClr val="tx1"/>
                </a:solidFill>
                <a:effectLst/>
                <a:latin typeface="+mn-lt"/>
                <a:ea typeface="+mn-ea"/>
                <a:cs typeface="+mn-cs"/>
              </a:rPr>
              <a:t>Peter replied, “Each of you must repent of your sins and turn to God, and be baptized in the name of Jesus Christ for the forgiveness of your sins. Then you will receive the gift of the Holy Spirit. </a:t>
            </a:r>
            <a:r>
              <a:rPr lang="en-US" sz="1200" b="1" i="0" kern="1200" baseline="30000" dirty="0">
                <a:solidFill>
                  <a:schemeClr val="tx1"/>
                </a:solidFill>
                <a:effectLst/>
                <a:latin typeface="+mn-lt"/>
                <a:ea typeface="+mn-ea"/>
                <a:cs typeface="+mn-cs"/>
              </a:rPr>
              <a:t>39 </a:t>
            </a:r>
            <a:r>
              <a:rPr lang="en-US" sz="1200" b="0" i="0" kern="1200" dirty="0">
                <a:solidFill>
                  <a:schemeClr val="tx1"/>
                </a:solidFill>
                <a:effectLst/>
                <a:latin typeface="+mn-lt"/>
                <a:ea typeface="+mn-ea"/>
                <a:cs typeface="+mn-cs"/>
              </a:rPr>
              <a:t>This promise is to you, to your children, and to those far away—all who have been called by the Lord our God.”</a:t>
            </a:r>
          </a:p>
          <a:p>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sz="1200" b="1" i="0" kern="1200" baseline="30000" dirty="0">
                <a:solidFill>
                  <a:schemeClr val="tx1"/>
                </a:solidFill>
                <a:effectLst/>
                <a:latin typeface="+mn-lt"/>
                <a:ea typeface="+mn-ea"/>
                <a:cs typeface="+mn-cs"/>
              </a:rPr>
              <a:t>37 </a:t>
            </a:r>
            <a:r>
              <a:rPr lang="en-US" sz="1200" b="0" i="0" kern="1200" dirty="0">
                <a:solidFill>
                  <a:schemeClr val="tx1"/>
                </a:solidFill>
                <a:effectLst/>
                <a:latin typeface="+mn-lt"/>
                <a:ea typeface="+mn-ea"/>
                <a:cs typeface="+mn-cs"/>
              </a:rPr>
              <a:t>Now when they heard this, they were pricked in their heart, and said unto Peter and to the rest of the apostles, Men and brethren, what shall we do?</a:t>
            </a:r>
          </a:p>
          <a:p>
            <a:r>
              <a:rPr lang="en-US" sz="1200" b="1" i="0" kern="1200" baseline="30000" dirty="0">
                <a:solidFill>
                  <a:schemeClr val="tx1"/>
                </a:solidFill>
                <a:effectLst/>
                <a:latin typeface="+mn-lt"/>
                <a:ea typeface="+mn-ea"/>
                <a:cs typeface="+mn-cs"/>
              </a:rPr>
              <a:t>38 </a:t>
            </a:r>
            <a:r>
              <a:rPr lang="en-US" sz="1200" b="0" i="0" kern="1200" dirty="0">
                <a:solidFill>
                  <a:schemeClr val="tx1"/>
                </a:solidFill>
                <a:effectLst/>
                <a:latin typeface="+mn-lt"/>
                <a:ea typeface="+mn-ea"/>
                <a:cs typeface="+mn-cs"/>
              </a:rPr>
              <a:t>Then Peter said unto them, Repent, and be baptized every one of you in the name of Jesus Christ for the remission of sins, and ye shall receive the gift of the Holy Ghost.</a:t>
            </a:r>
          </a:p>
          <a:p>
            <a:r>
              <a:rPr lang="en-US" sz="1200" b="1" i="0" kern="1200" baseline="30000" dirty="0">
                <a:solidFill>
                  <a:schemeClr val="tx1"/>
                </a:solidFill>
                <a:effectLst/>
                <a:latin typeface="+mn-lt"/>
                <a:ea typeface="+mn-ea"/>
                <a:cs typeface="+mn-cs"/>
              </a:rPr>
              <a:t>39 </a:t>
            </a:r>
            <a:r>
              <a:rPr lang="en-US" sz="1200" b="0" i="0" kern="1200" dirty="0">
                <a:solidFill>
                  <a:schemeClr val="tx1"/>
                </a:solidFill>
                <a:effectLst/>
                <a:latin typeface="+mn-lt"/>
                <a:ea typeface="+mn-ea"/>
                <a:cs typeface="+mn-cs"/>
              </a:rPr>
              <a:t>For the promise is unto you, and to your children, and to all that are afar off, even as many as the </a:t>
            </a:r>
            <a:r>
              <a:rPr lang="en-US" sz="1200" b="0" i="0" kern="1200" cap="small" dirty="0">
                <a:solidFill>
                  <a:schemeClr val="tx1"/>
                </a:solidFill>
                <a:effectLst/>
                <a:latin typeface="+mn-lt"/>
                <a:ea typeface="+mn-ea"/>
                <a:cs typeface="+mn-cs"/>
              </a:rPr>
              <a:t>Lord</a:t>
            </a:r>
            <a:r>
              <a:rPr lang="en-US" sz="1200" b="0" i="0" kern="1200" dirty="0">
                <a:solidFill>
                  <a:schemeClr val="tx1"/>
                </a:solidFill>
                <a:effectLst/>
                <a:latin typeface="+mn-lt"/>
                <a:ea typeface="+mn-ea"/>
                <a:cs typeface="+mn-cs"/>
              </a:rPr>
              <a:t> our God shall call.</a:t>
            </a:r>
          </a:p>
        </p:txBody>
      </p:sp>
      <p:sp>
        <p:nvSpPr>
          <p:cNvPr id="4" name="Slide Number Placeholder 3"/>
          <p:cNvSpPr>
            <a:spLocks noGrp="1"/>
          </p:cNvSpPr>
          <p:nvPr>
            <p:ph type="sldNum" sz="quarter" idx="5"/>
          </p:nvPr>
        </p:nvSpPr>
        <p:spPr/>
        <p:txBody>
          <a:bodyPr/>
          <a:lstStyle/>
          <a:p>
            <a:fld id="{CFD2866F-E367-5448-96E5-64EBF95C93C4}" type="slidenum">
              <a:rPr lang="en-US" smtClean="0"/>
              <a:t>15</a:t>
            </a:fld>
            <a:endParaRPr lang="en-US"/>
          </a:p>
        </p:txBody>
      </p:sp>
    </p:spTree>
    <p:extLst>
      <p:ext uri="{BB962C8B-B14F-4D97-AF65-F5344CB8AC3E}">
        <p14:creationId xmlns:p14="http://schemas.microsoft.com/office/powerpoint/2010/main" val="28350051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Resource Packet Item 3: The Holy Spirit Difference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Students will explore the Scriptures and note the Holy Spirit’s impact on believers.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16</a:t>
            </a:fld>
            <a:endParaRPr lang="en-US"/>
          </a:p>
        </p:txBody>
      </p:sp>
    </p:spTree>
    <p:extLst>
      <p:ext uri="{BB962C8B-B14F-4D97-AF65-F5344CB8AC3E}">
        <p14:creationId xmlns:p14="http://schemas.microsoft.com/office/powerpoint/2010/main" val="17115409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WHAT IS GOD SAYING TO US?</a:t>
            </a:r>
          </a:p>
          <a:p>
            <a:r>
              <a:rPr lang="en-US" sz="1200" kern="1200" dirty="0">
                <a:solidFill>
                  <a:schemeClr val="tx1"/>
                </a:solidFill>
                <a:effectLst/>
                <a:latin typeface="+mn-lt"/>
                <a:ea typeface="+mn-ea"/>
                <a:cs typeface="+mn-cs"/>
              </a:rPr>
              <a:t>On the Day of Pentecost, the power of the Spirit fell on Jesus’ followers. God continues to empower His people with the baptism in the Holy Spirit, including the gift of speaking in other languages, which is the initial physical evidence of the Baptism. One important purpose of Holy Spirit baptism is empowerment for service so that the whole world can hear the gospel and learn to follow Jesus. If you have not yet been baptized in the Holy Spirit, ask God for this gift </a:t>
            </a:r>
            <a:r>
              <a:rPr lang="en-US" sz="1200" kern="1200">
                <a:solidFill>
                  <a:schemeClr val="tx1"/>
                </a:solidFill>
                <a:effectLst/>
                <a:latin typeface="+mn-lt"/>
                <a:ea typeface="+mn-ea"/>
                <a:cs typeface="+mn-cs"/>
              </a:rPr>
              <a:t>today.</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17</a:t>
            </a:fld>
            <a:endParaRPr lang="en-US"/>
          </a:p>
        </p:txBody>
      </p:sp>
    </p:spTree>
    <p:extLst>
      <p:ext uri="{BB962C8B-B14F-4D97-AF65-F5344CB8AC3E}">
        <p14:creationId xmlns:p14="http://schemas.microsoft.com/office/powerpoint/2010/main" val="26108401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D2866F-E367-5448-96E5-64EBF95C93C4}" type="slidenum">
              <a:rPr lang="en-US" smtClean="0"/>
              <a:t>18</a:t>
            </a:fld>
            <a:endParaRPr lang="en-US"/>
          </a:p>
        </p:txBody>
      </p:sp>
    </p:spTree>
    <p:extLst>
      <p:ext uri="{BB962C8B-B14F-4D97-AF65-F5344CB8AC3E}">
        <p14:creationId xmlns:p14="http://schemas.microsoft.com/office/powerpoint/2010/main" val="19834829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latin typeface="Franklin Gothic Medium" panose="020B0603020102020204" pitchFamily="34" charset="0"/>
              </a:rPr>
              <a:t>Use this blank slide to add your own content.</a:t>
            </a: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19</a:t>
            </a:fld>
            <a:endParaRPr lang="en-US"/>
          </a:p>
        </p:txBody>
      </p:sp>
    </p:spTree>
    <p:extLst>
      <p:ext uri="{BB962C8B-B14F-4D97-AF65-F5344CB8AC3E}">
        <p14:creationId xmlns:p14="http://schemas.microsoft.com/office/powerpoint/2010/main" val="10245726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Study Text: </a:t>
            </a:r>
            <a:r>
              <a:rPr lang="en-US" sz="1200" b="0" kern="1200" dirty="0">
                <a:solidFill>
                  <a:schemeClr val="tx1"/>
                </a:solidFill>
                <a:effectLst/>
                <a:latin typeface="+mn-lt"/>
                <a:ea typeface="+mn-ea"/>
                <a:cs typeface="+mn-cs"/>
              </a:rPr>
              <a:t>Acts 1:1–8; 2:1–39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r>
              <a:rPr lang="en-US" b="1" dirty="0"/>
              <a:t>Learning Objectives:</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a:effectLst/>
                <a:latin typeface="ProximaNovaCond"/>
              </a:rPr>
              <a:t>Students will explore biblical prophecies about the coming of the Holy Spirit.</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a:effectLst/>
                <a:latin typeface="ProximaNovaCond"/>
              </a:rPr>
              <a:t>Students will acknowledge that the promise of the Holy Spirit extends to today’s believers.</a:t>
            </a:r>
            <a:endParaRPr lang="en-US" dirty="0"/>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a:effectLst/>
                <a:latin typeface="ProximaNovaCond"/>
              </a:rPr>
              <a:t>Students will seek the baptism in the Holy Spirit.</a:t>
            </a:r>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a:t>
            </a:fld>
            <a:endParaRPr lang="en-US"/>
          </a:p>
        </p:txBody>
      </p:sp>
    </p:spTree>
    <p:extLst>
      <p:ext uri="{BB962C8B-B14F-4D97-AF65-F5344CB8AC3E}">
        <p14:creationId xmlns:p14="http://schemas.microsoft.com/office/powerpoint/2010/main" val="39174716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3</a:t>
            </a:fld>
            <a:endParaRPr lang="en-US"/>
          </a:p>
        </p:txBody>
      </p:sp>
    </p:spTree>
    <p:extLst>
      <p:ext uri="{BB962C8B-B14F-4D97-AF65-F5344CB8AC3E}">
        <p14:creationId xmlns:p14="http://schemas.microsoft.com/office/powerpoint/2010/main" val="11477311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4</a:t>
            </a:fld>
            <a:endParaRPr lang="en-US"/>
          </a:p>
        </p:txBody>
      </p:sp>
    </p:spTree>
    <p:extLst>
      <p:ext uri="{BB962C8B-B14F-4D97-AF65-F5344CB8AC3E}">
        <p14:creationId xmlns:p14="http://schemas.microsoft.com/office/powerpoint/2010/main" val="2980236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dirty="0">
                <a:effectLst/>
                <a:latin typeface="ProximaNovaCond"/>
              </a:rPr>
              <a:t>Acts 1:4–5</a:t>
            </a:r>
            <a:endParaRPr lang="en-US" b="1" dirty="0">
              <a:effectLst/>
              <a:latin typeface="Franklin Gothic Book" panose="020B0503020102020204" pitchFamily="34" charset="0"/>
            </a:endParaRP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i="0" dirty="0">
              <a:solidFill>
                <a:schemeClr val="tx1"/>
              </a:solidFill>
              <a:effectLst/>
              <a:latin typeface="Franklin Gothic Book" panose="020B0503020102020204" pitchFamily="34" charset="0"/>
            </a:endParaRPr>
          </a:p>
          <a:p>
            <a:r>
              <a:rPr lang="en-US" sz="1200" b="1" i="0" kern="1200" baseline="30000" dirty="0">
                <a:solidFill>
                  <a:schemeClr val="tx1"/>
                </a:solidFill>
                <a:effectLst/>
                <a:latin typeface="+mn-lt"/>
                <a:ea typeface="+mn-ea"/>
                <a:cs typeface="+mn-cs"/>
              </a:rPr>
              <a:t>4 </a:t>
            </a:r>
            <a:r>
              <a:rPr lang="en-US" sz="1200" b="0" i="0" kern="1200" dirty="0">
                <a:solidFill>
                  <a:schemeClr val="tx1"/>
                </a:solidFill>
                <a:effectLst/>
                <a:latin typeface="+mn-lt"/>
                <a:ea typeface="+mn-ea"/>
                <a:cs typeface="+mn-cs"/>
              </a:rPr>
              <a:t>Once when he was eating with them, he commanded them, “Do not leave Jerusalem until the Father sends you the gift he promised, as I told you before. </a:t>
            </a:r>
            <a:r>
              <a:rPr lang="en-US" sz="1200" b="1" i="0" kern="1200" baseline="30000" dirty="0">
                <a:solidFill>
                  <a:schemeClr val="tx1"/>
                </a:solidFill>
                <a:effectLst/>
                <a:latin typeface="+mn-lt"/>
                <a:ea typeface="+mn-ea"/>
                <a:cs typeface="+mn-cs"/>
              </a:rPr>
              <a:t>5 </a:t>
            </a:r>
            <a:r>
              <a:rPr lang="en-US" sz="1200" b="0" i="0" kern="1200" dirty="0">
                <a:solidFill>
                  <a:schemeClr val="tx1"/>
                </a:solidFill>
                <a:effectLst/>
                <a:latin typeface="+mn-lt"/>
                <a:ea typeface="+mn-ea"/>
                <a:cs typeface="+mn-cs"/>
              </a:rPr>
              <a:t>John baptized with water, but in just a few days you will be baptized with the Holy Spirit.”</a:t>
            </a:r>
          </a:p>
          <a:p>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endParaRPr lang="en-US" b="0" i="0" dirty="0">
              <a:solidFill>
                <a:schemeClr val="tx1"/>
              </a:solidFill>
              <a:effectLst/>
              <a:latin typeface="Franklin Gothic Book" panose="020B0503020102020204" pitchFamily="34" charset="0"/>
            </a:endParaRPr>
          </a:p>
          <a:p>
            <a:r>
              <a:rPr lang="en-US" sz="1200" b="1" i="0" kern="1200" baseline="30000" dirty="0">
                <a:solidFill>
                  <a:schemeClr val="tx1"/>
                </a:solidFill>
                <a:effectLst/>
                <a:latin typeface="+mn-lt"/>
                <a:ea typeface="+mn-ea"/>
                <a:cs typeface="+mn-cs"/>
              </a:rPr>
              <a:t>4 </a:t>
            </a:r>
            <a:r>
              <a:rPr lang="en-US" sz="1200" b="0" i="0" kern="1200" dirty="0">
                <a:solidFill>
                  <a:schemeClr val="tx1"/>
                </a:solidFill>
                <a:effectLst/>
                <a:latin typeface="+mn-lt"/>
                <a:ea typeface="+mn-ea"/>
                <a:cs typeface="+mn-cs"/>
              </a:rPr>
              <a:t>And, being assembled together with them, commanded them that they should not depart from Jerusalem, but wait for the promise of the Father, which, saith he, ye have heard of me.</a:t>
            </a:r>
          </a:p>
          <a:p>
            <a:r>
              <a:rPr lang="en-US" sz="1200" b="1" i="0" kern="1200" baseline="30000" dirty="0">
                <a:solidFill>
                  <a:schemeClr val="tx1"/>
                </a:solidFill>
                <a:effectLst/>
                <a:latin typeface="+mn-lt"/>
                <a:ea typeface="+mn-ea"/>
                <a:cs typeface="+mn-cs"/>
              </a:rPr>
              <a:t>5 </a:t>
            </a:r>
            <a:r>
              <a:rPr lang="en-US" sz="1200" b="0" i="0" kern="1200" dirty="0">
                <a:solidFill>
                  <a:schemeClr val="tx1"/>
                </a:solidFill>
                <a:effectLst/>
                <a:latin typeface="+mn-lt"/>
                <a:ea typeface="+mn-ea"/>
                <a:cs typeface="+mn-cs"/>
              </a:rPr>
              <a:t>For John truly baptized with water; but ye shall be baptized with the Holy Ghost not many days hence.</a:t>
            </a:r>
          </a:p>
        </p:txBody>
      </p:sp>
      <p:sp>
        <p:nvSpPr>
          <p:cNvPr id="4" name="Slide Number Placeholder 3"/>
          <p:cNvSpPr>
            <a:spLocks noGrp="1"/>
          </p:cNvSpPr>
          <p:nvPr>
            <p:ph type="sldNum" sz="quarter" idx="5"/>
          </p:nvPr>
        </p:nvSpPr>
        <p:spPr/>
        <p:txBody>
          <a:bodyPr/>
          <a:lstStyle/>
          <a:p>
            <a:fld id="{CFD2866F-E367-5448-96E5-64EBF95C93C4}" type="slidenum">
              <a:rPr lang="en-US" smtClean="0"/>
              <a:t>5</a:t>
            </a:fld>
            <a:endParaRPr lang="en-US"/>
          </a:p>
        </p:txBody>
      </p:sp>
    </p:spTree>
    <p:extLst>
      <p:ext uri="{BB962C8B-B14F-4D97-AF65-F5344CB8AC3E}">
        <p14:creationId xmlns:p14="http://schemas.microsoft.com/office/powerpoint/2010/main" val="33075065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Resource Packet Item 1: The Holy Spirit in the Old Testament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Students will see how the Spirit moved on certain people in the Old Testament.</a:t>
            </a:r>
          </a:p>
        </p:txBody>
      </p:sp>
      <p:sp>
        <p:nvSpPr>
          <p:cNvPr id="4" name="Slide Number Placeholder 3"/>
          <p:cNvSpPr>
            <a:spLocks noGrp="1"/>
          </p:cNvSpPr>
          <p:nvPr>
            <p:ph type="sldNum" sz="quarter" idx="5"/>
          </p:nvPr>
        </p:nvSpPr>
        <p:spPr/>
        <p:txBody>
          <a:bodyPr/>
          <a:lstStyle/>
          <a:p>
            <a:fld id="{CFD2866F-E367-5448-96E5-64EBF95C93C4}" type="slidenum">
              <a:rPr lang="en-US" smtClean="0"/>
              <a:t>6</a:t>
            </a:fld>
            <a:endParaRPr lang="en-US"/>
          </a:p>
        </p:txBody>
      </p:sp>
    </p:spTree>
    <p:extLst>
      <p:ext uri="{BB962C8B-B14F-4D97-AF65-F5344CB8AC3E}">
        <p14:creationId xmlns:p14="http://schemas.microsoft.com/office/powerpoint/2010/main" val="35427514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Acts 1:6–8</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r>
              <a:rPr lang="en-US" sz="1200" b="1" i="0" kern="1200" baseline="30000" dirty="0">
                <a:solidFill>
                  <a:schemeClr val="tx1"/>
                </a:solidFill>
                <a:effectLst/>
                <a:latin typeface="+mn-lt"/>
                <a:ea typeface="+mn-ea"/>
                <a:cs typeface="+mn-cs"/>
              </a:rPr>
              <a:t>6 </a:t>
            </a:r>
            <a:r>
              <a:rPr lang="en-US" sz="1200" b="0" i="0" kern="1200" dirty="0">
                <a:solidFill>
                  <a:schemeClr val="tx1"/>
                </a:solidFill>
                <a:effectLst/>
                <a:latin typeface="+mn-lt"/>
                <a:ea typeface="+mn-ea"/>
                <a:cs typeface="+mn-cs"/>
              </a:rPr>
              <a:t>So when the apostles were with Jesus, they kept asking him, “Lord, has the time come for you to free Israel and restore our kingdom?”</a:t>
            </a:r>
          </a:p>
          <a:p>
            <a:r>
              <a:rPr lang="en-US" sz="1200" b="1" i="0" kern="1200" baseline="30000" dirty="0">
                <a:solidFill>
                  <a:schemeClr val="tx1"/>
                </a:solidFill>
                <a:effectLst/>
                <a:latin typeface="+mn-lt"/>
                <a:ea typeface="+mn-ea"/>
                <a:cs typeface="+mn-cs"/>
              </a:rPr>
              <a:t>7 </a:t>
            </a:r>
            <a:r>
              <a:rPr lang="en-US" sz="1200" b="0" i="0" kern="1200" dirty="0">
                <a:solidFill>
                  <a:schemeClr val="tx1"/>
                </a:solidFill>
                <a:effectLst/>
                <a:latin typeface="+mn-lt"/>
                <a:ea typeface="+mn-ea"/>
                <a:cs typeface="+mn-cs"/>
              </a:rPr>
              <a:t>He replied, “The Father alone has the authority to set those dates and times, and they are not for you to know. </a:t>
            </a:r>
            <a:r>
              <a:rPr lang="en-US" sz="1200" b="1" i="0" kern="1200" baseline="30000" dirty="0">
                <a:solidFill>
                  <a:schemeClr val="tx1"/>
                </a:solidFill>
                <a:effectLst/>
                <a:latin typeface="+mn-lt"/>
                <a:ea typeface="+mn-ea"/>
                <a:cs typeface="+mn-cs"/>
              </a:rPr>
              <a:t>8 </a:t>
            </a:r>
            <a:r>
              <a:rPr lang="en-US" sz="1200" b="0" i="0" kern="1200" dirty="0">
                <a:solidFill>
                  <a:schemeClr val="tx1"/>
                </a:solidFill>
                <a:effectLst/>
                <a:latin typeface="+mn-lt"/>
                <a:ea typeface="+mn-ea"/>
                <a:cs typeface="+mn-cs"/>
              </a:rPr>
              <a:t>But you will receive power when the Holy Spirit comes upon you. And you will be my witnesses, telling people about me everywhere—in Jerusalem, throughout Judea, in Samaria, and to the ends of the earth.”</a:t>
            </a:r>
          </a:p>
          <a:p>
            <a:endParaRPr lang="en-US" sz="1200" b="0" i="0" kern="1200" dirty="0">
              <a:solidFill>
                <a:schemeClr val="tx1"/>
              </a:solidFill>
              <a:effectLst/>
              <a:latin typeface="+mn-lt"/>
              <a:ea typeface="+mn-ea"/>
              <a:cs typeface="+mn-cs"/>
            </a:endParaRPr>
          </a:p>
          <a:p>
            <a:r>
              <a:rPr lang="en-US" b="1" dirty="0">
                <a:effectLst/>
                <a:latin typeface="Franklin Gothic Book" panose="020B0503020102020204" pitchFamily="34" charset="0"/>
              </a:rPr>
              <a:t>King James Version </a:t>
            </a:r>
          </a:p>
          <a:p>
            <a:r>
              <a:rPr lang="en-US" sz="1200" b="1" i="0" kern="1200" baseline="30000" dirty="0">
                <a:solidFill>
                  <a:schemeClr val="tx1"/>
                </a:solidFill>
                <a:effectLst/>
                <a:latin typeface="+mn-lt"/>
                <a:ea typeface="+mn-ea"/>
                <a:cs typeface="+mn-cs"/>
              </a:rPr>
              <a:t>6 </a:t>
            </a:r>
            <a:r>
              <a:rPr lang="en-US" sz="1200" b="0" i="0" kern="1200" dirty="0">
                <a:solidFill>
                  <a:schemeClr val="tx1"/>
                </a:solidFill>
                <a:effectLst/>
                <a:latin typeface="+mn-lt"/>
                <a:ea typeface="+mn-ea"/>
                <a:cs typeface="+mn-cs"/>
              </a:rPr>
              <a:t>When they therefore were come together, they asked of him, saying, Lord, wilt thou at this time restore again the kingdom to Israel?</a:t>
            </a:r>
          </a:p>
          <a:p>
            <a:r>
              <a:rPr lang="en-US" sz="1200" b="1" i="0" kern="1200" baseline="30000" dirty="0">
                <a:solidFill>
                  <a:schemeClr val="tx1"/>
                </a:solidFill>
                <a:effectLst/>
                <a:latin typeface="+mn-lt"/>
                <a:ea typeface="+mn-ea"/>
                <a:cs typeface="+mn-cs"/>
              </a:rPr>
              <a:t>7 </a:t>
            </a:r>
            <a:r>
              <a:rPr lang="en-US" sz="1200" b="0" i="0" kern="1200" dirty="0">
                <a:solidFill>
                  <a:schemeClr val="tx1"/>
                </a:solidFill>
                <a:effectLst/>
                <a:latin typeface="+mn-lt"/>
                <a:ea typeface="+mn-ea"/>
                <a:cs typeface="+mn-cs"/>
              </a:rPr>
              <a:t>And he said unto them, It is not for you to know the times or the seasons, which the Father hath put in his own power.</a:t>
            </a:r>
          </a:p>
          <a:p>
            <a:r>
              <a:rPr lang="en-US" sz="1200" b="1" i="0" kern="1200" baseline="30000" dirty="0">
                <a:solidFill>
                  <a:schemeClr val="tx1"/>
                </a:solidFill>
                <a:effectLst/>
                <a:latin typeface="+mn-lt"/>
                <a:ea typeface="+mn-ea"/>
                <a:cs typeface="+mn-cs"/>
              </a:rPr>
              <a:t>8 </a:t>
            </a:r>
            <a:r>
              <a:rPr lang="en-US" sz="1200" b="0" i="0" kern="1200" dirty="0">
                <a:solidFill>
                  <a:schemeClr val="tx1"/>
                </a:solidFill>
                <a:effectLst/>
                <a:latin typeface="+mn-lt"/>
                <a:ea typeface="+mn-ea"/>
                <a:cs typeface="+mn-cs"/>
              </a:rPr>
              <a:t>But ye shall receive power, after that the Holy Ghost is come upon you: and ye shall be witnesses unto me both in Jerusalem, and in all Judaea, and in Samaria, and unto the uttermost part of the earth.</a:t>
            </a:r>
          </a:p>
        </p:txBody>
      </p:sp>
      <p:sp>
        <p:nvSpPr>
          <p:cNvPr id="4" name="Slide Number Placeholder 3"/>
          <p:cNvSpPr>
            <a:spLocks noGrp="1"/>
          </p:cNvSpPr>
          <p:nvPr>
            <p:ph type="sldNum" sz="quarter" idx="5"/>
          </p:nvPr>
        </p:nvSpPr>
        <p:spPr/>
        <p:txBody>
          <a:bodyPr/>
          <a:lstStyle/>
          <a:p>
            <a:fld id="{CFD2866F-E367-5448-96E5-64EBF95C93C4}" type="slidenum">
              <a:rPr lang="en-US" smtClean="0"/>
              <a:t>7</a:t>
            </a:fld>
            <a:endParaRPr lang="en-US"/>
          </a:p>
        </p:txBody>
      </p:sp>
    </p:spTree>
    <p:extLst>
      <p:ext uri="{BB962C8B-B14F-4D97-AF65-F5344CB8AC3E}">
        <p14:creationId xmlns:p14="http://schemas.microsoft.com/office/powerpoint/2010/main" val="14188549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Resource Packet Item 2: The Bigger Picture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Students will review the Gospels to consider how much the disciples understood about Jesus’ mission. </a:t>
            </a:r>
          </a:p>
          <a:p>
            <a:endParaRPr lang="en-US" b="0" dirty="0"/>
          </a:p>
        </p:txBody>
      </p:sp>
      <p:sp>
        <p:nvSpPr>
          <p:cNvPr id="4" name="Slide Number Placeholder 3"/>
          <p:cNvSpPr>
            <a:spLocks noGrp="1"/>
          </p:cNvSpPr>
          <p:nvPr>
            <p:ph type="sldNum" sz="quarter" idx="5"/>
          </p:nvPr>
        </p:nvSpPr>
        <p:spPr/>
        <p:txBody>
          <a:bodyPr/>
          <a:lstStyle/>
          <a:p>
            <a:fld id="{CFD2866F-E367-5448-96E5-64EBF95C93C4}" type="slidenum">
              <a:rPr lang="en-US" smtClean="0"/>
              <a:t>8</a:t>
            </a:fld>
            <a:endParaRPr lang="en-US"/>
          </a:p>
        </p:txBody>
      </p:sp>
    </p:spTree>
    <p:extLst>
      <p:ext uri="{BB962C8B-B14F-4D97-AF65-F5344CB8AC3E}">
        <p14:creationId xmlns:p14="http://schemas.microsoft.com/office/powerpoint/2010/main" val="26511612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Acts 2:1–4</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0" i="0" dirty="0">
              <a:solidFill>
                <a:srgbClr val="000000"/>
              </a:solidFill>
              <a:effectLst/>
              <a:latin typeface="system-ui"/>
            </a:endParaRPr>
          </a:p>
          <a:p>
            <a:r>
              <a:rPr lang="en-US" sz="1200" b="1" i="0" kern="1200" baseline="30000" dirty="0">
                <a:solidFill>
                  <a:schemeClr val="tx1"/>
                </a:solidFill>
                <a:effectLst/>
                <a:latin typeface="+mn-lt"/>
                <a:ea typeface="+mn-ea"/>
                <a:cs typeface="+mn-cs"/>
              </a:rPr>
              <a:t>1</a:t>
            </a:r>
            <a:r>
              <a:rPr lang="en-US" sz="1200" b="1" i="0" kern="120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On the day of Pentecost all the believers were meeting together in one place. </a:t>
            </a:r>
            <a:r>
              <a:rPr lang="en-US" sz="1200" b="1" i="0" kern="1200" baseline="30000" dirty="0">
                <a:solidFill>
                  <a:schemeClr val="tx1"/>
                </a:solidFill>
                <a:effectLst/>
                <a:latin typeface="+mn-lt"/>
                <a:ea typeface="+mn-ea"/>
                <a:cs typeface="+mn-cs"/>
              </a:rPr>
              <a:t>2 </a:t>
            </a:r>
            <a:r>
              <a:rPr lang="en-US" sz="1200" b="0" i="0" kern="1200" dirty="0">
                <a:solidFill>
                  <a:schemeClr val="tx1"/>
                </a:solidFill>
                <a:effectLst/>
                <a:latin typeface="+mn-lt"/>
                <a:ea typeface="+mn-ea"/>
                <a:cs typeface="+mn-cs"/>
              </a:rPr>
              <a:t>Suddenly, there was a sound from heaven like the roaring of a mighty windstorm, and it filled the house where they were sitting. </a:t>
            </a:r>
            <a:r>
              <a:rPr lang="en-US" sz="1200" b="1" i="0" kern="1200" baseline="30000" dirty="0">
                <a:solidFill>
                  <a:schemeClr val="tx1"/>
                </a:solidFill>
                <a:effectLst/>
                <a:latin typeface="+mn-lt"/>
                <a:ea typeface="+mn-ea"/>
                <a:cs typeface="+mn-cs"/>
              </a:rPr>
              <a:t>3 </a:t>
            </a:r>
            <a:r>
              <a:rPr lang="en-US" sz="1200" b="0" i="0" kern="1200" dirty="0">
                <a:solidFill>
                  <a:schemeClr val="tx1"/>
                </a:solidFill>
                <a:effectLst/>
                <a:latin typeface="+mn-lt"/>
                <a:ea typeface="+mn-ea"/>
                <a:cs typeface="+mn-cs"/>
              </a:rPr>
              <a:t>Then, what looked like flames or tongues of fire appeared and settled on each of them. </a:t>
            </a:r>
            <a:r>
              <a:rPr lang="en-US" sz="1200" b="1" i="0" kern="1200" baseline="30000" dirty="0">
                <a:solidFill>
                  <a:schemeClr val="tx1"/>
                </a:solidFill>
                <a:effectLst/>
                <a:latin typeface="+mn-lt"/>
                <a:ea typeface="+mn-ea"/>
                <a:cs typeface="+mn-cs"/>
              </a:rPr>
              <a:t>4 </a:t>
            </a:r>
            <a:r>
              <a:rPr lang="en-US" sz="1200" b="0" i="0" kern="1200" dirty="0">
                <a:solidFill>
                  <a:schemeClr val="tx1"/>
                </a:solidFill>
                <a:effectLst/>
                <a:latin typeface="+mn-lt"/>
                <a:ea typeface="+mn-ea"/>
                <a:cs typeface="+mn-cs"/>
              </a:rPr>
              <a:t>And everyone present was filled with the Holy Spirit and began speaking in other languages, as the Holy Spirit gave them this ability.</a:t>
            </a:r>
          </a:p>
          <a:p>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sz="1200" b="1" i="0" kern="1200" baseline="30000" dirty="0">
                <a:solidFill>
                  <a:schemeClr val="tx1"/>
                </a:solidFill>
                <a:effectLst/>
                <a:latin typeface="+mn-lt"/>
                <a:ea typeface="+mn-ea"/>
                <a:cs typeface="+mn-cs"/>
              </a:rPr>
              <a:t>1 </a:t>
            </a:r>
            <a:r>
              <a:rPr lang="en-US" sz="1200" b="0" i="0" kern="1200" dirty="0">
                <a:solidFill>
                  <a:schemeClr val="tx1"/>
                </a:solidFill>
                <a:effectLst/>
                <a:latin typeface="+mn-lt"/>
                <a:ea typeface="+mn-ea"/>
                <a:cs typeface="+mn-cs"/>
              </a:rPr>
              <a:t>And when the day of Pentecost was fully come, they were all with one accord in one place.</a:t>
            </a:r>
          </a:p>
          <a:p>
            <a:r>
              <a:rPr lang="en-US" sz="1200" b="1" i="0" kern="1200" baseline="30000" dirty="0">
                <a:solidFill>
                  <a:schemeClr val="tx1"/>
                </a:solidFill>
                <a:effectLst/>
                <a:latin typeface="+mn-lt"/>
                <a:ea typeface="+mn-ea"/>
                <a:cs typeface="+mn-cs"/>
              </a:rPr>
              <a:t>2 </a:t>
            </a:r>
            <a:r>
              <a:rPr lang="en-US" sz="1200" b="0" i="0" kern="1200" dirty="0">
                <a:solidFill>
                  <a:schemeClr val="tx1"/>
                </a:solidFill>
                <a:effectLst/>
                <a:latin typeface="+mn-lt"/>
                <a:ea typeface="+mn-ea"/>
                <a:cs typeface="+mn-cs"/>
              </a:rPr>
              <a:t>And suddenly there came a sound from heaven as of a rushing mighty wind, and it filled all the house where they were sitting.</a:t>
            </a:r>
          </a:p>
          <a:p>
            <a:r>
              <a:rPr lang="en-US" sz="1200" b="1" i="0" kern="1200" baseline="30000" dirty="0">
                <a:solidFill>
                  <a:schemeClr val="tx1"/>
                </a:solidFill>
                <a:effectLst/>
                <a:latin typeface="+mn-lt"/>
                <a:ea typeface="+mn-ea"/>
                <a:cs typeface="+mn-cs"/>
              </a:rPr>
              <a:t>3 </a:t>
            </a:r>
            <a:r>
              <a:rPr lang="en-US" sz="1200" b="0" i="0" kern="1200" dirty="0">
                <a:solidFill>
                  <a:schemeClr val="tx1"/>
                </a:solidFill>
                <a:effectLst/>
                <a:latin typeface="+mn-lt"/>
                <a:ea typeface="+mn-ea"/>
                <a:cs typeface="+mn-cs"/>
              </a:rPr>
              <a:t>And there appeared unto them cloven tongues like as of fire, and it sat upon each of them.</a:t>
            </a:r>
          </a:p>
          <a:p>
            <a:r>
              <a:rPr lang="en-US" sz="1200" b="1" i="0" kern="1200" baseline="30000" dirty="0">
                <a:solidFill>
                  <a:schemeClr val="tx1"/>
                </a:solidFill>
                <a:effectLst/>
                <a:latin typeface="+mn-lt"/>
                <a:ea typeface="+mn-ea"/>
                <a:cs typeface="+mn-cs"/>
              </a:rPr>
              <a:t>4 </a:t>
            </a:r>
            <a:r>
              <a:rPr lang="en-US" sz="1200" b="0" i="0" kern="1200" dirty="0">
                <a:solidFill>
                  <a:schemeClr val="tx1"/>
                </a:solidFill>
                <a:effectLst/>
                <a:latin typeface="+mn-lt"/>
                <a:ea typeface="+mn-ea"/>
                <a:cs typeface="+mn-cs"/>
              </a:rPr>
              <a:t>And they were all filled with the Holy Ghost, and began to speak with other tongues, as the Spirit gave them utterance.</a:t>
            </a:r>
          </a:p>
        </p:txBody>
      </p:sp>
      <p:sp>
        <p:nvSpPr>
          <p:cNvPr id="4" name="Slide Number Placeholder 3"/>
          <p:cNvSpPr>
            <a:spLocks noGrp="1"/>
          </p:cNvSpPr>
          <p:nvPr>
            <p:ph type="sldNum" sz="quarter" idx="5"/>
          </p:nvPr>
        </p:nvSpPr>
        <p:spPr/>
        <p:txBody>
          <a:bodyPr/>
          <a:lstStyle/>
          <a:p>
            <a:fld id="{CFD2866F-E367-5448-96E5-64EBF95C93C4}" type="slidenum">
              <a:rPr lang="en-US" smtClean="0"/>
              <a:t>9</a:t>
            </a:fld>
            <a:endParaRPr lang="en-US"/>
          </a:p>
        </p:txBody>
      </p:sp>
    </p:spTree>
    <p:extLst>
      <p:ext uri="{BB962C8B-B14F-4D97-AF65-F5344CB8AC3E}">
        <p14:creationId xmlns:p14="http://schemas.microsoft.com/office/powerpoint/2010/main" val="84118546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Master" Target="../slideMasters/slideMaster2.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Unit Intro">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31F6DF13-6EA3-01C6-8756-17C355250677}"/>
              </a:ext>
            </a:extLst>
          </p:cNvPr>
          <p:cNvPicPr>
            <a:picLocks noChangeAspect="1"/>
          </p:cNvPicPr>
          <p:nvPr userDrawn="1"/>
        </p:nvPicPr>
        <p:blipFill>
          <a:blip r:embed="rId2">
            <a:extLst>
              <a:ext uri="{28A0092B-C50C-407E-A947-70E740481C1C}">
                <a14:useLocalDpi xmlns:a14="http://schemas.microsoft.com/office/drawing/2010/main" val="0"/>
              </a:ext>
            </a:extLst>
          </a:blip>
          <a:srcRect t="17441" b="17441"/>
          <a:stretch/>
        </p:blipFill>
        <p:spPr>
          <a:xfrm>
            <a:off x="917884" y="1056357"/>
            <a:ext cx="16466409" cy="4969556"/>
          </a:xfrm>
          <a:prstGeom prst="rect">
            <a:avLst/>
          </a:prstGeom>
        </p:spPr>
      </p:pic>
      <p:sp>
        <p:nvSpPr>
          <p:cNvPr id="6" name="AutoShape 4">
            <a:extLst>
              <a:ext uri="{FF2B5EF4-FFF2-40B4-BE49-F238E27FC236}">
                <a16:creationId xmlns:a16="http://schemas.microsoft.com/office/drawing/2014/main" id="{6224DFEB-EEC7-439B-60DA-DA5076B9A343}"/>
              </a:ext>
            </a:extLst>
          </p:cNvPr>
          <p:cNvSpPr/>
          <p:nvPr userDrawn="1"/>
        </p:nvSpPr>
        <p:spPr>
          <a:xfrm>
            <a:off x="7138368" y="6025913"/>
            <a:ext cx="10238836" cy="3204730"/>
          </a:xfrm>
          <a:prstGeom prst="rect">
            <a:avLst/>
          </a:prstGeom>
          <a:solidFill>
            <a:schemeClr val="bg1"/>
          </a:solidFill>
        </p:spPr>
      </p:sp>
      <p:pic>
        <p:nvPicPr>
          <p:cNvPr id="27" name="Picture 5">
            <a:extLst>
              <a:ext uri="{FF2B5EF4-FFF2-40B4-BE49-F238E27FC236}">
                <a16:creationId xmlns:a16="http://schemas.microsoft.com/office/drawing/2014/main" id="{213C5E3B-3CF1-FF9C-B9BF-892E0159E50C}"/>
              </a:ext>
            </a:extLst>
          </p:cNvPr>
          <p:cNvPicPr>
            <a:picLocks noChangeAspect="1"/>
          </p:cNvPicPr>
          <p:nvPr userDrawn="1"/>
        </p:nvPicPr>
        <p:blipFill>
          <a:blip r:embed="rId3"/>
          <a:srcRect/>
          <a:stretch>
            <a:fillRect/>
          </a:stretch>
        </p:blipFill>
        <p:spPr>
          <a:xfrm>
            <a:off x="15735631" y="1193579"/>
            <a:ext cx="1523669" cy="1211737"/>
          </a:xfrm>
          <a:prstGeom prst="rect">
            <a:avLst/>
          </a:prstGeom>
        </p:spPr>
      </p:pic>
      <p:sp>
        <p:nvSpPr>
          <p:cNvPr id="30" name="TextBox 8">
            <a:extLst>
              <a:ext uri="{FF2B5EF4-FFF2-40B4-BE49-F238E27FC236}">
                <a16:creationId xmlns:a16="http://schemas.microsoft.com/office/drawing/2014/main" id="{C5CB4FDB-18EC-C6B5-6626-2046052DF8E0}"/>
              </a:ext>
            </a:extLst>
          </p:cNvPr>
          <p:cNvSpPr txBox="1"/>
          <p:nvPr userDrawn="1"/>
        </p:nvSpPr>
        <p:spPr>
          <a:xfrm>
            <a:off x="910796" y="9576152"/>
            <a:ext cx="5595058" cy="323215"/>
          </a:xfrm>
          <a:prstGeom prst="rect">
            <a:avLst/>
          </a:prstGeom>
        </p:spPr>
        <p:txBody>
          <a:bodyPr wrap="square" lIns="0" tIns="0" rIns="0" bIns="0" rtlCol="0" anchor="t">
            <a:spAutoFit/>
          </a:bodyPr>
          <a:lstStyle/>
          <a:p>
            <a:pPr>
              <a:lnSpc>
                <a:spcPts val="2660"/>
              </a:lnSpc>
            </a:pPr>
            <a:r>
              <a:rPr lang="en-US" sz="1899" spc="142" dirty="0">
                <a:solidFill>
                  <a:srgbClr val="FFFAEC"/>
                </a:solidFill>
                <a:latin typeface="Franklin Gothic Medium" panose="020B0603020102020204" pitchFamily="34" charset="0"/>
              </a:rPr>
              <a:t>SPRING 2026—UNIT 2</a:t>
            </a:r>
          </a:p>
        </p:txBody>
      </p:sp>
      <p:sp>
        <p:nvSpPr>
          <p:cNvPr id="7" name="AutoShape 4">
            <a:extLst>
              <a:ext uri="{FF2B5EF4-FFF2-40B4-BE49-F238E27FC236}">
                <a16:creationId xmlns:a16="http://schemas.microsoft.com/office/drawing/2014/main" id="{770126F0-5C30-9095-624A-442CA9D95421}"/>
              </a:ext>
            </a:extLst>
          </p:cNvPr>
          <p:cNvSpPr/>
          <p:nvPr userDrawn="1"/>
        </p:nvSpPr>
        <p:spPr>
          <a:xfrm>
            <a:off x="7105140" y="6025913"/>
            <a:ext cx="10264976" cy="3246649"/>
          </a:xfrm>
          <a:prstGeom prst="rect">
            <a:avLst/>
          </a:prstGeom>
          <a:solidFill>
            <a:srgbClr val="145C6F">
              <a:alpha val="35000"/>
            </a:srgbClr>
          </a:solidFill>
        </p:spPr>
      </p:sp>
      <p:sp>
        <p:nvSpPr>
          <p:cNvPr id="8" name="TextBox 7">
            <a:extLst>
              <a:ext uri="{FF2B5EF4-FFF2-40B4-BE49-F238E27FC236}">
                <a16:creationId xmlns:a16="http://schemas.microsoft.com/office/drawing/2014/main" id="{27C59278-1AB9-0919-ACBD-334474736CF9}"/>
              </a:ext>
            </a:extLst>
          </p:cNvPr>
          <p:cNvSpPr txBox="1"/>
          <p:nvPr userDrawn="1"/>
        </p:nvSpPr>
        <p:spPr>
          <a:xfrm>
            <a:off x="7558846" y="6244942"/>
            <a:ext cx="9222967" cy="3182538"/>
          </a:xfrm>
          <a:prstGeom prst="rect">
            <a:avLst/>
          </a:prstGeom>
          <a:noFill/>
        </p:spPr>
        <p:txBody>
          <a:bodyPr wrap="square" lIns="0" tIns="0" rIns="0" bIns="0" rtlCol="0" anchor="t">
            <a:spAutoFit/>
          </a:bodyPr>
          <a:lstStyle/>
          <a:p>
            <a:pPr marL="0" marR="0" lvl="0" indent="0" algn="l" defTabSz="914400" rtl="0" eaLnBrk="1" fontAlgn="auto" latinLnBrk="0" hangingPunct="1">
              <a:lnSpc>
                <a:spcPts val="4160"/>
              </a:lnSpc>
              <a:spcBef>
                <a:spcPts val="0"/>
              </a:spcBef>
              <a:spcAft>
                <a:spcPts val="0"/>
              </a:spcAft>
              <a:buClrTx/>
              <a:buSzTx/>
              <a:buFontTx/>
              <a:buNone/>
              <a:tabLst/>
              <a:defRPr/>
            </a:pPr>
            <a:r>
              <a:rPr lang="en-US" sz="2600" b="0" i="1" spc="169" dirty="0">
                <a:solidFill>
                  <a:srgbClr val="1C2327"/>
                </a:solidFill>
                <a:effectLst/>
                <a:latin typeface="Corbel" panose="020B0503020204020204" pitchFamily="34" charset="0"/>
              </a:rPr>
              <a:t>When the Book of Daniel was written, the people of Israel were in crisis. They had lost God’s protective covering and were taken as captives to enemy territory. How could they live as God’s people without access to the temple? Would they ever return to the Promised Land? </a:t>
            </a:r>
          </a:p>
          <a:p>
            <a:pPr marL="0" marR="0" lvl="0" indent="0" algn="l" defTabSz="914400" rtl="0" eaLnBrk="1" fontAlgn="auto" latinLnBrk="0" hangingPunct="1">
              <a:lnSpc>
                <a:spcPts val="4160"/>
              </a:lnSpc>
              <a:spcBef>
                <a:spcPts val="0"/>
              </a:spcBef>
              <a:spcAft>
                <a:spcPts val="0"/>
              </a:spcAft>
              <a:buClrTx/>
              <a:buSzTx/>
              <a:buFontTx/>
              <a:buNone/>
              <a:tabLst/>
              <a:defRPr/>
            </a:pPr>
            <a:r>
              <a:rPr lang="en-US" sz="2600" b="0" i="1" spc="169" dirty="0">
                <a:solidFill>
                  <a:srgbClr val="1C2327"/>
                </a:solidFill>
                <a:effectLst/>
                <a:latin typeface="Corbel" panose="020B0503020204020204" pitchFamily="34" charset="0"/>
              </a:rPr>
              <a:t>.</a:t>
            </a:r>
            <a:endParaRPr lang="en-US" sz="2600" b="0" i="0" dirty="0">
              <a:effectLst/>
              <a:latin typeface="Franklin Gothic Medium" panose="020B0603020102020204" pitchFamily="34" charset="0"/>
            </a:endParaRPr>
          </a:p>
        </p:txBody>
      </p:sp>
      <p:sp>
        <p:nvSpPr>
          <p:cNvPr id="9" name="AutoShape 3">
            <a:extLst>
              <a:ext uri="{FF2B5EF4-FFF2-40B4-BE49-F238E27FC236}">
                <a16:creationId xmlns:a16="http://schemas.microsoft.com/office/drawing/2014/main" id="{1F486888-D262-D2BA-EC97-F42BC4531055}"/>
              </a:ext>
            </a:extLst>
          </p:cNvPr>
          <p:cNvSpPr/>
          <p:nvPr userDrawn="1"/>
        </p:nvSpPr>
        <p:spPr>
          <a:xfrm>
            <a:off x="917884" y="6036109"/>
            <a:ext cx="6227572" cy="3204730"/>
          </a:xfrm>
          <a:prstGeom prst="rect">
            <a:avLst/>
          </a:prstGeom>
          <a:solidFill>
            <a:srgbClr val="145C6F"/>
          </a:solidFill>
        </p:spPr>
        <p:txBody>
          <a:bodyPr/>
          <a:lstStyle/>
          <a:p>
            <a:endParaRPr lang="en-US" dirty="0"/>
          </a:p>
        </p:txBody>
      </p:sp>
      <p:sp>
        <p:nvSpPr>
          <p:cNvPr id="11" name="TextBox 6">
            <a:extLst>
              <a:ext uri="{FF2B5EF4-FFF2-40B4-BE49-F238E27FC236}">
                <a16:creationId xmlns:a16="http://schemas.microsoft.com/office/drawing/2014/main" id="{2A1E88B8-175E-359C-F666-F6F463EB46F4}"/>
              </a:ext>
            </a:extLst>
          </p:cNvPr>
          <p:cNvSpPr txBox="1"/>
          <p:nvPr userDrawn="1"/>
        </p:nvSpPr>
        <p:spPr>
          <a:xfrm>
            <a:off x="1331274" y="6743700"/>
            <a:ext cx="5266940" cy="711990"/>
          </a:xfrm>
          <a:prstGeom prst="rect">
            <a:avLst/>
          </a:prstGeom>
        </p:spPr>
        <p:txBody>
          <a:bodyPr wrap="square" lIns="0" tIns="0" rIns="0" bIns="0" rtlCol="0" anchor="t">
            <a:spAutoFit/>
          </a:bodyPr>
          <a:lstStyle/>
          <a:p>
            <a:pPr>
              <a:lnSpc>
                <a:spcPts val="5880"/>
              </a:lnSpc>
            </a:pPr>
            <a:r>
              <a:rPr lang="en-US" sz="49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THE BOOK OF</a:t>
            </a:r>
          </a:p>
        </p:txBody>
      </p:sp>
      <p:sp>
        <p:nvSpPr>
          <p:cNvPr id="12" name="TextBox 6">
            <a:extLst>
              <a:ext uri="{FF2B5EF4-FFF2-40B4-BE49-F238E27FC236}">
                <a16:creationId xmlns:a16="http://schemas.microsoft.com/office/drawing/2014/main" id="{7FBF913F-A6F3-3D50-A898-0464835BC53C}"/>
              </a:ext>
            </a:extLst>
          </p:cNvPr>
          <p:cNvSpPr txBox="1"/>
          <p:nvPr userDrawn="1"/>
        </p:nvSpPr>
        <p:spPr>
          <a:xfrm>
            <a:off x="1331274" y="7934785"/>
            <a:ext cx="5595058" cy="826958"/>
          </a:xfrm>
          <a:prstGeom prst="rect">
            <a:avLst/>
          </a:prstGeom>
        </p:spPr>
        <p:txBody>
          <a:bodyPr wrap="square" lIns="0" tIns="0" rIns="0" bIns="0" rtlCol="0" anchor="t">
            <a:spAutoFit/>
          </a:bodyPr>
          <a:lstStyle/>
          <a:p>
            <a:pPr>
              <a:lnSpc>
                <a:spcPts val="5880"/>
              </a:lnSpc>
            </a:pPr>
            <a:r>
              <a:rPr lang="en-US" sz="88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DANIEL</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Templat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145C6F">
                <a:tint val="45000"/>
                <a:satMod val="400000"/>
              </a:srgbClr>
            </a:duotone>
            <a:extLst>
              <a:ext uri="{28A0092B-C50C-407E-A947-70E740481C1C}">
                <a14:useLocalDpi xmlns:a14="http://schemas.microsoft.com/office/drawing/2010/main"/>
              </a:ext>
            </a:extLst>
          </a:blip>
          <a:srcRect/>
          <a:stretch/>
        </p:blipFill>
        <p:spPr>
          <a:xfrm>
            <a:off x="0" y="32004"/>
            <a:ext cx="9174633" cy="10287000"/>
          </a:xfrm>
          <a:prstGeom prst="rect">
            <a:avLst/>
          </a:prstGeom>
          <a:solidFill>
            <a:srgbClr val="CCC9D9"/>
          </a:solidFill>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145C6F"/>
          </a:solidFill>
        </p:spPr>
        <p:txBody>
          <a:bodyPr/>
          <a:lstStyle/>
          <a:p>
            <a:endParaRPr lang="en-US" dirty="0"/>
          </a:p>
        </p:txBody>
      </p:sp>
    </p:spTree>
    <p:extLst>
      <p:ext uri="{BB962C8B-B14F-4D97-AF65-F5344CB8AC3E}">
        <p14:creationId xmlns:p14="http://schemas.microsoft.com/office/powerpoint/2010/main" val="16525375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Key Verse">
    <p:bg>
      <p:bgPr>
        <a:solidFill>
          <a:srgbClr val="1C2327"/>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E3FA0C5-D891-EABB-F265-BE42AF47ED03}"/>
              </a:ext>
            </a:extLst>
          </p:cNvPr>
          <p:cNvPicPr>
            <a:picLocks noChangeAspect="1"/>
          </p:cNvPicPr>
          <p:nvPr userDrawn="1"/>
        </p:nvPicPr>
        <p:blipFill>
          <a:blip r:embed="rId2">
            <a:duotone>
              <a:prstClr val="black"/>
              <a:srgbClr val="145C6F">
                <a:tint val="45000"/>
                <a:satMod val="400000"/>
              </a:srgbClr>
            </a:duotone>
            <a:extLst>
              <a:ext uri="{BEBA8EAE-BF5A-486C-A8C5-ECC9F3942E4B}">
                <a14:imgProps xmlns:a14="http://schemas.microsoft.com/office/drawing/2010/main">
                  <a14:imgLayer r:embed="rId3">
                    <a14:imgEffect>
                      <a14:saturation sat="0"/>
                    </a14:imgEffect>
                    <a14:imgEffect>
                      <a14:brightnessContrast bright="-40000"/>
                    </a14:imgEffect>
                  </a14:imgLayer>
                </a14:imgProps>
              </a:ext>
              <a:ext uri="{28A0092B-C50C-407E-A947-70E740481C1C}">
                <a14:useLocalDpi xmlns:a14="http://schemas.microsoft.com/office/drawing/2010/main"/>
              </a:ext>
            </a:extLst>
          </a:blip>
          <a:srcRect/>
          <a:stretch/>
        </p:blipFill>
        <p:spPr>
          <a:xfrm>
            <a:off x="0" y="0"/>
            <a:ext cx="18288000" cy="9563100"/>
          </a:xfrm>
          <a:prstGeom prst="rect">
            <a:avLst/>
          </a:prstGeom>
          <a:solidFill>
            <a:srgbClr val="CCC9D9"/>
          </a:solidFill>
        </p:spPr>
      </p:pic>
      <p:grpSp>
        <p:nvGrpSpPr>
          <p:cNvPr id="4" name="Group 3">
            <a:extLst>
              <a:ext uri="{FF2B5EF4-FFF2-40B4-BE49-F238E27FC236}">
                <a16:creationId xmlns:a16="http://schemas.microsoft.com/office/drawing/2014/main" id="{B49701B6-B679-1F5F-D050-360F278C3221}"/>
              </a:ext>
            </a:extLst>
          </p:cNvPr>
          <p:cNvGrpSpPr/>
          <p:nvPr userDrawn="1"/>
        </p:nvGrpSpPr>
        <p:grpSpPr>
          <a:xfrm>
            <a:off x="2837554" y="1943100"/>
            <a:ext cx="12612891" cy="5729374"/>
            <a:chOff x="0" y="0"/>
            <a:chExt cx="16817188" cy="7639165"/>
          </a:xfrm>
        </p:grpSpPr>
        <p:sp>
          <p:nvSpPr>
            <p:cNvPr id="5" name="AutoShape 4">
              <a:extLst>
                <a:ext uri="{FF2B5EF4-FFF2-40B4-BE49-F238E27FC236}">
                  <a16:creationId xmlns:a16="http://schemas.microsoft.com/office/drawing/2014/main" id="{58E2D9B1-3898-B316-3EDC-AEC29AB664E9}"/>
                </a:ext>
              </a:extLst>
            </p:cNvPr>
            <p:cNvSpPr/>
            <p:nvPr/>
          </p:nvSpPr>
          <p:spPr>
            <a:xfrm>
              <a:off x="0" y="0"/>
              <a:ext cx="16817188" cy="7639165"/>
            </a:xfrm>
            <a:prstGeom prst="rect">
              <a:avLst/>
            </a:prstGeom>
            <a:solidFill>
              <a:srgbClr val="145C6F">
                <a:alpha val="81961"/>
              </a:srgbClr>
            </a:solidFill>
          </p:spPr>
          <p:txBody>
            <a:bodyPr/>
            <a:lstStyle/>
            <a:p>
              <a:endParaRPr lang="en-US" dirty="0"/>
            </a:p>
          </p:txBody>
        </p:sp>
        <p:sp>
          <p:nvSpPr>
            <p:cNvPr id="6" name="AutoShape 5">
              <a:extLst>
                <a:ext uri="{FF2B5EF4-FFF2-40B4-BE49-F238E27FC236}">
                  <a16:creationId xmlns:a16="http://schemas.microsoft.com/office/drawing/2014/main" id="{9586F3AF-70B3-487A-CA7C-E4F73E368FEB}"/>
                </a:ext>
              </a:extLst>
            </p:cNvPr>
            <p:cNvSpPr/>
            <p:nvPr/>
          </p:nvSpPr>
          <p:spPr>
            <a:xfrm rot="5400000">
              <a:off x="1238627" y="3762180"/>
              <a:ext cx="5695040" cy="114805"/>
            </a:xfrm>
            <a:prstGeom prst="rect">
              <a:avLst/>
            </a:prstGeom>
            <a:solidFill>
              <a:srgbClr val="FFFFFF"/>
            </a:solidFill>
          </p:spPr>
        </p:sp>
        <p:pic>
          <p:nvPicPr>
            <p:cNvPr id="7" name="Picture 6">
              <a:extLst>
                <a:ext uri="{FF2B5EF4-FFF2-40B4-BE49-F238E27FC236}">
                  <a16:creationId xmlns:a16="http://schemas.microsoft.com/office/drawing/2014/main" id="{E7DF67BE-E4F5-E1A5-F2E1-63D57741EFEE}"/>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a:fillRect/>
            </a:stretch>
          </p:blipFill>
          <p:spPr>
            <a:xfrm>
              <a:off x="1010257" y="2386559"/>
              <a:ext cx="2017694" cy="1573259"/>
            </a:xfrm>
            <a:prstGeom prst="rect">
              <a:avLst/>
            </a:prstGeom>
          </p:spPr>
        </p:pic>
        <p:sp>
          <p:nvSpPr>
            <p:cNvPr id="8" name="TextBox 7">
              <a:extLst>
                <a:ext uri="{FF2B5EF4-FFF2-40B4-BE49-F238E27FC236}">
                  <a16:creationId xmlns:a16="http://schemas.microsoft.com/office/drawing/2014/main" id="{DB361F5C-2749-BBE9-E205-5B06661022C5}"/>
                </a:ext>
              </a:extLst>
            </p:cNvPr>
            <p:cNvSpPr txBox="1"/>
            <p:nvPr/>
          </p:nvSpPr>
          <p:spPr>
            <a:xfrm>
              <a:off x="382195" y="4168661"/>
              <a:ext cx="3200527" cy="1127403"/>
            </a:xfrm>
            <a:prstGeom prst="rect">
              <a:avLst/>
            </a:prstGeom>
          </p:spPr>
          <p:txBody>
            <a:bodyPr wrap="square" lIns="0" tIns="0" rIns="0" bIns="0" rtlCol="0" anchor="t">
              <a:spAutoFit/>
            </a:bodyPr>
            <a:lstStyle/>
            <a:p>
              <a:pPr algn="ctr">
                <a:lnSpc>
                  <a:spcPts val="3359"/>
                </a:lnSpc>
              </a:pPr>
              <a:r>
                <a:rPr lang="en-US" sz="2800" dirty="0">
                  <a:solidFill>
                    <a:srgbClr val="FFFFFF"/>
                  </a:solidFill>
                  <a:latin typeface="Franklin Gothic Medium" panose="020B0603020102020204" pitchFamily="34" charset="0"/>
                </a:rPr>
                <a:t>KEY VERSE</a:t>
              </a:r>
            </a:p>
            <a:p>
              <a:pPr algn="ctr">
                <a:lnSpc>
                  <a:spcPts val="3359"/>
                </a:lnSpc>
              </a:pPr>
              <a:r>
                <a:rPr lang="en-US" sz="2800" dirty="0">
                  <a:solidFill>
                    <a:srgbClr val="FFFFFF"/>
                  </a:solidFill>
                  <a:latin typeface="Franklin Gothic Medium" panose="020B0603020102020204" pitchFamily="34" charset="0"/>
                </a:rPr>
                <a:t>Acts 2:39</a:t>
              </a:r>
            </a:p>
          </p:txBody>
        </p:sp>
      </p:grpSp>
    </p:spTree>
    <p:extLst>
      <p:ext uri="{BB962C8B-B14F-4D97-AF65-F5344CB8AC3E}">
        <p14:creationId xmlns:p14="http://schemas.microsoft.com/office/powerpoint/2010/main" val="2923927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oint 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17144" r="17144"/>
          <a:stretch/>
        </p:blipFill>
        <p:spPr>
          <a:xfrm>
            <a:off x="1028700"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145C6F"/>
          </a:solidFill>
        </p:spPr>
      </p:sp>
      <p:sp>
        <p:nvSpPr>
          <p:cNvPr id="2" name="TextBox 4">
            <a:extLst>
              <a:ext uri="{FF2B5EF4-FFF2-40B4-BE49-F238E27FC236}">
                <a16:creationId xmlns:a16="http://schemas.microsoft.com/office/drawing/2014/main" id="{3E4BEF51-4958-2B9C-52BA-142C49F32432}"/>
              </a:ext>
            </a:extLst>
          </p:cNvPr>
          <p:cNvSpPr txBox="1"/>
          <p:nvPr userDrawn="1"/>
        </p:nvSpPr>
        <p:spPr>
          <a:xfrm>
            <a:off x="9144000" y="3086224"/>
            <a:ext cx="8839200" cy="1538883"/>
          </a:xfrm>
          <a:prstGeom prst="rect">
            <a:avLst/>
          </a:prstGeom>
        </p:spPr>
        <p:txBody>
          <a:bodyPr wrap="square" lIns="0" tIns="0" rIns="0" bIns="0" rtlCol="0" anchor="ctr">
            <a:spAutoFit/>
          </a:bodyPr>
          <a:lstStyle/>
          <a:p>
            <a:pPr>
              <a:lnSpc>
                <a:spcPts val="6000"/>
              </a:lnSpc>
            </a:pPr>
            <a:r>
              <a:rPr lang="en-US" sz="5400" dirty="0">
                <a:solidFill>
                  <a:srgbClr val="FFFFFF"/>
                </a:solidFill>
                <a:latin typeface="Franklin Gothic Medium" panose="020B0603020102020204" pitchFamily="34" charset="0"/>
              </a:rPr>
              <a:t>1. PROPHECIES OF BAPTISM IN THE SPIRIT</a:t>
            </a:r>
          </a:p>
        </p:txBody>
      </p:sp>
    </p:spTree>
    <p:extLst>
      <p:ext uri="{BB962C8B-B14F-4D97-AF65-F5344CB8AC3E}">
        <p14:creationId xmlns:p14="http://schemas.microsoft.com/office/powerpoint/2010/main" val="33479257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oint 2">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17042" r="17042"/>
          <a:stretch/>
        </p:blipFill>
        <p:spPr>
          <a:xfrm>
            <a:off x="1029106" y="1105313"/>
            <a:ext cx="7647760" cy="7754112"/>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145C6F"/>
          </a:solidFill>
        </p:spPr>
      </p:sp>
      <p:sp>
        <p:nvSpPr>
          <p:cNvPr id="2" name="TextBox 4">
            <a:extLst>
              <a:ext uri="{FF2B5EF4-FFF2-40B4-BE49-F238E27FC236}">
                <a16:creationId xmlns:a16="http://schemas.microsoft.com/office/drawing/2014/main" id="{3A31D424-BB70-4637-4E55-1FDED185A759}"/>
              </a:ext>
            </a:extLst>
          </p:cNvPr>
          <p:cNvSpPr txBox="1"/>
          <p:nvPr userDrawn="1"/>
        </p:nvSpPr>
        <p:spPr>
          <a:xfrm>
            <a:off x="9139237" y="3055446"/>
            <a:ext cx="8686800" cy="1538883"/>
          </a:xfrm>
          <a:prstGeom prst="rect">
            <a:avLst/>
          </a:prstGeom>
        </p:spPr>
        <p:txBody>
          <a:bodyPr wrap="square" lIns="0" tIns="0" rIns="0" bIns="0" rtlCol="0" anchor="t">
            <a:spAutoFit/>
          </a:bodyPr>
          <a:lstStyle/>
          <a:p>
            <a:pPr>
              <a:lnSpc>
                <a:spcPts val="6000"/>
              </a:lnSpc>
            </a:pPr>
            <a:r>
              <a:rPr lang="en-US" sz="5400" dirty="0">
                <a:solidFill>
                  <a:srgbClr val="FFFFFF"/>
                </a:solidFill>
                <a:latin typeface="Franklin Gothic Medium" panose="020B0603020102020204" pitchFamily="34" charset="0"/>
              </a:rPr>
              <a:t>2. RECEIVING THE BAPTISM IN THE SPIRIT</a:t>
            </a:r>
          </a:p>
        </p:txBody>
      </p:sp>
    </p:spTree>
    <p:extLst>
      <p:ext uri="{BB962C8B-B14F-4D97-AF65-F5344CB8AC3E}">
        <p14:creationId xmlns:p14="http://schemas.microsoft.com/office/powerpoint/2010/main" val="22919551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oint 3">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33288" r="33288"/>
          <a:stretch/>
        </p:blipFill>
        <p:spPr>
          <a:xfrm>
            <a:off x="1028695"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922399" y="2857500"/>
            <a:ext cx="10365601" cy="1897820"/>
          </a:xfrm>
          <a:prstGeom prst="rect">
            <a:avLst/>
          </a:prstGeom>
          <a:solidFill>
            <a:srgbClr val="145C6F"/>
          </a:solidFill>
        </p:spPr>
      </p:sp>
      <p:sp>
        <p:nvSpPr>
          <p:cNvPr id="5" name="TextBox 4">
            <a:extLst>
              <a:ext uri="{FF2B5EF4-FFF2-40B4-BE49-F238E27FC236}">
                <a16:creationId xmlns:a16="http://schemas.microsoft.com/office/drawing/2014/main" id="{A6EAD622-361E-E05A-7C09-F7BE95C7625C}"/>
              </a:ext>
            </a:extLst>
          </p:cNvPr>
          <p:cNvSpPr txBox="1"/>
          <p:nvPr userDrawn="1"/>
        </p:nvSpPr>
        <p:spPr>
          <a:xfrm>
            <a:off x="8910635" y="3036968"/>
            <a:ext cx="8691565" cy="1538883"/>
          </a:xfrm>
          <a:prstGeom prst="rect">
            <a:avLst/>
          </a:prstGeom>
        </p:spPr>
        <p:txBody>
          <a:bodyPr wrap="square" lIns="0" tIns="0" rIns="0" bIns="0" rtlCol="0" anchor="ctr">
            <a:spAutoFit/>
          </a:bodyPr>
          <a:lstStyle/>
          <a:p>
            <a:pPr>
              <a:lnSpc>
                <a:spcPts val="6000"/>
              </a:lnSpc>
            </a:pPr>
            <a:r>
              <a:rPr lang="en-US" sz="5400" cap="all" baseline="0" dirty="0">
                <a:solidFill>
                  <a:srgbClr val="FFFFFF"/>
                </a:solidFill>
                <a:latin typeface="Franklin Gothic Medium" panose="020B0603020102020204" pitchFamily="34" charset="0"/>
              </a:rPr>
              <a:t>3. SPIRIT BAPTISM FOR ALL BELIEVERS</a:t>
            </a:r>
          </a:p>
        </p:txBody>
      </p:sp>
    </p:spTree>
    <p:extLst>
      <p:ext uri="{BB962C8B-B14F-4D97-AF65-F5344CB8AC3E}">
        <p14:creationId xmlns:p14="http://schemas.microsoft.com/office/powerpoint/2010/main" val="36459154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nistry in Action">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5F1DB30-BAAD-55E0-8683-C11156F13DB6}"/>
              </a:ext>
            </a:extLst>
          </p:cNvPr>
          <p:cNvPicPr>
            <a:picLocks noChangeAspect="1"/>
          </p:cNvPicPr>
          <p:nvPr userDrawn="1"/>
        </p:nvPicPr>
        <p:blipFill>
          <a:blip r:embed="rId2">
            <a:extLst>
              <a:ext uri="{28A0092B-C50C-407E-A947-70E740481C1C}">
                <a14:useLocalDpi xmlns:a14="http://schemas.microsoft.com/office/drawing/2010/main" val="0"/>
              </a:ext>
            </a:extLst>
          </a:blip>
          <a:srcRect l="23982" r="23982"/>
          <a:stretch/>
        </p:blipFill>
        <p:spPr>
          <a:xfrm>
            <a:off x="9144000" y="0"/>
            <a:ext cx="9144000" cy="95631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1028700" y="1028700"/>
            <a:ext cx="9123041" cy="1899077"/>
          </a:xfrm>
          <a:prstGeom prst="rect">
            <a:avLst/>
          </a:prstGeom>
          <a:solidFill>
            <a:srgbClr val="145C6F"/>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1629673" y="1563901"/>
            <a:ext cx="7921095" cy="828675"/>
          </a:xfrm>
          <a:prstGeom prst="rect">
            <a:avLst/>
          </a:prstGeom>
        </p:spPr>
        <p:txBody>
          <a:bodyPr lIns="0" tIns="0" rIns="0" bIns="0" rtlCol="0" anchor="ctr" anchorCtr="0">
            <a:spAutoFit/>
          </a:bodyPr>
          <a:lstStyle/>
          <a:p>
            <a:pPr>
              <a:lnSpc>
                <a:spcPts val="6599"/>
              </a:lnSpc>
            </a:pPr>
            <a:r>
              <a:rPr lang="en-US" sz="5499" b="0" i="1" spc="300" dirty="0">
                <a:solidFill>
                  <a:srgbClr val="FFFFFF"/>
                </a:solidFill>
                <a:latin typeface="Franklin Gothic Medium" panose="020B0603020102020204" pitchFamily="34" charset="0"/>
              </a:rPr>
              <a:t>MINISTRY IN ACTION</a:t>
            </a:r>
          </a:p>
        </p:txBody>
      </p:sp>
    </p:spTree>
    <p:extLst>
      <p:ext uri="{BB962C8B-B14F-4D97-AF65-F5344CB8AC3E}">
        <p14:creationId xmlns:p14="http://schemas.microsoft.com/office/powerpoint/2010/main" val="1263264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sson Intr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006E97">
                <a:tint val="45000"/>
                <a:satMod val="400000"/>
              </a:srgbClr>
            </a:duotone>
            <a:extLst>
              <a:ext uri="{28A0092B-C50C-407E-A947-70E740481C1C}">
                <a14:useLocalDpi xmlns:a14="http://schemas.microsoft.com/office/drawing/2010/main"/>
              </a:ext>
            </a:extLst>
          </a:blip>
          <a:srcRect/>
          <a:stretch/>
        </p:blipFill>
        <p:spPr>
          <a:xfrm flipH="1">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3009900"/>
            <a:ext cx="8955558" cy="4813872"/>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a:off x="9656648" y="5600700"/>
            <a:ext cx="8600872" cy="62928"/>
          </a:xfrm>
          <a:prstGeom prst="rect">
            <a:avLst/>
          </a:prstGeom>
          <a:solidFill>
            <a:srgbClr val="145C6F"/>
          </a:solidFill>
          <a:ln>
            <a:noFill/>
          </a:ln>
        </p:spPr>
      </p:sp>
    </p:spTree>
    <p:extLst>
      <p:ext uri="{BB962C8B-B14F-4D97-AF65-F5344CB8AC3E}">
        <p14:creationId xmlns:p14="http://schemas.microsoft.com/office/powerpoint/2010/main" val="3993272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145C6F">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457200"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145C6F"/>
          </a:solidFill>
          <a:ln>
            <a:noFill/>
          </a:ln>
        </p:spPr>
      </p:sp>
      <p:sp>
        <p:nvSpPr>
          <p:cNvPr id="2" name="TextBox 1">
            <a:extLst>
              <a:ext uri="{FF2B5EF4-FFF2-40B4-BE49-F238E27FC236}">
                <a16:creationId xmlns:a16="http://schemas.microsoft.com/office/drawing/2014/main" id="{906E28C3-087B-BEBD-2EC3-AF8F60E82500}"/>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DISCUSSION QUESTIONS</a:t>
            </a:r>
            <a:endParaRPr lang="en-US" sz="5500" dirty="0">
              <a:solidFill>
                <a:schemeClr val="bg1">
                  <a:lumMod val="95000"/>
                </a:schemeClr>
              </a:solidFill>
            </a:endParaRPr>
          </a:p>
        </p:txBody>
      </p:sp>
    </p:spTree>
    <p:extLst>
      <p:ext uri="{BB962C8B-B14F-4D97-AF65-F5344CB8AC3E}">
        <p14:creationId xmlns:p14="http://schemas.microsoft.com/office/powerpoint/2010/main" val="2105013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pyrigh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145C6F">
                <a:tint val="45000"/>
                <a:satMod val="400000"/>
              </a:srgbClr>
            </a:duotone>
            <a:extLst>
              <a:ext uri="{28A0092B-C50C-407E-A947-70E740481C1C}">
                <a14:useLocalDpi xmlns:a14="http://schemas.microsoft.com/office/drawing/2010/main" val="0"/>
              </a:ext>
            </a:extLst>
          </a:blip>
          <a:srcRect t="-861" b="3756"/>
          <a:stretch/>
        </p:blipFill>
        <p:spPr>
          <a:xfrm>
            <a:off x="914400" y="647700"/>
            <a:ext cx="16230600" cy="8870014"/>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2253309"/>
            <a:ext cx="8955558" cy="5780383"/>
            <a:chOff x="0" y="0"/>
            <a:chExt cx="3034592" cy="1955339"/>
          </a:xfrm>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solidFill>
              <a:srgbClr val="1C2327"/>
            </a:solidFill>
          </p:spPr>
        </p:sp>
      </p:grpSp>
      <p:grpSp>
        <p:nvGrpSpPr>
          <p:cNvPr id="6" name="Group 5">
            <a:extLst>
              <a:ext uri="{FF2B5EF4-FFF2-40B4-BE49-F238E27FC236}">
                <a16:creationId xmlns:a16="http://schemas.microsoft.com/office/drawing/2014/main" id="{8F135030-7FE6-23F9-110C-E87B3C347161}"/>
              </a:ext>
            </a:extLst>
          </p:cNvPr>
          <p:cNvGrpSpPr/>
          <p:nvPr userDrawn="1"/>
        </p:nvGrpSpPr>
        <p:grpSpPr>
          <a:xfrm>
            <a:off x="9702445" y="2598378"/>
            <a:ext cx="8600872" cy="5120480"/>
            <a:chOff x="0" y="-28575"/>
            <a:chExt cx="11943440" cy="6827307"/>
          </a:xfrm>
        </p:grpSpPr>
        <p:sp>
          <p:nvSpPr>
            <p:cNvPr id="7" name="TextBox 6">
              <a:extLst>
                <a:ext uri="{FF2B5EF4-FFF2-40B4-BE49-F238E27FC236}">
                  <a16:creationId xmlns:a16="http://schemas.microsoft.com/office/drawing/2014/main" id="{E0327DF5-3827-77F9-7042-1AD30E5E25EE}"/>
                </a:ext>
              </a:extLst>
            </p:cNvPr>
            <p:cNvSpPr txBox="1"/>
            <p:nvPr/>
          </p:nvSpPr>
          <p:spPr>
            <a:xfrm>
              <a:off x="0" y="-28575"/>
              <a:ext cx="9119780" cy="2179400"/>
            </a:xfrm>
            <a:prstGeom prst="rect">
              <a:avLst/>
            </a:prstGeom>
          </p:spPr>
          <p:txBody>
            <a:bodyPr lIns="0" tIns="0" rIns="0" bIns="0" rtlCol="0" anchor="t">
              <a:spAutoFit/>
            </a:bodyPr>
            <a:lstStyle/>
            <a:p>
              <a:pPr>
                <a:lnSpc>
                  <a:spcPts val="3328"/>
                </a:lnSpc>
              </a:pPr>
              <a:r>
                <a:rPr lang="en-US" sz="2600" spc="169" dirty="0">
                  <a:solidFill>
                    <a:srgbClr val="FFFFFF"/>
                  </a:solidFill>
                  <a:latin typeface="Franklin Gothic Medium" panose="020B0603020102020204" pitchFamily="34" charset="0"/>
                </a:rPr>
                <a:t>© 2026 by Gospel Publishing House</a:t>
              </a:r>
            </a:p>
            <a:p>
              <a:pPr>
                <a:lnSpc>
                  <a:spcPts val="3328"/>
                </a:lnSpc>
              </a:pPr>
              <a:r>
                <a:rPr lang="en-US" sz="2600" spc="169" dirty="0">
                  <a:solidFill>
                    <a:srgbClr val="FFFFFF"/>
                  </a:solidFill>
                  <a:latin typeface="Franklin Gothic Medium" panose="020B0603020102020204" pitchFamily="34" charset="0"/>
                </a:rPr>
                <a:t>1445 N. Boonville Ave.</a:t>
              </a:r>
              <a:br>
                <a:rPr lang="en-US" sz="2600" spc="169" dirty="0">
                  <a:solidFill>
                    <a:srgbClr val="FFFFFF"/>
                  </a:solidFill>
                  <a:latin typeface="Franklin Gothic Medium" panose="020B0603020102020204" pitchFamily="34" charset="0"/>
                </a:rPr>
              </a:br>
              <a:r>
                <a:rPr lang="en-US" sz="2600" spc="104" dirty="0">
                  <a:solidFill>
                    <a:srgbClr val="FFFFFF"/>
                  </a:solidFill>
                  <a:latin typeface="Franklin Gothic Medium" panose="020B0603020102020204" pitchFamily="34" charset="0"/>
                </a:rPr>
                <a:t>Springfield, MO 65802</a:t>
              </a:r>
            </a:p>
            <a:p>
              <a:pPr>
                <a:lnSpc>
                  <a:spcPts val="3328"/>
                </a:lnSpc>
              </a:pPr>
              <a:r>
                <a:rPr lang="en-US" sz="1613" b="0" i="1" spc="104" dirty="0">
                  <a:solidFill>
                    <a:srgbClr val="FFFFFF"/>
                  </a:solidFill>
                  <a:latin typeface="Franklin Gothic Medium" panose="020B0603020102020204" pitchFamily="34" charset="0"/>
                </a:rPr>
                <a:t>All rights reserved. </a:t>
              </a:r>
            </a:p>
          </p:txBody>
        </p:sp>
        <p:sp>
          <p:nvSpPr>
            <p:cNvPr id="8" name="AutoShape 7">
              <a:extLst>
                <a:ext uri="{FF2B5EF4-FFF2-40B4-BE49-F238E27FC236}">
                  <a16:creationId xmlns:a16="http://schemas.microsoft.com/office/drawing/2014/main" id="{3F610FF4-2B60-ABC1-FB94-125F76CF7806}"/>
                </a:ext>
              </a:extLst>
            </p:cNvPr>
            <p:cNvSpPr/>
            <p:nvPr/>
          </p:nvSpPr>
          <p:spPr>
            <a:xfrm>
              <a:off x="0" y="2671418"/>
              <a:ext cx="11943440" cy="85344"/>
            </a:xfrm>
            <a:prstGeom prst="rect">
              <a:avLst/>
            </a:prstGeom>
            <a:solidFill>
              <a:srgbClr val="145C6F"/>
            </a:solidFill>
          </p:spPr>
        </p:sp>
        <p:sp>
          <p:nvSpPr>
            <p:cNvPr id="9" name="TextBox 8">
              <a:extLst>
                <a:ext uri="{FF2B5EF4-FFF2-40B4-BE49-F238E27FC236}">
                  <a16:creationId xmlns:a16="http://schemas.microsoft.com/office/drawing/2014/main" id="{B8E55F79-2169-9886-8F77-1E9C388F9A3F}"/>
                </a:ext>
              </a:extLst>
            </p:cNvPr>
            <p:cNvSpPr txBox="1"/>
            <p:nvPr/>
          </p:nvSpPr>
          <p:spPr>
            <a:xfrm>
              <a:off x="0" y="3238612"/>
              <a:ext cx="9119781" cy="3560120"/>
            </a:xfrm>
            <a:prstGeom prst="rect">
              <a:avLst/>
            </a:prstGeom>
          </p:spPr>
          <p:txBody>
            <a:bodyPr lIns="0" tIns="0" rIns="0" bIns="0" rtlCol="0" anchor="t">
              <a:spAutoFit/>
            </a:bodyPr>
            <a:lstStyle/>
            <a:p>
              <a:pPr>
                <a:lnSpc>
                  <a:spcPts val="1919"/>
                </a:lnSpc>
              </a:pPr>
              <a:r>
                <a:rPr lang="en-US" sz="1499" spc="97" dirty="0">
                  <a:solidFill>
                    <a:srgbClr val="FFFFFF"/>
                  </a:solidFill>
                  <a:latin typeface="Corbel" panose="020B0503020204020204" pitchFamily="34" charset="0"/>
                </a:rPr>
                <a:t>Photos sourced from GPH and Getty Images.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are taken from the Holy Bible, New Living Translation, copyright © 1996, 2004, 2015 by Tyndale House Foundation. Used by permission of Tyndale House Publishers, Carol Stream, Illinois 60188, USA. All rights reserved. TYNDALE, New Living Translation, NLT, the New Living Translation logo, and Tyndale’s Quill logo are registered trademarks of Tyndale House Publishers.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noted as (KJV) are taken from The Authorized (King James) Version.</a:t>
              </a:r>
            </a:p>
          </p:txBody>
        </p:sp>
      </p:grpSp>
    </p:spTree>
    <p:extLst>
      <p:ext uri="{BB962C8B-B14F-4D97-AF65-F5344CB8AC3E}">
        <p14:creationId xmlns:p14="http://schemas.microsoft.com/office/powerpoint/2010/main" val="1379526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ap/Photo">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4C4E82A-85DA-C4BA-BF5C-358BDFB68456}"/>
              </a:ext>
            </a:extLst>
          </p:cNvPr>
          <p:cNvSpPr>
            <a:spLocks noGrp="1"/>
          </p:cNvSpPr>
          <p:nvPr>
            <p:ph type="pic" sz="quarter" idx="10" hasCustomPrompt="1"/>
          </p:nvPr>
        </p:nvSpPr>
        <p:spPr>
          <a:xfrm>
            <a:off x="911225" y="876300"/>
            <a:ext cx="16462375" cy="8305799"/>
          </a:xfrm>
          <a:prstGeom prst="rect">
            <a:avLst/>
          </a:prstGeom>
        </p:spPr>
        <p:txBody>
          <a:bodyPr/>
          <a:lstStyle>
            <a:lvl1pPr marL="0" indent="0">
              <a:buNone/>
              <a:defRPr>
                <a:solidFill>
                  <a:schemeClr val="bg1"/>
                </a:solidFill>
              </a:defRPr>
            </a:lvl1pPr>
          </a:lstStyle>
          <a:p>
            <a:r>
              <a:rPr lang="en-US" dirty="0"/>
              <a:t>Click to add map/photo</a:t>
            </a:r>
          </a:p>
        </p:txBody>
      </p:sp>
    </p:spTree>
    <p:extLst>
      <p:ext uri="{BB962C8B-B14F-4D97-AF65-F5344CB8AC3E}">
        <p14:creationId xmlns:p14="http://schemas.microsoft.com/office/powerpoint/2010/main" val="777808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353E3FB9-F5E0-EE74-DC77-44698D94D15C}"/>
              </a:ext>
            </a:extLst>
          </p:cNvPr>
          <p:cNvSpPr>
            <a:spLocks noGrp="1"/>
          </p:cNvSpPr>
          <p:nvPr>
            <p:ph type="media" sz="quarter" idx="11" hasCustomPrompt="1"/>
          </p:nvPr>
        </p:nvSpPr>
        <p:spPr>
          <a:xfrm>
            <a:off x="0" y="0"/>
            <a:ext cx="18288000" cy="10287000"/>
          </a:xfrm>
          <a:prstGeom prst="rect">
            <a:avLst/>
          </a:prstGeom>
        </p:spPr>
        <p:txBody>
          <a:bodyPr/>
          <a:lstStyle>
            <a:lvl1pPr marL="0" indent="0">
              <a:buNone/>
              <a:defRPr>
                <a:solidFill>
                  <a:schemeClr val="bg1"/>
                </a:solidFill>
              </a:defRPr>
            </a:lvl1pPr>
          </a:lstStyle>
          <a:p>
            <a:r>
              <a:rPr lang="en-US" dirty="0"/>
              <a:t>Click to add video</a:t>
            </a:r>
          </a:p>
        </p:txBody>
      </p:sp>
    </p:spTree>
    <p:extLst>
      <p:ext uri="{BB962C8B-B14F-4D97-AF65-F5344CB8AC3E}">
        <p14:creationId xmlns:p14="http://schemas.microsoft.com/office/powerpoint/2010/main" val="1171813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ing Up Next Wee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145C6F">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a:solidFill>
            <a:srgbClr val="CCC9D9"/>
          </a:solidFill>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145C6F"/>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COMING UP NEXT WEEK:</a:t>
            </a:r>
          </a:p>
        </p:txBody>
      </p:sp>
      <p:sp>
        <p:nvSpPr>
          <p:cNvPr id="2" name="AutoShape 7">
            <a:extLst>
              <a:ext uri="{FF2B5EF4-FFF2-40B4-BE49-F238E27FC236}">
                <a16:creationId xmlns:a16="http://schemas.microsoft.com/office/drawing/2014/main" id="{30871E02-E8F8-41F3-D680-70C207A5A57D}"/>
              </a:ext>
            </a:extLst>
          </p:cNvPr>
          <p:cNvSpPr/>
          <p:nvPr userDrawn="1"/>
        </p:nvSpPr>
        <p:spPr>
          <a:xfrm>
            <a:off x="9687128" y="5600700"/>
            <a:ext cx="8600872" cy="62928"/>
          </a:xfrm>
          <a:prstGeom prst="rect">
            <a:avLst/>
          </a:prstGeom>
          <a:solidFill>
            <a:srgbClr val="145C6F"/>
          </a:solidFill>
          <a:ln>
            <a:noFill/>
          </a:ln>
        </p:spPr>
      </p:sp>
    </p:spTree>
    <p:extLst>
      <p:ext uri="{BB962C8B-B14F-4D97-AF65-F5344CB8AC3E}">
        <p14:creationId xmlns:p14="http://schemas.microsoft.com/office/powerpoint/2010/main" val="3117666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0566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Template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145C6F">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a:solidFill>
            <a:srgbClr val="CCC9D9"/>
          </a:solidFill>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145C6F"/>
          </a:solidFill>
          <a:ln>
            <a:noFill/>
          </a:ln>
        </p:spPr>
      </p:sp>
    </p:spTree>
    <p:extLst>
      <p:ext uri="{BB962C8B-B14F-4D97-AF65-F5344CB8AC3E}">
        <p14:creationId xmlns:p14="http://schemas.microsoft.com/office/powerpoint/2010/main" val="24114211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theme" Target="../theme/theme2.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C2327"/>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9" r:id="rId2"/>
    <p:sldLayoutId id="2147483672" r:id="rId3"/>
    <p:sldLayoutId id="2147483670" r:id="rId4"/>
    <p:sldLayoutId id="2147483666" r:id="rId5"/>
    <p:sldLayoutId id="2147483667" r:id="rId6"/>
    <p:sldLayoutId id="2147483671" r:id="rId7"/>
    <p:sldLayoutId id="2147483658" r:id="rId8"/>
    <p:sldLayoutId id="2147483673" r:id="rId9"/>
    <p:sldLayoutId id="2147483674" r:id="rId1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1C2327"/>
        </a:solidFill>
        <a:effectLst/>
      </p:bgPr>
    </p:bg>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5D072836-95B9-C12B-588A-DCB348C5FD2E}"/>
              </a:ext>
            </a:extLst>
          </p:cNvPr>
          <p:cNvSpPr/>
          <p:nvPr userDrawn="1"/>
        </p:nvSpPr>
        <p:spPr>
          <a:xfrm>
            <a:off x="0" y="9567300"/>
            <a:ext cx="18288000" cy="719700"/>
          </a:xfrm>
          <a:prstGeom prst="rect">
            <a:avLst/>
          </a:prstGeom>
          <a:solidFill>
            <a:srgbClr val="145C6F"/>
          </a:solidFill>
        </p:spPr>
      </p:sp>
      <p:sp>
        <p:nvSpPr>
          <p:cNvPr id="3" name="TextBox 8">
            <a:extLst>
              <a:ext uri="{FF2B5EF4-FFF2-40B4-BE49-F238E27FC236}">
                <a16:creationId xmlns:a16="http://schemas.microsoft.com/office/drawing/2014/main" id="{D702BAF9-6071-A275-BF21-8ABEC3F128DE}"/>
              </a:ext>
            </a:extLst>
          </p:cNvPr>
          <p:cNvSpPr txBox="1"/>
          <p:nvPr userDrawn="1"/>
        </p:nvSpPr>
        <p:spPr>
          <a:xfrm>
            <a:off x="3429000" y="9715500"/>
            <a:ext cx="11091481" cy="397738"/>
          </a:xfrm>
          <a:prstGeom prst="rect">
            <a:avLst/>
          </a:prstGeom>
          <a:solidFill>
            <a:srgbClr val="145C6F"/>
          </a:solidFill>
        </p:spPr>
        <p:txBody>
          <a:bodyPr wrap="square" lIns="0" tIns="0" rIns="0" bIns="0" rtlCol="0" anchor="t">
            <a:spAutoFit/>
          </a:bodyPr>
          <a:lstStyle/>
          <a:p>
            <a:pPr algn="ctr">
              <a:lnSpc>
                <a:spcPts val="3359"/>
              </a:lnSpc>
            </a:pPr>
            <a:r>
              <a:rPr lang="en-US" sz="2400" spc="180" dirty="0">
                <a:solidFill>
                  <a:srgbClr val="FFFFFF"/>
                </a:solidFill>
                <a:latin typeface="Franklin Gothic Medium" panose="020B0603020102020204" pitchFamily="34" charset="0"/>
              </a:rPr>
              <a:t>LESSON 13—BAPTISM IN THE HOLY SPIRIT</a:t>
            </a:r>
          </a:p>
        </p:txBody>
      </p:sp>
    </p:spTree>
    <p:extLst>
      <p:ext uri="{BB962C8B-B14F-4D97-AF65-F5344CB8AC3E}">
        <p14:creationId xmlns:p14="http://schemas.microsoft.com/office/powerpoint/2010/main" val="211339904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8" r:id="rId3"/>
    <p:sldLayoutId id="2147483669" r:id="rId4"/>
    <p:sldLayoutId id="2147483664" r:id="rId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364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BFC6CAD-4787-D29C-9066-E19B93CFC3EC}"/>
              </a:ext>
            </a:extLst>
          </p:cNvPr>
          <p:cNvSpPr txBox="1"/>
          <p:nvPr/>
        </p:nvSpPr>
        <p:spPr>
          <a:xfrm>
            <a:off x="990600" y="3695700"/>
            <a:ext cx="8991600" cy="3370153"/>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rPr>
              <a:t>What are some things Christians can do to prepare themselves to be baptized in the Holy Spirit?</a:t>
            </a:r>
          </a:p>
          <a:p>
            <a:pPr marL="834390" indent="-560070">
              <a:spcAft>
                <a:spcPts val="1800"/>
              </a:spcAft>
              <a:buFont typeface="Arial" panose="020B0604020202020204" pitchFamily="34" charset="0"/>
              <a:buChar char="•"/>
            </a:pPr>
            <a:r>
              <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rPr>
              <a:t>What miraculous signs and wonders have you seen, felt, or heard in your own moments with God?</a:t>
            </a:r>
          </a:p>
        </p:txBody>
      </p:sp>
    </p:spTree>
    <p:extLst>
      <p:ext uri="{BB962C8B-B14F-4D97-AF65-F5344CB8AC3E}">
        <p14:creationId xmlns:p14="http://schemas.microsoft.com/office/powerpoint/2010/main" val="18533378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91943"/>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Acts 2:1–4</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FILLED WITH THE SPIRIT</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Acts 2:5–13</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THE CROWD’S AMAZEMENT</a:t>
            </a:r>
          </a:p>
        </p:txBody>
      </p:sp>
    </p:spTree>
    <p:extLst>
      <p:ext uri="{BB962C8B-B14F-4D97-AF65-F5344CB8AC3E}">
        <p14:creationId xmlns:p14="http://schemas.microsoft.com/office/powerpoint/2010/main" val="36638604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A54E2C-C814-73DF-E414-610880B284E1}"/>
              </a:ext>
            </a:extLst>
          </p:cNvPr>
          <p:cNvSpPr txBox="1"/>
          <p:nvPr/>
        </p:nvSpPr>
        <p:spPr>
          <a:xfrm>
            <a:off x="762000" y="3771900"/>
            <a:ext cx="9296400" cy="2154436"/>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500" dirty="0">
                <a:solidFill>
                  <a:schemeClr val="bg1">
                    <a:lumMod val="95000"/>
                  </a:schemeClr>
                </a:solidFill>
                <a:latin typeface="Corbel" panose="020B0503020204020204" pitchFamily="34" charset="0"/>
                <a:ea typeface="Palatino" pitchFamily="2" charset="77"/>
                <a:cs typeface="Calibri" panose="020F0502020204030204" pitchFamily="34" charset="0"/>
              </a:rPr>
              <a:t>Why is it important to recognize that the events on the Day of Pentecost were miraculous, not able to be explained naturally?</a:t>
            </a:r>
          </a:p>
        </p:txBody>
      </p:sp>
    </p:spTree>
    <p:extLst>
      <p:ext uri="{BB962C8B-B14F-4D97-AF65-F5344CB8AC3E}">
        <p14:creationId xmlns:p14="http://schemas.microsoft.com/office/powerpoint/2010/main" val="4637179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Acts 2:14–18</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PETER PROCLAIMS THE GOSPEL</a:t>
            </a:r>
          </a:p>
        </p:txBody>
      </p:sp>
    </p:spTree>
    <p:extLst>
      <p:ext uri="{BB962C8B-B14F-4D97-AF65-F5344CB8AC3E}">
        <p14:creationId xmlns:p14="http://schemas.microsoft.com/office/powerpoint/2010/main" val="23401309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9F6EE60-97CE-096B-DE9D-CDB9F54ECF43}"/>
              </a:ext>
            </a:extLst>
          </p:cNvPr>
          <p:cNvSpPr txBox="1"/>
          <p:nvPr/>
        </p:nvSpPr>
        <p:spPr>
          <a:xfrm>
            <a:off x="2141034" y="3813717"/>
            <a:ext cx="184731" cy="369332"/>
          </a:xfrm>
          <a:prstGeom prst="rect">
            <a:avLst/>
          </a:prstGeom>
          <a:noFill/>
        </p:spPr>
        <p:txBody>
          <a:bodyPr wrap="none" rtlCol="0">
            <a:spAutoFit/>
          </a:bodyPr>
          <a:lstStyle/>
          <a:p>
            <a:endParaRPr lang="en-US" dirty="0"/>
          </a:p>
        </p:txBody>
      </p:sp>
      <p:sp>
        <p:nvSpPr>
          <p:cNvPr id="10" name="TextBox 9">
            <a:extLst>
              <a:ext uri="{FF2B5EF4-FFF2-40B4-BE49-F238E27FC236}">
                <a16:creationId xmlns:a16="http://schemas.microsoft.com/office/drawing/2014/main" id="{266E8908-7924-72A8-1BDB-03B2DC86E2B5}"/>
              </a:ext>
            </a:extLst>
          </p:cNvPr>
          <p:cNvSpPr txBox="1"/>
          <p:nvPr/>
        </p:nvSpPr>
        <p:spPr>
          <a:xfrm>
            <a:off x="914400" y="3801017"/>
            <a:ext cx="9296400" cy="5262979"/>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500" dirty="0">
                <a:solidFill>
                  <a:schemeClr val="bg1">
                    <a:lumMod val="95000"/>
                  </a:schemeClr>
                </a:solidFill>
                <a:latin typeface="Corbel" panose="020B0503020204020204" pitchFamily="34" charset="0"/>
                <a:ea typeface="Palatino" pitchFamily="2" charset="77"/>
                <a:cs typeface="Calibri" panose="020F0502020204030204" pitchFamily="34" charset="0"/>
              </a:rPr>
              <a:t>Who can receive the baptism in the Holy Spirit?</a:t>
            </a:r>
          </a:p>
          <a:p>
            <a:pPr marL="834390" indent="-560070">
              <a:spcAft>
                <a:spcPts val="1800"/>
              </a:spcAft>
              <a:buFont typeface="Arial" panose="020B0604020202020204" pitchFamily="34" charset="0"/>
              <a:buChar char="•"/>
            </a:pPr>
            <a:r>
              <a:rPr lang="en-US" sz="3500" dirty="0">
                <a:solidFill>
                  <a:schemeClr val="bg1">
                    <a:lumMod val="95000"/>
                  </a:schemeClr>
                </a:solidFill>
                <a:latin typeface="Corbel" panose="020B0503020204020204" pitchFamily="34" charset="0"/>
                <a:ea typeface="Palatino" pitchFamily="2" charset="77"/>
                <a:cs typeface="Calibri" panose="020F0502020204030204" pitchFamily="34" charset="0"/>
              </a:rPr>
              <a:t>How can our view of fellow believers be impacted by knowing all can receive Holy Spirit baptism?</a:t>
            </a:r>
          </a:p>
          <a:p>
            <a:pPr marL="834390" indent="-560070">
              <a:spcAft>
                <a:spcPts val="1800"/>
              </a:spcAft>
              <a:buFont typeface="Arial" panose="020B0604020202020204" pitchFamily="34" charset="0"/>
              <a:buChar char="•"/>
            </a:pPr>
            <a:endParaRPr lang="en-US" sz="3500" dirty="0">
              <a:solidFill>
                <a:schemeClr val="bg1">
                  <a:lumMod val="95000"/>
                </a:schemeClr>
              </a:solidFill>
              <a:latin typeface="Corbel" panose="020B0503020204020204" pitchFamily="34" charset="0"/>
              <a:ea typeface="Palatino" pitchFamily="2" charset="77"/>
              <a:cs typeface="Calibri" panose="020F0502020204030204" pitchFamily="34" charset="0"/>
            </a:endParaRPr>
          </a:p>
          <a:p>
            <a:pPr marL="834390" indent="-560070">
              <a:spcAft>
                <a:spcPts val="1800"/>
              </a:spcAft>
              <a:buFont typeface="Arial" panose="020B0604020202020204" pitchFamily="34" charset="0"/>
              <a:buChar char="•"/>
            </a:pPr>
            <a:endPar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endParaRPr>
          </a:p>
          <a:p>
            <a:pPr marL="834390" indent="-560070">
              <a:spcAft>
                <a:spcPts val="1800"/>
              </a:spcAft>
              <a:buFont typeface="Arial" panose="020B0604020202020204" pitchFamily="34" charset="0"/>
              <a:buChar char="•"/>
            </a:pPr>
            <a:endPar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endParaRPr>
          </a:p>
        </p:txBody>
      </p:sp>
    </p:spTree>
    <p:extLst>
      <p:ext uri="{BB962C8B-B14F-4D97-AF65-F5344CB8AC3E}">
        <p14:creationId xmlns:p14="http://schemas.microsoft.com/office/powerpoint/2010/main" val="8436458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91943"/>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Acts 2:14–18</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8449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PETER PROCLAIMS THE GOSPEL</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Acts 2:37–39</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PEOPLE RESPOND</a:t>
            </a:r>
          </a:p>
        </p:txBody>
      </p:sp>
    </p:spTree>
    <p:extLst>
      <p:ext uri="{BB962C8B-B14F-4D97-AF65-F5344CB8AC3E}">
        <p14:creationId xmlns:p14="http://schemas.microsoft.com/office/powerpoint/2010/main" val="25159439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990600" y="3720033"/>
            <a:ext cx="8915400" cy="2846933"/>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rPr>
              <a:t>What does Acts 2 teach about who can receive the gift of the Holy Spirit?</a:t>
            </a:r>
          </a:p>
          <a:p>
            <a:pPr marL="834390" indent="-560070">
              <a:spcAft>
                <a:spcPts val="1800"/>
              </a:spcAft>
              <a:buFont typeface="Arial" panose="020B0604020202020204" pitchFamily="34" charset="0"/>
              <a:buChar char="•"/>
            </a:pPr>
            <a:r>
              <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rPr>
              <a:t>Why is it important to remember that repentance is a critical part of the message of the gospel?</a:t>
            </a:r>
          </a:p>
        </p:txBody>
      </p:sp>
    </p:spTree>
    <p:extLst>
      <p:ext uri="{BB962C8B-B14F-4D97-AF65-F5344CB8AC3E}">
        <p14:creationId xmlns:p14="http://schemas.microsoft.com/office/powerpoint/2010/main" val="9555553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B19A42F2-53C9-3143-2F80-8C7D3D5FFE3C}"/>
              </a:ext>
            </a:extLst>
          </p:cNvPr>
          <p:cNvSpPr txBox="1"/>
          <p:nvPr/>
        </p:nvSpPr>
        <p:spPr>
          <a:xfrm>
            <a:off x="1371600" y="3162300"/>
            <a:ext cx="7315200" cy="3477875"/>
          </a:xfrm>
          <a:prstGeom prst="rect">
            <a:avLst/>
          </a:prstGeom>
        </p:spPr>
        <p:txBody>
          <a:bodyPr wrap="square" lIns="0" tIns="0" rIns="0" bIns="0" rtlCol="0" anchor="t">
            <a:spAutoFit/>
          </a:bodyPr>
          <a:lstStyle/>
          <a:p>
            <a:pPr marL="571500" indent="-571500">
              <a:spcAft>
                <a:spcPts val="1800"/>
              </a:spcAft>
              <a:buFont typeface="Arial" panose="020B0604020202020204" pitchFamily="34" charset="0"/>
              <a:buChar char="•"/>
            </a:pPr>
            <a:r>
              <a:rPr lang="en-US" sz="2800" dirty="0">
                <a:solidFill>
                  <a:schemeClr val="bg1"/>
                </a:solidFill>
                <a:latin typeface="Corbel" panose="020B0503020204020204" pitchFamily="34" charset="0"/>
                <a:ea typeface="Palatino" pitchFamily="2" charset="77"/>
                <a:cs typeface="Calibri" panose="020F0502020204030204" pitchFamily="34" charset="0"/>
              </a:rPr>
              <a:t>Pray for those in your group who have not yet received the baptism in the Holy Spirit.</a:t>
            </a:r>
          </a:p>
          <a:p>
            <a:pPr marL="571500" indent="-571500">
              <a:spcAft>
                <a:spcPts val="1800"/>
              </a:spcAft>
              <a:buFont typeface="Arial" panose="020B0604020202020204" pitchFamily="34" charset="0"/>
              <a:buChar char="•"/>
            </a:pPr>
            <a:r>
              <a:rPr lang="en-US" sz="2800" dirty="0">
                <a:solidFill>
                  <a:schemeClr val="bg1"/>
                </a:solidFill>
                <a:latin typeface="Corbel" panose="020B0503020204020204" pitchFamily="34" charset="0"/>
                <a:ea typeface="Palatino" pitchFamily="2" charset="77"/>
                <a:cs typeface="Calibri" panose="020F0502020204030204" pitchFamily="34" charset="0"/>
              </a:rPr>
              <a:t>Commit to share the gospel with someone this week in the power of the Holy Spirit.</a:t>
            </a:r>
          </a:p>
          <a:p>
            <a:pPr marL="571500" indent="-571500">
              <a:spcAft>
                <a:spcPts val="1800"/>
              </a:spcAft>
              <a:buFont typeface="Arial" panose="020B0604020202020204" pitchFamily="34" charset="0"/>
              <a:buChar char="•"/>
            </a:pPr>
            <a:r>
              <a:rPr lang="en-US" sz="2800" dirty="0">
                <a:solidFill>
                  <a:schemeClr val="bg1"/>
                </a:solidFill>
                <a:latin typeface="Corbel" panose="020B0503020204020204" pitchFamily="34" charset="0"/>
                <a:ea typeface="Palatino" pitchFamily="2" charset="77"/>
                <a:cs typeface="Calibri" panose="020F0502020204030204" pitchFamily="34" charset="0"/>
              </a:rPr>
              <a:t>Talk with your children or grandchildren about the baptism in the Holy Spirit and encourage the next generation to embrace Pentecost.</a:t>
            </a:r>
          </a:p>
        </p:txBody>
      </p:sp>
    </p:spTree>
    <p:extLst>
      <p:ext uri="{BB962C8B-B14F-4D97-AF65-F5344CB8AC3E}">
        <p14:creationId xmlns:p14="http://schemas.microsoft.com/office/powerpoint/2010/main" val="41593531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97389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83202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6">
            <a:extLst>
              <a:ext uri="{FF2B5EF4-FFF2-40B4-BE49-F238E27FC236}">
                <a16:creationId xmlns:a16="http://schemas.microsoft.com/office/drawing/2014/main" id="{05E30743-A9B7-4FA5-2AAA-8384488C2CB8}"/>
              </a:ext>
            </a:extLst>
          </p:cNvPr>
          <p:cNvSpPr txBox="1"/>
          <p:nvPr/>
        </p:nvSpPr>
        <p:spPr>
          <a:xfrm>
            <a:off x="9687205" y="5864304"/>
            <a:ext cx="7823555" cy="1107996"/>
          </a:xfrm>
          <a:prstGeom prst="rect">
            <a:avLst/>
          </a:prstGeom>
        </p:spPr>
        <p:txBody>
          <a:bodyPr wrap="square" lIns="0" tIns="0" rIns="0" bIns="0" rtlCol="0" anchor="ctr">
            <a:spAutoFit/>
          </a:bodyPr>
          <a:lstStyle/>
          <a:p>
            <a:pPr>
              <a:spcAft>
                <a:spcPts val="3000"/>
              </a:spcAft>
            </a:pPr>
            <a:r>
              <a:rPr lang="en-US" sz="3600" i="1" dirty="0">
                <a:solidFill>
                  <a:schemeClr val="bg1">
                    <a:lumMod val="95000"/>
                  </a:schemeClr>
                </a:solidFill>
                <a:latin typeface="Corbel" panose="020B0503020204020204" pitchFamily="34" charset="0"/>
              </a:rPr>
              <a:t>God poured out the Holy Spirit so that everyone who follows Jesus may be filled.</a:t>
            </a:r>
          </a:p>
        </p:txBody>
      </p:sp>
      <p:sp>
        <p:nvSpPr>
          <p:cNvPr id="4" name="TextBox 6">
            <a:extLst>
              <a:ext uri="{FF2B5EF4-FFF2-40B4-BE49-F238E27FC236}">
                <a16:creationId xmlns:a16="http://schemas.microsoft.com/office/drawing/2014/main" id="{E7D41ED7-86E6-A096-0235-1756E32ED234}"/>
              </a:ext>
            </a:extLst>
          </p:cNvPr>
          <p:cNvSpPr txBox="1"/>
          <p:nvPr/>
        </p:nvSpPr>
        <p:spPr>
          <a:xfrm>
            <a:off x="9687205" y="3924300"/>
            <a:ext cx="7000595" cy="147732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LESSON 13</a:t>
            </a:r>
            <a:br>
              <a:rPr lang="en-US" sz="4400" i="0" dirty="0">
                <a:solidFill>
                  <a:schemeClr val="bg1">
                    <a:lumMod val="95000"/>
                  </a:schemeClr>
                </a:solidFill>
                <a:latin typeface="Franklin Gothic Medium" panose="020B0603020102020204" pitchFamily="34" charset="0"/>
              </a:rPr>
            </a:br>
            <a:r>
              <a:rPr lang="en-US" sz="3600" i="0" dirty="0">
                <a:solidFill>
                  <a:schemeClr val="bg1">
                    <a:lumMod val="95000"/>
                  </a:schemeClr>
                </a:solidFill>
                <a:latin typeface="Franklin Gothic Medium" panose="020B0603020102020204" pitchFamily="34" charset="0"/>
              </a:rPr>
              <a:t>BAPTISM IN THE HOLY SPIRIT</a:t>
            </a:r>
          </a:p>
        </p:txBody>
      </p:sp>
    </p:spTree>
    <p:extLst>
      <p:ext uri="{BB962C8B-B14F-4D97-AF65-F5344CB8AC3E}">
        <p14:creationId xmlns:p14="http://schemas.microsoft.com/office/powerpoint/2010/main" val="42945218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8">
            <a:extLst>
              <a:ext uri="{FF2B5EF4-FFF2-40B4-BE49-F238E27FC236}">
                <a16:creationId xmlns:a16="http://schemas.microsoft.com/office/drawing/2014/main" id="{27514B45-0AA4-A677-8B7C-AB74AABC06F4}"/>
              </a:ext>
            </a:extLst>
          </p:cNvPr>
          <p:cNvSpPr txBox="1"/>
          <p:nvPr/>
        </p:nvSpPr>
        <p:spPr>
          <a:xfrm>
            <a:off x="6400800" y="3580455"/>
            <a:ext cx="8153400" cy="2523768"/>
          </a:xfrm>
          <a:prstGeom prst="rect">
            <a:avLst/>
          </a:prstGeom>
        </p:spPr>
        <p:txBody>
          <a:bodyPr wrap="square" lIns="0" tIns="0" rIns="0" bIns="0" rtlCol="0" anchor="ctr">
            <a:spAutoFit/>
          </a:bodyPr>
          <a:lstStyle/>
          <a:p>
            <a:r>
              <a:rPr lang="en-US" sz="4100" dirty="0">
                <a:solidFill>
                  <a:srgbClr val="FFFFFF"/>
                </a:solidFill>
                <a:latin typeface="Corbel" panose="020B0503020204020204" pitchFamily="34" charset="0"/>
              </a:rPr>
              <a:t>The promise is unto you, and to your children, and to all that are afar off, even as many as the Lord our God shall call.</a:t>
            </a:r>
          </a:p>
        </p:txBody>
      </p:sp>
      <p:sp>
        <p:nvSpPr>
          <p:cNvPr id="3" name="TextBox 2">
            <a:extLst>
              <a:ext uri="{FF2B5EF4-FFF2-40B4-BE49-F238E27FC236}">
                <a16:creationId xmlns:a16="http://schemas.microsoft.com/office/drawing/2014/main" id="{7636D966-1D60-DC31-F708-C3955322E333}"/>
              </a:ext>
            </a:extLst>
          </p:cNvPr>
          <p:cNvSpPr txBox="1"/>
          <p:nvPr/>
        </p:nvSpPr>
        <p:spPr>
          <a:xfrm>
            <a:off x="3352800" y="5905500"/>
            <a:ext cx="2057400" cy="369332"/>
          </a:xfrm>
          <a:prstGeom prst="rect">
            <a:avLst/>
          </a:prstGeom>
          <a:noFill/>
        </p:spPr>
        <p:txBody>
          <a:bodyPr wrap="square">
            <a:spAutoFit/>
          </a:bodyPr>
          <a:lstStyle/>
          <a:p>
            <a:pPr algn="ctr"/>
            <a:r>
              <a:rPr lang="en-US" sz="1800" dirty="0">
                <a:solidFill>
                  <a:srgbClr val="FFFFFF"/>
                </a:solidFill>
                <a:latin typeface="Franklin Gothic Medium" panose="020B0603020102020204" pitchFamily="34" charset="0"/>
              </a:rPr>
              <a:t>(KJV)</a:t>
            </a:r>
            <a:endParaRPr lang="en-US" dirty="0"/>
          </a:p>
        </p:txBody>
      </p:sp>
    </p:spTree>
    <p:extLst>
      <p:ext uri="{BB962C8B-B14F-4D97-AF65-F5344CB8AC3E}">
        <p14:creationId xmlns:p14="http://schemas.microsoft.com/office/powerpoint/2010/main" val="14728564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a:extLst>
              <a:ext uri="{FF2B5EF4-FFF2-40B4-BE49-F238E27FC236}">
                <a16:creationId xmlns:a16="http://schemas.microsoft.com/office/drawing/2014/main" id="{52E75411-0B3F-EF43-C5EA-751068CFF745}"/>
              </a:ext>
            </a:extLst>
          </p:cNvPr>
          <p:cNvSpPr txBox="1"/>
          <p:nvPr/>
        </p:nvSpPr>
        <p:spPr>
          <a:xfrm>
            <a:off x="6400800" y="3515674"/>
            <a:ext cx="8077200" cy="2585323"/>
          </a:xfrm>
          <a:prstGeom prst="rect">
            <a:avLst/>
          </a:prstGeom>
        </p:spPr>
        <p:txBody>
          <a:bodyPr wrap="square" lIns="0" tIns="0" rIns="0" bIns="0" rtlCol="0" anchor="ctr">
            <a:spAutoFit/>
          </a:bodyPr>
          <a:lstStyle/>
          <a:p>
            <a:r>
              <a:rPr lang="en-US" sz="4200" dirty="0">
                <a:solidFill>
                  <a:srgbClr val="FFFFFF"/>
                </a:solidFill>
                <a:latin typeface="Corbel" panose="020B0503020204020204" pitchFamily="34" charset="0"/>
              </a:rPr>
              <a:t>“This promise is to you, to your children, and to those far away—all who have been called by the Lord our God.”</a:t>
            </a:r>
          </a:p>
        </p:txBody>
      </p:sp>
      <p:sp>
        <p:nvSpPr>
          <p:cNvPr id="2" name="TextBox 1">
            <a:extLst>
              <a:ext uri="{FF2B5EF4-FFF2-40B4-BE49-F238E27FC236}">
                <a16:creationId xmlns:a16="http://schemas.microsoft.com/office/drawing/2014/main" id="{17CEBE55-9D7B-29C1-4EAF-3D818B8B8F10}"/>
              </a:ext>
            </a:extLst>
          </p:cNvPr>
          <p:cNvSpPr txBox="1"/>
          <p:nvPr/>
        </p:nvSpPr>
        <p:spPr>
          <a:xfrm>
            <a:off x="3352800" y="5905500"/>
            <a:ext cx="2057400" cy="369332"/>
          </a:xfrm>
          <a:prstGeom prst="rect">
            <a:avLst/>
          </a:prstGeom>
          <a:noFill/>
        </p:spPr>
        <p:txBody>
          <a:bodyPr wrap="square">
            <a:spAutoFit/>
          </a:bodyPr>
          <a:lstStyle/>
          <a:p>
            <a:pPr algn="ctr"/>
            <a:r>
              <a:rPr lang="en-US" sz="1800" dirty="0">
                <a:solidFill>
                  <a:srgbClr val="FFFFFF"/>
                </a:solidFill>
                <a:latin typeface="Franklin Gothic Medium" panose="020B0603020102020204" pitchFamily="34" charset="0"/>
              </a:rPr>
              <a:t>(NLT)</a:t>
            </a:r>
            <a:endParaRPr lang="en-US" dirty="0"/>
          </a:p>
        </p:txBody>
      </p:sp>
    </p:spTree>
    <p:extLst>
      <p:ext uri="{BB962C8B-B14F-4D97-AF65-F5344CB8AC3E}">
        <p14:creationId xmlns:p14="http://schemas.microsoft.com/office/powerpoint/2010/main" val="42501894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0" y="5303520"/>
            <a:ext cx="7160301" cy="974626"/>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COMMANDED TO WAIT</a:t>
            </a:r>
          </a:p>
          <a:p>
            <a:pPr>
              <a:lnSpc>
                <a:spcPts val="3840"/>
              </a:lnSpc>
            </a:pPr>
            <a:r>
              <a:rPr lang="en-US" sz="3200" spc="160" dirty="0">
                <a:solidFill>
                  <a:srgbClr val="FFFFFF"/>
                </a:solidFill>
                <a:latin typeface="Franklin Gothic Medium" panose="020B0603020102020204" pitchFamily="34" charset="0"/>
              </a:rPr>
              <a:t>Acts 1:4–5</a:t>
            </a:r>
          </a:p>
        </p:txBody>
      </p:sp>
    </p:spTree>
    <p:extLst>
      <p:ext uri="{BB962C8B-B14F-4D97-AF65-F5344CB8AC3E}">
        <p14:creationId xmlns:p14="http://schemas.microsoft.com/office/powerpoint/2010/main" val="29401246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C82F32-4CA5-5ACC-C7E4-CE13521B95DE}"/>
              </a:ext>
            </a:extLst>
          </p:cNvPr>
          <p:cNvSpPr txBox="1"/>
          <p:nvPr/>
        </p:nvSpPr>
        <p:spPr>
          <a:xfrm>
            <a:off x="990600" y="3660219"/>
            <a:ext cx="8991600" cy="3893374"/>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rPr>
              <a:t>Why did Jesus want His followers to receive the baptism in the Holy Spirit before engaging in ministry?</a:t>
            </a:r>
          </a:p>
          <a:p>
            <a:pPr marL="834390" indent="-560070">
              <a:spcAft>
                <a:spcPts val="1800"/>
              </a:spcAft>
              <a:buFont typeface="Arial" panose="020B0604020202020204" pitchFamily="34" charset="0"/>
              <a:buChar char="•"/>
            </a:pPr>
            <a:r>
              <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rPr>
              <a:t>Why can it be difficult to wait on the Lord when we have something important we want to do for Him? What blessings can be found during times of waiting?</a:t>
            </a:r>
          </a:p>
        </p:txBody>
      </p:sp>
      <p:sp>
        <p:nvSpPr>
          <p:cNvPr id="2" name="TextBox 1">
            <a:extLst>
              <a:ext uri="{FF2B5EF4-FFF2-40B4-BE49-F238E27FC236}">
                <a16:creationId xmlns:a16="http://schemas.microsoft.com/office/drawing/2014/main" id="{74CD9B6B-2CC7-0A57-A558-F14D7D468ABA}"/>
              </a:ext>
            </a:extLst>
          </p:cNvPr>
          <p:cNvSpPr txBox="1"/>
          <p:nvPr/>
        </p:nvSpPr>
        <p:spPr>
          <a:xfrm>
            <a:off x="11590020" y="6195060"/>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5932406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160301" cy="974626"/>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COMMANDED TO WAIT</a:t>
            </a:r>
          </a:p>
          <a:p>
            <a:pPr>
              <a:lnSpc>
                <a:spcPts val="3840"/>
              </a:lnSpc>
            </a:pPr>
            <a:r>
              <a:rPr lang="en-US" sz="3200" spc="160" dirty="0">
                <a:solidFill>
                  <a:srgbClr val="FFFFFF"/>
                </a:solidFill>
                <a:latin typeface="Franklin Gothic Medium" panose="020B0603020102020204" pitchFamily="34" charset="0"/>
              </a:rPr>
              <a:t>Acts 1:4–5</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87313"/>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Acts 1:6–8</a:t>
            </a:r>
            <a:endParaRPr lang="en-US" sz="2600" spc="169" dirty="0">
              <a:solidFill>
                <a:srgbClr val="FFFFFF"/>
              </a:solidFill>
              <a:latin typeface="Franklin Gothic Medium" panose="020B0603020102020204" pitchFamily="34" charset="0"/>
            </a:endParaRP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THE PROMISE OF EMPOWERMENT</a:t>
            </a:r>
          </a:p>
        </p:txBody>
      </p:sp>
    </p:spTree>
    <p:extLst>
      <p:ext uri="{BB962C8B-B14F-4D97-AF65-F5344CB8AC3E}">
        <p14:creationId xmlns:p14="http://schemas.microsoft.com/office/powerpoint/2010/main" val="37345701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01AE7E-0EA7-0335-10CC-7D4247FBC080}"/>
              </a:ext>
            </a:extLst>
          </p:cNvPr>
          <p:cNvSpPr txBox="1"/>
          <p:nvPr/>
        </p:nvSpPr>
        <p:spPr>
          <a:xfrm>
            <a:off x="762000" y="3771900"/>
            <a:ext cx="9448800" cy="2400657"/>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500" dirty="0">
                <a:solidFill>
                  <a:schemeClr val="bg1">
                    <a:lumMod val="95000"/>
                  </a:schemeClr>
                </a:solidFill>
                <a:latin typeface="Corbel" panose="020B0503020204020204" pitchFamily="34" charset="0"/>
                <a:ea typeface="Palatino" pitchFamily="2" charset="77"/>
                <a:cs typeface="Calibri" panose="020F0502020204030204" pitchFamily="34" charset="0"/>
              </a:rPr>
              <a:t>Is there any significance to salvation and the baptism in the Holy Spirit both being described as gifts from God? Explain.</a:t>
            </a:r>
          </a:p>
          <a:p>
            <a:pPr marL="834390" indent="-560070">
              <a:spcAft>
                <a:spcPts val="1800"/>
              </a:spcAft>
              <a:buFont typeface="Arial" panose="020B0604020202020204" pitchFamily="34" charset="0"/>
              <a:buChar char="•"/>
            </a:pPr>
            <a:endPar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endParaRPr>
          </a:p>
        </p:txBody>
      </p:sp>
    </p:spTree>
    <p:extLst>
      <p:ext uri="{BB962C8B-B14F-4D97-AF65-F5344CB8AC3E}">
        <p14:creationId xmlns:p14="http://schemas.microsoft.com/office/powerpoint/2010/main" val="30315135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Acts 2:1–4</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FILLED WITH THE SPIRIT</a:t>
            </a:r>
          </a:p>
        </p:txBody>
      </p:sp>
    </p:spTree>
    <p:extLst>
      <p:ext uri="{BB962C8B-B14F-4D97-AF65-F5344CB8AC3E}">
        <p14:creationId xmlns:p14="http://schemas.microsoft.com/office/powerpoint/2010/main" val="1294655604"/>
      </p:ext>
    </p:extLst>
  </p:cSld>
  <p:clrMapOvr>
    <a:masterClrMapping/>
  </p:clrMapOvr>
</p:sld>
</file>

<file path=ppt/theme/theme1.xml><?xml version="1.0" encoding="utf-8"?>
<a:theme xmlns:a="http://schemas.openxmlformats.org/drawingml/2006/main" name="Basic">
  <a:themeElements>
    <a:clrScheme name="SUM 23">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006E9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6C560490-F4B9-9A48-9CF2-A111D1AE7ADE}"/>
    </a:ext>
  </a:extLst>
</a:theme>
</file>

<file path=ppt/theme/theme2.xml><?xml version="1.0" encoding="utf-8"?>
<a:theme xmlns:a="http://schemas.openxmlformats.org/drawingml/2006/main" name="With Lesson Foo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8788EE40-1737-2D4D-B364-4D4D1AE896A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70628</TotalTime>
  <Words>2372</Words>
  <Application>Microsoft Macintosh PowerPoint</Application>
  <PresentationFormat>Custom</PresentationFormat>
  <Paragraphs>149</Paragraphs>
  <Slides>19</Slides>
  <Notes>19</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19</vt:i4>
      </vt:variant>
    </vt:vector>
  </HeadingPairs>
  <TitlesOfParts>
    <vt:vector size="28" baseType="lpstr">
      <vt:lpstr>Arial</vt:lpstr>
      <vt:lpstr>system-ui</vt:lpstr>
      <vt:lpstr>Calibri</vt:lpstr>
      <vt:lpstr>Franklin Gothic Medium</vt:lpstr>
      <vt:lpstr>Corbel</vt:lpstr>
      <vt:lpstr>Franklin Gothic Book</vt:lpstr>
      <vt:lpstr>ProximaNovaCond</vt:lpstr>
      <vt:lpstr>Basic</vt:lpstr>
      <vt:lpstr>With Lesson Footer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Bennett, Richard</dc:creator>
  <cp:lastModifiedBy>Lee, Whitney</cp:lastModifiedBy>
  <cp:revision>4</cp:revision>
  <dcterms:created xsi:type="dcterms:W3CDTF">2023-08-11T18:12:45Z</dcterms:created>
  <dcterms:modified xsi:type="dcterms:W3CDTF">2025-10-02T20:17:23Z</dcterms:modified>
  <dc:identifier>DAEvRMTdTXk</dc:identifier>
</cp:coreProperties>
</file>