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4"/>
  </p:notesMasterIdLst>
  <p:handoutMasterIdLst>
    <p:handoutMasterId r:id="rId25"/>
  </p:handoutMasterIdLst>
  <p:sldIdLst>
    <p:sldId id="264" r:id="rId3"/>
    <p:sldId id="282" r:id="rId4"/>
    <p:sldId id="265" r:id="rId5"/>
    <p:sldId id="266" r:id="rId6"/>
    <p:sldId id="267" r:id="rId7"/>
    <p:sldId id="276" r:id="rId8"/>
    <p:sldId id="268" r:id="rId9"/>
    <p:sldId id="277" r:id="rId10"/>
    <p:sldId id="289" r:id="rId11"/>
    <p:sldId id="269" r:id="rId12"/>
    <p:sldId id="278" r:id="rId13"/>
    <p:sldId id="270" r:id="rId14"/>
    <p:sldId id="279" r:id="rId15"/>
    <p:sldId id="271" r:id="rId16"/>
    <p:sldId id="280" r:id="rId17"/>
    <p:sldId id="272" r:id="rId18"/>
    <p:sldId id="285" r:id="rId19"/>
    <p:sldId id="273" r:id="rId20"/>
    <p:sldId id="284" r:id="rId21"/>
    <p:sldId id="283" r:id="rId22"/>
    <p:sldId id="288" r:id="rId23"/>
  </p:sldIdLst>
  <p:sldSz cx="18288000" cy="10287000"/>
  <p:notesSz cx="6858000" cy="9144000"/>
  <p:embeddedFontLst>
    <p:embeddedFont>
      <p:font typeface="Corbel" panose="020B0503020204020204" pitchFamily="34" charset="0"/>
      <p:regular r:id="rId26"/>
      <p:bold r:id="rId27"/>
      <p:italic r:id="rId28"/>
      <p:boldItalic r:id="rId29"/>
    </p:embeddedFont>
    <p:embeddedFont>
      <p:font typeface="Franklin Gothic Book" panose="020B0503020102020204" pitchFamily="34" charset="0"/>
      <p:regular r:id="rId30"/>
      <p:italic r:id="rId31"/>
    </p:embeddedFont>
    <p:embeddedFont>
      <p:font typeface="Franklin Gothic Medium" panose="020B0603020102020204" pitchFamily="34" charset="0"/>
      <p:regular r:id="rId32"/>
      <p:italic r:id="rId33"/>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27F5A6-3FE7-0948-8C00-D0AD20525B6A}" v="36" dt="2025-10-02T19:01:03.8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60894" autoAdjust="0"/>
  </p:normalViewPr>
  <p:slideViewPr>
    <p:cSldViewPr>
      <p:cViewPr varScale="1">
        <p:scale>
          <a:sx n="48" d="100"/>
          <a:sy n="48" d="100"/>
        </p:scale>
        <p:origin x="1304" y="216"/>
      </p:cViewPr>
      <p:guideLst>
        <p:guide orient="horz" pos="2160"/>
        <p:guide pos="2880"/>
      </p:guideLst>
    </p:cSldViewPr>
  </p:slideViewPr>
  <p:outlineViewPr>
    <p:cViewPr>
      <p:scale>
        <a:sx n="33" d="100"/>
        <a:sy n="33" d="100"/>
      </p:scale>
      <p:origin x="0" y="0"/>
    </p:cViewPr>
  </p:outlineViewPr>
  <p:notesTextViewPr>
    <p:cViewPr>
      <p:scale>
        <a:sx n="140" d="100"/>
        <a:sy n="14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1.fntdata"/><Relationship Id="rId39" Type="http://schemas.microsoft.com/office/2015/10/relationships/revisionInfo" Target="revisionInfo.xml"/><Relationship Id="rId21" Type="http://schemas.openxmlformats.org/officeDocument/2006/relationships/slide" Target="slides/slide19.xml"/><Relationship Id="rId34"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33" Type="http://schemas.openxmlformats.org/officeDocument/2006/relationships/font" Target="fonts/font8.fntdata"/><Relationship Id="rId38" Type="http://schemas.microsoft.com/office/2016/11/relationships/changesInfo" Target="changesInfos/changesInfo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32" Type="http://schemas.openxmlformats.org/officeDocument/2006/relationships/font" Target="fonts/font7.fntdata"/><Relationship Id="rId37" Type="http://schemas.openxmlformats.org/officeDocument/2006/relationships/tableStyles" Target="tableStyles.xml"/><Relationship Id="rId40" Type="http://schemas.microsoft.com/office/2018/10/relationships/authors" Target="author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6.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19:01:40.452" v="14401" actId="18131"/>
      <pc:docMkLst>
        <pc:docMk/>
      </pc:docMkLst>
      <pc:sldChg chg="addSp delSp modSp mod modNotesTx">
        <pc:chgData name="Lee, Whitney" userId="42c304cf-7bf0-4354-97f1-ba8873b86299" providerId="ADAL" clId="{211D9671-1ED9-551A-A998-E463F2A32939}" dt="2025-09-25T17:46:01.557" v="11717" actId="20577"/>
        <pc:sldMkLst>
          <pc:docMk/>
          <pc:sldMk cId="336364739" sldId="264"/>
        </pc:sldMkLst>
      </pc:sldChg>
      <pc:sldChg chg="modSp mod">
        <pc:chgData name="Lee, Whitney" userId="42c304cf-7bf0-4354-97f1-ba8873b86299" providerId="ADAL" clId="{211D9671-1ED9-551A-A998-E463F2A32939}" dt="2025-09-25T17:48:48.739" v="12173" actId="20577"/>
        <pc:sldMkLst>
          <pc:docMk/>
          <pc:sldMk cId="1472856482" sldId="265"/>
        </pc:sldMkLst>
        <pc:spChg chg="mod">
          <ac:chgData name="Lee, Whitney" userId="42c304cf-7bf0-4354-97f1-ba8873b86299" providerId="ADAL" clId="{211D9671-1ED9-551A-A998-E463F2A32939}" dt="2025-09-25T17:48:48.739" v="12173"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5T17:49:46.303" v="12330" actId="20577"/>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5T17:49:46.303" v="12330" actId="20577"/>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5T17:55:02.687" v="12518" actId="20578"/>
        <pc:sldMkLst>
          <pc:docMk/>
          <pc:sldMk cId="2940124673" sldId="267"/>
        </pc:sldMkLst>
        <pc:spChg chg="mod">
          <ac:chgData name="Lee, Whitney" userId="42c304cf-7bf0-4354-97f1-ba8873b86299" providerId="ADAL" clId="{211D9671-1ED9-551A-A998-E463F2A32939}" dt="2025-09-25T17:55:02.687" v="12518" actId="20578"/>
          <ac:spMkLst>
            <pc:docMk/>
            <pc:sldMk cId="2940124673" sldId="267"/>
            <ac:spMk id="5" creationId="{FB67BC36-FF11-8150-B054-E3F014E098FD}"/>
          </ac:spMkLst>
        </pc:spChg>
      </pc:sldChg>
      <pc:sldChg chg="modSp mod modNotesTx">
        <pc:chgData name="Lee, Whitney" userId="42c304cf-7bf0-4354-97f1-ba8873b86299" providerId="ADAL" clId="{211D9671-1ED9-551A-A998-E463F2A32939}" dt="2025-09-25T17:55:48.731" v="12575" actId="20577"/>
        <pc:sldMkLst>
          <pc:docMk/>
          <pc:sldMk cId="3734570181" sldId="268"/>
        </pc:sldMkLst>
        <pc:spChg chg="mod">
          <ac:chgData name="Lee, Whitney" userId="42c304cf-7bf0-4354-97f1-ba8873b86299" providerId="ADAL" clId="{211D9671-1ED9-551A-A998-E463F2A32939}" dt="2025-09-25T17:55:09.545" v="12519"/>
          <ac:spMkLst>
            <pc:docMk/>
            <pc:sldMk cId="3734570181" sldId="268"/>
            <ac:spMk id="4" creationId="{89677ECE-FE3D-A8A6-03A9-2F04A0A9F2DE}"/>
          </ac:spMkLst>
        </pc:spChg>
        <pc:spChg chg="mod">
          <ac:chgData name="Lee, Whitney" userId="42c304cf-7bf0-4354-97f1-ba8873b86299" providerId="ADAL" clId="{211D9671-1ED9-551A-A998-E463F2A32939}" dt="2025-09-25T17:55:13.970" v="12539" actId="20577"/>
          <ac:spMkLst>
            <pc:docMk/>
            <pc:sldMk cId="3734570181" sldId="268"/>
            <ac:spMk id="5" creationId="{FB67BC36-FF11-8150-B054-E3F014E098FD}"/>
          </ac:spMkLst>
        </pc:spChg>
        <pc:spChg chg="mod">
          <ac:chgData name="Lee, Whitney" userId="42c304cf-7bf0-4354-97f1-ba8873b86299" providerId="ADAL" clId="{211D9671-1ED9-551A-A998-E463F2A32939}" dt="2025-09-25T17:55:42.441" v="12567" actId="20577"/>
          <ac:spMkLst>
            <pc:docMk/>
            <pc:sldMk cId="3734570181" sldId="268"/>
            <ac:spMk id="6" creationId="{F0007A59-C0AE-7C55-2754-C92195DFE286}"/>
          </ac:spMkLst>
        </pc:spChg>
        <pc:spChg chg="mod">
          <ac:chgData name="Lee, Whitney" userId="42c304cf-7bf0-4354-97f1-ba8873b86299" providerId="ADAL" clId="{211D9671-1ED9-551A-A998-E463F2A32939}" dt="2025-09-25T17:55:33.576" v="12559"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5T17:59:28.212" v="12756" actId="20577"/>
        <pc:sldMkLst>
          <pc:docMk/>
          <pc:sldMk cId="1294655604" sldId="269"/>
        </pc:sldMkLst>
        <pc:spChg chg="mod">
          <ac:chgData name="Lee, Whitney" userId="42c304cf-7bf0-4354-97f1-ba8873b86299" providerId="ADAL" clId="{211D9671-1ED9-551A-A998-E463F2A32939}" dt="2025-09-25T17:58:24.205" v="12745" actId="20577"/>
          <ac:spMkLst>
            <pc:docMk/>
            <pc:sldMk cId="1294655604" sldId="269"/>
            <ac:spMk id="4" creationId="{89677ECE-FE3D-A8A6-03A9-2F04A0A9F2DE}"/>
          </ac:spMkLst>
        </pc:spChg>
        <pc:spChg chg="mod">
          <ac:chgData name="Lee, Whitney" userId="42c304cf-7bf0-4354-97f1-ba8873b86299" providerId="ADAL" clId="{211D9671-1ED9-551A-A998-E463F2A32939}" dt="2025-09-25T17:58:16.384" v="12731"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5T18:01:43.609" v="12826" actId="20577"/>
        <pc:sldMkLst>
          <pc:docMk/>
          <pc:sldMk cId="3663860457" sldId="270"/>
        </pc:sldMkLst>
        <pc:spChg chg="mod">
          <ac:chgData name="Lee, Whitney" userId="42c304cf-7bf0-4354-97f1-ba8873b86299" providerId="ADAL" clId="{211D9671-1ED9-551A-A998-E463F2A32939}" dt="2025-09-25T18:00:51.787" v="12767"/>
          <ac:spMkLst>
            <pc:docMk/>
            <pc:sldMk cId="3663860457" sldId="270"/>
            <ac:spMk id="4" creationId="{89677ECE-FE3D-A8A6-03A9-2F04A0A9F2DE}"/>
          </ac:spMkLst>
        </pc:spChg>
        <pc:spChg chg="mod">
          <ac:chgData name="Lee, Whitney" userId="42c304cf-7bf0-4354-97f1-ba8873b86299" providerId="ADAL" clId="{211D9671-1ED9-551A-A998-E463F2A32939}" dt="2025-09-25T18:01:08.815" v="12794" actId="20577"/>
          <ac:spMkLst>
            <pc:docMk/>
            <pc:sldMk cId="3663860457" sldId="270"/>
            <ac:spMk id="5" creationId="{FB67BC36-FF11-8150-B054-E3F014E098FD}"/>
          </ac:spMkLst>
        </pc:spChg>
        <pc:spChg chg="mod">
          <ac:chgData name="Lee, Whitney" userId="42c304cf-7bf0-4354-97f1-ba8873b86299" providerId="ADAL" clId="{211D9671-1ED9-551A-A998-E463F2A32939}" dt="2025-09-25T18:01:34.444" v="12819" actId="20577"/>
          <ac:spMkLst>
            <pc:docMk/>
            <pc:sldMk cId="3663860457" sldId="270"/>
            <ac:spMk id="6" creationId="{F0007A59-C0AE-7C55-2754-C92195DFE286}"/>
          </ac:spMkLst>
        </pc:spChg>
        <pc:spChg chg="mod">
          <ac:chgData name="Lee, Whitney" userId="42c304cf-7bf0-4354-97f1-ba8873b86299" providerId="ADAL" clId="{211D9671-1ED9-551A-A998-E463F2A32939}" dt="2025-09-25T18:01:24.667" v="12811"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5T18:05:20.723" v="13173" actId="20577"/>
        <pc:sldMkLst>
          <pc:docMk/>
          <pc:sldMk cId="2340130936" sldId="271"/>
        </pc:sldMkLst>
        <pc:spChg chg="mod">
          <ac:chgData name="Lee, Whitney" userId="42c304cf-7bf0-4354-97f1-ba8873b86299" providerId="ADAL" clId="{211D9671-1ED9-551A-A998-E463F2A32939}" dt="2025-09-25T18:04:39.563" v="13162" actId="20577"/>
          <ac:spMkLst>
            <pc:docMk/>
            <pc:sldMk cId="2340130936" sldId="271"/>
            <ac:spMk id="4" creationId="{89677ECE-FE3D-A8A6-03A9-2F04A0A9F2DE}"/>
          </ac:spMkLst>
        </pc:spChg>
        <pc:spChg chg="mod">
          <ac:chgData name="Lee, Whitney" userId="42c304cf-7bf0-4354-97f1-ba8873b86299" providerId="ADAL" clId="{211D9671-1ED9-551A-A998-E463F2A32939}" dt="2025-09-25T18:04:29.649" v="13152"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5T18:13:15.592" v="13602" actId="20577"/>
        <pc:sldMkLst>
          <pc:docMk/>
          <pc:sldMk cId="2515943933" sldId="272"/>
        </pc:sldMkLst>
        <pc:spChg chg="mod">
          <ac:chgData name="Lee, Whitney" userId="42c304cf-7bf0-4354-97f1-ba8873b86299" providerId="ADAL" clId="{211D9671-1ED9-551A-A998-E463F2A32939}" dt="2025-09-25T18:10:18.610" v="13500"/>
          <ac:spMkLst>
            <pc:docMk/>
            <pc:sldMk cId="2515943933" sldId="272"/>
            <ac:spMk id="4" creationId="{89677ECE-FE3D-A8A6-03A9-2F04A0A9F2DE}"/>
          </ac:spMkLst>
        </pc:spChg>
        <pc:spChg chg="mod">
          <ac:chgData name="Lee, Whitney" userId="42c304cf-7bf0-4354-97f1-ba8873b86299" providerId="ADAL" clId="{211D9671-1ED9-551A-A998-E463F2A32939}" dt="2025-09-25T18:10:24.935" v="13529" actId="20577"/>
          <ac:spMkLst>
            <pc:docMk/>
            <pc:sldMk cId="2515943933" sldId="272"/>
            <ac:spMk id="5" creationId="{FB67BC36-FF11-8150-B054-E3F014E098FD}"/>
          </ac:spMkLst>
        </pc:spChg>
        <pc:spChg chg="mod">
          <ac:chgData name="Lee, Whitney" userId="42c304cf-7bf0-4354-97f1-ba8873b86299" providerId="ADAL" clId="{211D9671-1ED9-551A-A998-E463F2A32939}" dt="2025-09-25T18:11:13.917" v="13574" actId="20577"/>
          <ac:spMkLst>
            <pc:docMk/>
            <pc:sldMk cId="2515943933" sldId="272"/>
            <ac:spMk id="6" creationId="{F0007A59-C0AE-7C55-2754-C92195DFE286}"/>
          </ac:spMkLst>
        </pc:spChg>
        <pc:spChg chg="mod">
          <ac:chgData name="Lee, Whitney" userId="42c304cf-7bf0-4354-97f1-ba8873b86299" providerId="ADAL" clId="{211D9671-1ED9-551A-A998-E463F2A32939}" dt="2025-09-25T18:11:00.434" v="13564"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5T18:17:50.859" v="14270" actId="1076"/>
        <pc:sldMkLst>
          <pc:docMk/>
          <pc:sldMk cId="4159353120" sldId="273"/>
        </pc:sldMkLst>
        <pc:spChg chg="mod">
          <ac:chgData name="Lee, Whitney" userId="42c304cf-7bf0-4354-97f1-ba8873b86299" providerId="ADAL" clId="{211D9671-1ED9-551A-A998-E463F2A32939}" dt="2025-09-25T18:17:50.859" v="14270" actId="107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5T17:54:36.293" v="12517" actId="1035"/>
        <pc:sldMkLst>
          <pc:docMk/>
          <pc:sldMk cId="593240637" sldId="276"/>
        </pc:sldMkLst>
        <pc:spChg chg="mod">
          <ac:chgData name="Lee, Whitney" userId="42c304cf-7bf0-4354-97f1-ba8873b86299" providerId="ADAL" clId="{211D9671-1ED9-551A-A998-E463F2A32939}" dt="2025-09-25T17:54:36.293" v="12517" actId="1035"/>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5T17:57:30.739" v="12583" actId="20577"/>
        <pc:sldMkLst>
          <pc:docMk/>
          <pc:sldMk cId="3031513542" sldId="277"/>
        </pc:sldMkLst>
        <pc:spChg chg="mod">
          <ac:chgData name="Lee, Whitney" userId="42c304cf-7bf0-4354-97f1-ba8873b86299" providerId="ADAL" clId="{211D9671-1ED9-551A-A998-E463F2A32939}" dt="2025-09-25T17:57:21.062" v="12581" actId="14100"/>
          <ac:spMkLst>
            <pc:docMk/>
            <pc:sldMk cId="3031513542" sldId="277"/>
            <ac:spMk id="2" creationId="{5901AE7E-0EA7-0335-10CC-7D4247FBC080}"/>
          </ac:spMkLst>
        </pc:spChg>
      </pc:sldChg>
      <pc:sldChg chg="modSp mod modNotesTx">
        <pc:chgData name="Lee, Whitney" userId="42c304cf-7bf0-4354-97f1-ba8873b86299" providerId="ADAL" clId="{211D9671-1ED9-551A-A998-E463F2A32939}" dt="2025-09-25T18:00:31.182" v="12766" actId="1035"/>
        <pc:sldMkLst>
          <pc:docMk/>
          <pc:sldMk cId="1853337807" sldId="278"/>
        </pc:sldMkLst>
        <pc:spChg chg="mod">
          <ac:chgData name="Lee, Whitney" userId="42c304cf-7bf0-4354-97f1-ba8873b86299" providerId="ADAL" clId="{211D9671-1ED9-551A-A998-E463F2A32939}" dt="2025-09-25T18:00:31.182" v="12766" actId="1035"/>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5T18:03:50.280" v="13123" actId="20577"/>
        <pc:sldMkLst>
          <pc:docMk/>
          <pc:sldMk cId="463717971" sldId="279"/>
        </pc:sldMkLst>
        <pc:spChg chg="mod">
          <ac:chgData name="Lee, Whitney" userId="42c304cf-7bf0-4354-97f1-ba8873b86299" providerId="ADAL" clId="{211D9671-1ED9-551A-A998-E463F2A32939}" dt="2025-09-25T18:03:50.280" v="13123"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5T18:09:52.227" v="13499" actId="20577"/>
        <pc:sldMkLst>
          <pc:docMk/>
          <pc:sldMk cId="843645801" sldId="280"/>
        </pc:sldMkLst>
        <pc:spChg chg="mod">
          <ac:chgData name="Lee, Whitney" userId="42c304cf-7bf0-4354-97f1-ba8873b86299" providerId="ADAL" clId="{211D9671-1ED9-551A-A998-E463F2A32939}" dt="2025-09-25T18:09:52.227" v="13499"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5T17:47:56.294" v="12036" actId="20577"/>
        <pc:sldMkLst>
          <pc:docMk/>
          <pc:sldMk cId="4294521893" sldId="282"/>
        </pc:sldMkLst>
        <pc:spChg chg="mod">
          <ac:chgData name="Lee, Whitney" userId="42c304cf-7bf0-4354-97f1-ba8873b86299" providerId="ADAL" clId="{211D9671-1ED9-551A-A998-E463F2A32939}" dt="2025-09-25T17:47:02.745" v="11814" actId="20577"/>
          <ac:spMkLst>
            <pc:docMk/>
            <pc:sldMk cId="4294521893" sldId="282"/>
            <ac:spMk id="3" creationId="{05E30743-A9B7-4FA5-2AAA-8384488C2CB8}"/>
          </ac:spMkLst>
        </pc:spChg>
        <pc:spChg chg="mod">
          <ac:chgData name="Lee, Whitney" userId="42c304cf-7bf0-4354-97f1-ba8873b86299" providerId="ADAL" clId="{211D9671-1ED9-551A-A998-E463F2A32939}" dt="2025-09-25T17:46:50.870" v="11752"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5T18:18:39.785" v="14384" actId="20577"/>
        <pc:sldMkLst>
          <pc:docMk/>
          <pc:sldMk cId="2091008181" sldId="284"/>
        </pc:sldMkLst>
        <pc:spChg chg="mod">
          <ac:chgData name="Lee, Whitney" userId="42c304cf-7bf0-4354-97f1-ba8873b86299" providerId="ADAL" clId="{211D9671-1ED9-551A-A998-E463F2A32939}" dt="2025-09-25T18:18:39.785" v="14384" actId="20577"/>
          <ac:spMkLst>
            <pc:docMk/>
            <pc:sldMk cId="2091008181" sldId="284"/>
            <ac:spMk id="2" creationId="{CB0310C8-E13E-49A6-E8B7-87D9E7A3C0EA}"/>
          </ac:spMkLst>
        </pc:spChg>
        <pc:spChg chg="mod">
          <ac:chgData name="Lee, Whitney" userId="42c304cf-7bf0-4354-97f1-ba8873b86299" providerId="ADAL" clId="{211D9671-1ED9-551A-A998-E463F2A32939}" dt="2025-09-25T18:18:24.332" v="14292"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09-25T18:14:43.384" v="13929" actId="20577"/>
        <pc:sldMkLst>
          <pc:docMk/>
          <pc:sldMk cId="955555309" sldId="285"/>
        </pc:sldMkLst>
        <pc:spChg chg="mod">
          <ac:chgData name="Lee, Whitney" userId="42c304cf-7bf0-4354-97f1-ba8873b86299" providerId="ADAL" clId="{211D9671-1ED9-551A-A998-E463F2A32939}" dt="2025-09-25T18:14:43.384" v="13929" actId="20577"/>
          <ac:spMkLst>
            <pc:docMk/>
            <pc:sldMk cId="955555309" sldId="285"/>
            <ac:spMk id="2" creationId="{77A00FE0-84CA-CA79-4B3C-49D299CD952E}"/>
          </ac:spMkLst>
        </pc:spChg>
      </pc:sldChg>
      <pc:sldChg chg="modSp add mod modNotesTx">
        <pc:chgData name="Lee, Whitney" userId="42c304cf-7bf0-4354-97f1-ba8873b86299" providerId="ADAL" clId="{211D9671-1ED9-551A-A998-E463F2A32939}" dt="2025-09-25T17:57:58.860" v="12700" actId="20577"/>
        <pc:sldMkLst>
          <pc:docMk/>
          <pc:sldMk cId="1542161000" sldId="289"/>
        </pc:sldMkLst>
        <pc:spChg chg="mod">
          <ac:chgData name="Lee, Whitney" userId="42c304cf-7bf0-4354-97f1-ba8873b86299" providerId="ADAL" clId="{211D9671-1ED9-551A-A998-E463F2A32939}" dt="2025-09-25T17:57:58.860" v="12700" actId="20577"/>
          <ac:spMkLst>
            <pc:docMk/>
            <pc:sldMk cId="1542161000" sldId="289"/>
            <ac:spMk id="2" creationId="{40801589-8865-0655-6F69-5462B48E0EAE}"/>
          </ac:spMkLst>
        </pc:spChg>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8:35:19.451" v="14386" actId="14826"/>
        <pc:sldMasterMkLst>
          <pc:docMk/>
          <pc:sldMasterMk cId="0" sldId="2147483648"/>
        </pc:sldMasterMkLst>
        <pc:sldLayoutChg chg="modSp mod">
          <pc:chgData name="Lee, Whitney" userId="42c304cf-7bf0-4354-97f1-ba8873b86299" providerId="ADAL" clId="{211D9671-1ED9-551A-A998-E463F2A32939}" dt="2025-10-02T18:35:19.451" v="14386"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8:35:19.451" v="14386"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9:01:40.452" v="14401" actId="18131"/>
        <pc:sldMasterMkLst>
          <pc:docMk/>
          <pc:sldMasterMk cId="2113399045" sldId="2147483660"/>
        </pc:sldMasterMkLst>
        <pc:spChg chg="mod">
          <ac:chgData name="Lee, Whitney" userId="42c304cf-7bf0-4354-97f1-ba8873b86299" providerId="ADAL" clId="{211D9671-1ED9-551A-A998-E463F2A32939}" dt="2025-09-25T17:50:09.720" v="12359"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5T17:48:18.257" v="12040"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5T17:48:18.257" v="12040"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8:41:11.167" v="14388"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25T17:50:25.125" v="12387"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8:41:11.167" v="14388"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8:57:25.909" v="14392"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8:57:25.909" v="14392"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8:49:19.199" v="14390"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09-25T17:50:37.170" v="12412" actId="20577"/>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8:49:19.199" v="14390"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9:01:40.452" v="14401"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5T17:50:54.077" v="12449"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0-02T19:01:40.452" v="14401"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10/31/25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10/31/25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As mentioned in the previous lesson, the Book of Daniel was written for people in the process of reconfiguring their identity, which had been tied up with the concept of their God-given land. They must have been wondering, </a:t>
            </a:r>
            <a:r>
              <a:rPr lang="en-US" sz="1200" i="1" kern="1200" dirty="0">
                <a:solidFill>
                  <a:schemeClr val="tx1"/>
                </a:solidFill>
                <a:effectLst/>
                <a:latin typeface="+mn-lt"/>
                <a:ea typeface="+mn-ea"/>
                <a:cs typeface="+mn-cs"/>
              </a:rPr>
              <a:t>Does God still care about His people? Is He truly in control of the nations? </a:t>
            </a:r>
            <a:r>
              <a:rPr lang="en-US" sz="1200" kern="1200" dirty="0">
                <a:solidFill>
                  <a:schemeClr val="tx1"/>
                </a:solidFill>
                <a:effectLst/>
                <a:latin typeface="+mn-lt"/>
                <a:ea typeface="+mn-ea"/>
                <a:cs typeface="+mn-cs"/>
              </a:rPr>
              <a:t>Keep this struggle in mind as we continue to walk through the book.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Starter—Strange Dreams</a:t>
            </a:r>
          </a:p>
          <a:p>
            <a:r>
              <a:rPr lang="en-US" sz="1200" kern="1200" dirty="0">
                <a:solidFill>
                  <a:schemeClr val="tx1"/>
                </a:solidFill>
                <a:effectLst/>
                <a:latin typeface="+mn-lt"/>
                <a:ea typeface="+mn-ea"/>
                <a:cs typeface="+mn-cs"/>
              </a:rPr>
              <a:t>Do you have a specific or recurring dream that includes defying the laws of nature? </a:t>
            </a:r>
            <a:r>
              <a:rPr lang="en-US" sz="1200" i="1" kern="1200" dirty="0">
                <a:solidFill>
                  <a:schemeClr val="tx1"/>
                </a:solidFill>
                <a:effectLst/>
                <a:latin typeface="+mn-lt"/>
                <a:ea typeface="+mn-ea"/>
                <a:cs typeface="+mn-cs"/>
              </a:rPr>
              <a:t>(Examples: breathing underwater, flying, conversing with animals)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While dreams don’t always match reality, they often include bits and pieces of our recent experiences or core memories. They are one of the tools God has given us to process what’s happening in our lives. But spiritual dreams are different. The one recorded in Daniel 2 foretold a series of events that God would bring about over the course of several centuries.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Daniel 1:17 specifies that “God gave Daniel the special ability to interpret the meanings of visions and dreams.” Chapter 2 shows how that gift came into play. The events of Daniel 2 likely sound familiar to those who have read the story of Joseph in Genesis 37–50. Like Daniel, Joseph was a young man taken as a captive to a foreign nation (37:28). There he displayed God-given excellence (39:2, 21–22) and the ability to interpret dreams (40:12–19). His skills brought him before the ruler of the empire (41:14). It must have been encouraging for the original Israelite readers of the Book of Daniel to see that God was providing a second “Joseph” in the person of Daniel. That meant He was not yet finished with His people.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2:14–18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When Arioch, the commander of the king’s guard, came to kill them, Daniel handled the situation with wisdom and discretion.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He asked Arioch, “Why has the king issued such a harsh decree?” So Arioch told him all that had happened.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Daniel went at once to see the king and requested more time to tell the king what the dream meant.</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Then Daniel went home and told his friends Hananiah, Mishael, and Azariah what had happened.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He urged them to ask the God of heaven to show them his mercy by telling them the secret, so they would not be executed along with the other wise men of Babylon.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Then Daniel answered with counsel and wisdom to Arioch the captain of the king's guard, which was gone forth to slay the wise men of Babylon:</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He answered and said to Arioch the king's captain, Why is the decree so hasty from the king? Then Arioch made the thing known to Daniel.</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Then Daniel went in, and desired of the king that he would give him time, and that he would shew the king the interpretation.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Then Daniel went to his house, and made the thing known to Hananiah, Mishael, and Azariah, his companions:</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That they would desire mercies of the God of heaven concerning this secret; that Daniel and his fellows should not perish with the rest of the wise men of Babylon.</a:t>
            </a: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8411854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Agents of Action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determine the roles of God and humans in several Scriptures.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2:19–23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That night the secret was revealed to Daniel in a vision. Then Daniel praised the God of heaven.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He said,</a:t>
            </a:r>
          </a:p>
          <a:p>
            <a:r>
              <a:rPr lang="en-US" sz="1200" b="0" i="0" kern="1200" dirty="0">
                <a:solidFill>
                  <a:schemeClr val="tx1"/>
                </a:solidFill>
                <a:effectLst/>
                <a:latin typeface="+mn-lt"/>
                <a:ea typeface="+mn-ea"/>
                <a:cs typeface="+mn-cs"/>
              </a:rPr>
              <a:t>“Praise the name of God forever and ever,</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he has all wisdom and power.</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He controls the course of world events;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he removes kings and sets up other kings.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He gives wisdom to the wise</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knowledge to the scholars.</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He reveals deep and mysterious things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knows what lies hidden in darkness,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though he is surrounded by light.</a:t>
            </a:r>
            <a:br>
              <a:rPr lang="en-US" sz="1200" b="0" i="0" kern="1200" dirty="0">
                <a:solidFill>
                  <a:schemeClr val="tx1"/>
                </a:solidFill>
                <a:effectLst/>
                <a:latin typeface="+mn-lt"/>
                <a:ea typeface="+mn-ea"/>
                <a:cs typeface="+mn-cs"/>
              </a:rPr>
            </a:b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I thank and praise you, God of my ancestors,</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for you have given me wisdom and strength.</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You have told me what we asked of you</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and revealed to us what the king demanded.”</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Then was the secret revealed unto Daniel in a night vision. Then Daniel blessed the God of heaven.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Daniel answered and said, Blessed be the name of God for ever and ever: for wisdom and might are his:</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he </a:t>
            </a:r>
            <a:r>
              <a:rPr lang="en-US" sz="1200" b="0" i="0" kern="1200" dirty="0" err="1">
                <a:solidFill>
                  <a:schemeClr val="tx1"/>
                </a:solidFill>
                <a:effectLst/>
                <a:latin typeface="+mn-lt"/>
                <a:ea typeface="+mn-ea"/>
                <a:cs typeface="+mn-cs"/>
              </a:rPr>
              <a:t>changeth</a:t>
            </a:r>
            <a:r>
              <a:rPr lang="en-US" sz="1200" b="0" i="0" kern="1200" dirty="0">
                <a:solidFill>
                  <a:schemeClr val="tx1"/>
                </a:solidFill>
                <a:effectLst/>
                <a:latin typeface="+mn-lt"/>
                <a:ea typeface="+mn-ea"/>
                <a:cs typeface="+mn-cs"/>
              </a:rPr>
              <a:t> the times and the seasons: he </a:t>
            </a:r>
            <a:r>
              <a:rPr lang="en-US" sz="1200" b="0" i="0" kern="1200" dirty="0" err="1">
                <a:solidFill>
                  <a:schemeClr val="tx1"/>
                </a:solidFill>
                <a:effectLst/>
                <a:latin typeface="+mn-lt"/>
                <a:ea typeface="+mn-ea"/>
                <a:cs typeface="+mn-cs"/>
              </a:rPr>
              <a:t>removeth</a:t>
            </a:r>
            <a:r>
              <a:rPr lang="en-US" sz="1200" b="0" i="0" kern="1200" dirty="0">
                <a:solidFill>
                  <a:schemeClr val="tx1"/>
                </a:solidFill>
                <a:effectLst/>
                <a:latin typeface="+mn-lt"/>
                <a:ea typeface="+mn-ea"/>
                <a:cs typeface="+mn-cs"/>
              </a:rPr>
              <a:t> kings, and </a:t>
            </a:r>
            <a:r>
              <a:rPr lang="en-US" sz="1200" b="0" i="0" kern="1200" dirty="0" err="1">
                <a:solidFill>
                  <a:schemeClr val="tx1"/>
                </a:solidFill>
                <a:effectLst/>
                <a:latin typeface="+mn-lt"/>
                <a:ea typeface="+mn-ea"/>
                <a:cs typeface="+mn-cs"/>
              </a:rPr>
              <a:t>setteth</a:t>
            </a:r>
            <a:r>
              <a:rPr lang="en-US" sz="1200" b="0" i="0" kern="1200" dirty="0">
                <a:solidFill>
                  <a:schemeClr val="tx1"/>
                </a:solidFill>
                <a:effectLst/>
                <a:latin typeface="+mn-lt"/>
                <a:ea typeface="+mn-ea"/>
                <a:cs typeface="+mn-cs"/>
              </a:rPr>
              <a:t> up kings: he giveth wisdom unto the wise, and knowledge to them that know understanding:</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He </a:t>
            </a:r>
            <a:r>
              <a:rPr lang="en-US" sz="1200" b="0" i="0" kern="1200" dirty="0" err="1">
                <a:solidFill>
                  <a:schemeClr val="tx1"/>
                </a:solidFill>
                <a:effectLst/>
                <a:latin typeface="+mn-lt"/>
                <a:ea typeface="+mn-ea"/>
                <a:cs typeface="+mn-cs"/>
              </a:rPr>
              <a:t>revealeth</a:t>
            </a:r>
            <a:r>
              <a:rPr lang="en-US" sz="1200" b="0" i="0" kern="1200" dirty="0">
                <a:solidFill>
                  <a:schemeClr val="tx1"/>
                </a:solidFill>
                <a:effectLst/>
                <a:latin typeface="+mn-lt"/>
                <a:ea typeface="+mn-ea"/>
                <a:cs typeface="+mn-cs"/>
              </a:rPr>
              <a:t> the deep and secret things: he </a:t>
            </a:r>
            <a:r>
              <a:rPr lang="en-US" sz="1200" b="0" i="0" kern="1200" dirty="0" err="1">
                <a:solidFill>
                  <a:schemeClr val="tx1"/>
                </a:solidFill>
                <a:effectLst/>
                <a:latin typeface="+mn-lt"/>
                <a:ea typeface="+mn-ea"/>
                <a:cs typeface="+mn-cs"/>
              </a:rPr>
              <a:t>knoweth</a:t>
            </a:r>
            <a:r>
              <a:rPr lang="en-US" sz="1200" b="0" i="0" kern="1200" dirty="0">
                <a:solidFill>
                  <a:schemeClr val="tx1"/>
                </a:solidFill>
                <a:effectLst/>
                <a:latin typeface="+mn-lt"/>
                <a:ea typeface="+mn-ea"/>
                <a:cs typeface="+mn-cs"/>
              </a:rPr>
              <a:t> what is in the darkness, and the light dwelleth with him.</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I thank thee, and praise thee, O thou God of my fathers, who hast given me wisdom and might, and hast made known unto me now what we desired of thee: for thou hast now made known unto us the king's matter.</a:t>
            </a:r>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2:24–30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Daniel went in to see Arioch, whom the king had ordered to execute the wise men of Babylon. Daniel said to him, “Don’t kill the wise men. Take me to the king, and I will tell him the meaning of his dream.”</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Arioch quickly took Daniel to the king and said, “I have found one of the captives from Judah who will tell the king the meaning of his dream!”</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 king said to Daniel (also known as Belteshazzar), “Is this true? Can you tell me what my dream was and what it means?”</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Daniel replied, “There are no wise men, enchanters, magicians, or fortune-tellers who can reveal the king’s secret. </a:t>
            </a:r>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But there is a God in heaven who reveals secrets, and he has shown King Nebuchadnezzar what will happen in the future. Now I will tell you your dream and the visions you saw as you lay on your bed.</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“While Your Majesty was sleeping, you dreamed about coming events. He who reveals secrets has shown you what is going to happen.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And it is not because I am wiser than anyone else that I know the secret of your dream, but because God wants you to understand what was in your heart.</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Therefore Daniel went in unto Arioch, whom the king had ordained to destroy the wise men of Babylon: he went and said thus unto him; Destroy not the wise men of Babylon: bring me in before the king, and I will shew unto the king the interpretation.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Then Arioch brought in Daniel before the king in haste, and said thus unto him, I have found a man of the captives of Judah, that will make known unto the king the interpretation.</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 king answered and said to Daniel, whose name was Belteshazzar, Art thou able to make known unto me the dream which I have seen, and the interpretation thereof?</a:t>
            </a:r>
          </a:p>
          <a:p>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Daniel answered in the presence of the king, and said, The secret which the king hath demanded cannot the wise men, the astrologers, the magicians, the soothsayers, shew unto the king;</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But there is a God in heaven that </a:t>
            </a:r>
            <a:r>
              <a:rPr lang="en-US" sz="1200" b="0" i="0" kern="1200" dirty="0" err="1">
                <a:solidFill>
                  <a:schemeClr val="tx1"/>
                </a:solidFill>
                <a:effectLst/>
                <a:latin typeface="+mn-lt"/>
                <a:ea typeface="+mn-ea"/>
                <a:cs typeface="+mn-cs"/>
              </a:rPr>
              <a:t>revealeth</a:t>
            </a:r>
            <a:r>
              <a:rPr lang="en-US" sz="1200" b="0" i="0" kern="1200" dirty="0">
                <a:solidFill>
                  <a:schemeClr val="tx1"/>
                </a:solidFill>
                <a:effectLst/>
                <a:latin typeface="+mn-lt"/>
                <a:ea typeface="+mn-ea"/>
                <a:cs typeface="+mn-cs"/>
              </a:rPr>
              <a:t> secrets, and maketh known to the king Nebuchadnezzar what shall be in the latter days. Thy dream, and the visions of thy head upon thy bed, are these;</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As for thee, O king, thy thoughts came into thy mind upon thy bed, what should come to pass hereafter: and he that </a:t>
            </a:r>
            <a:r>
              <a:rPr lang="en-US" sz="1200" b="0" i="0" kern="1200" dirty="0" err="1">
                <a:solidFill>
                  <a:schemeClr val="tx1"/>
                </a:solidFill>
                <a:effectLst/>
                <a:latin typeface="+mn-lt"/>
                <a:ea typeface="+mn-ea"/>
                <a:cs typeface="+mn-cs"/>
              </a:rPr>
              <a:t>revealeth</a:t>
            </a:r>
            <a:r>
              <a:rPr lang="en-US" sz="1200" b="0" i="0" kern="1200" dirty="0">
                <a:solidFill>
                  <a:schemeClr val="tx1"/>
                </a:solidFill>
                <a:effectLst/>
                <a:latin typeface="+mn-lt"/>
                <a:ea typeface="+mn-ea"/>
                <a:cs typeface="+mn-cs"/>
              </a:rPr>
              <a:t> secrets maketh known to thee what shall come to pass.</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But as for me, this secret is not revealed to me for any wisdom that I have more than any living, but for their sakes that shall make known the interpretation to the king, and that thou </a:t>
            </a:r>
            <a:r>
              <a:rPr lang="en-US" sz="1200" b="0" i="0" kern="1200" dirty="0" err="1">
                <a:solidFill>
                  <a:schemeClr val="tx1"/>
                </a:solidFill>
                <a:effectLst/>
                <a:latin typeface="+mn-lt"/>
                <a:ea typeface="+mn-ea"/>
                <a:cs typeface="+mn-cs"/>
              </a:rPr>
              <a:t>mightest</a:t>
            </a:r>
            <a:r>
              <a:rPr lang="en-US" sz="1200" b="0" i="0" kern="1200" dirty="0">
                <a:solidFill>
                  <a:schemeClr val="tx1"/>
                </a:solidFill>
                <a:effectLst/>
                <a:latin typeface="+mn-lt"/>
                <a:ea typeface="+mn-ea"/>
                <a:cs typeface="+mn-cs"/>
              </a:rPr>
              <a:t> know the thoughts of thy heart.</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3: Dreams in the Bible </a:t>
            </a:r>
            <a:endParaRPr lang="en-US" sz="1200" kern="1200" dirty="0">
              <a:solidFill>
                <a:schemeClr val="tx1"/>
              </a:solidFill>
              <a:effectLst/>
              <a:highlight>
                <a:srgbClr val="00FFFF"/>
              </a:highlight>
              <a:latin typeface="+mn-lt"/>
              <a:ea typeface="+mn-ea"/>
              <a:cs typeface="+mn-cs"/>
            </a:endParaRPr>
          </a:p>
          <a:p>
            <a:r>
              <a:rPr lang="en-US" sz="1200" kern="1200" dirty="0">
                <a:solidFill>
                  <a:schemeClr val="tx1"/>
                </a:solidFill>
                <a:effectLst/>
                <a:highlight>
                  <a:srgbClr val="00FFFF"/>
                </a:highlight>
                <a:latin typeface="+mn-lt"/>
                <a:ea typeface="+mn-ea"/>
                <a:cs typeface="+mn-cs"/>
              </a:rPr>
              <a:t>This information sheet details the 21 dreams recorded in the Bible. Unlike biblical visions, these dreams occurred while people were asleep. </a:t>
            </a:r>
          </a:p>
          <a:p>
            <a:endParaRPr lang="en-US" sz="1200" b="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2:31–49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“In your vision, Your Majesty, you saw standing before you a huge, shining statue of a man. It was a frightening sight. </a:t>
            </a:r>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The head of the statue was made of fine gold. Its chest and arms were silver, its belly and thighs were bronze, </a:t>
            </a:r>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its legs were iron, and its feet were a combination of iron and baked clay. </a:t>
            </a:r>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As you watched, a rock was cut from a mountain, but not by human hands. It struck the feet of iron and clay, smashing them to bits. </a:t>
            </a:r>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The whole statue was crushed into small pieces of iron, clay, bronze, silver, and gold. Then the wind blew them away without a trace, like chaff on a threshing floor. But the rock that knocked the statue down became a great mountain that covered the whole earth. </a:t>
            </a:r>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“That was the dream. Now we will tell the king what it means. </a:t>
            </a:r>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Your Majesty, you are the greatest of kings. The God of heaven has given you sovereignty, power, strength, and honor. </a:t>
            </a:r>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He has made you the ruler over all the inhabited world and has put even the wild animals and birds under your control. You are the head of gold. </a:t>
            </a:r>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“But after your kingdom comes to an end, another kingdom, inferior to yours, will rise to take your place. After that kingdom has fallen, yet a third kingdom, represented by bronze, will rise to rule the world. </a:t>
            </a:r>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Following that kingdom, there will be a fourth one, as strong as iron. That kingdom will smash and crush all previous empires, just as iron smashes and crushes everything it strikes. </a:t>
            </a:r>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The feet and toes you saw were a combination of iron and baked clay, showing that this kingdom will be divided. Like iron mixed with clay, it will have some of the strength of iron. </a:t>
            </a:r>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But while some parts of it will be as strong as iron, other parts will be as weak as clay. </a:t>
            </a:r>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This mixture of iron and clay also shows that these kingdoms will try to strengthen themselves by forming alliances with each other through intermarriage. But they will not hold together, just as iron and clay do not mix. </a:t>
            </a:r>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“During the reigns of those kings, the God of heaven will set up a kingdom that will never be destroyed or conquered. It will crush all these kingdoms into nothingness, and it will stand forever. </a:t>
            </a:r>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That is the meaning of the rock cut from the mountain, though not by human hands, that crushed to pieces the statue of iron, bronze, clay, silver, and gold. The great God was showing the king what will happen in the future. The dream is true, and its meaning is certain.” </a:t>
            </a:r>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Then King Nebuchadnezzar threw himself down before Daniel and worshiped him, and he commanded his people to offer sacrifices and burn sweet incense before him. </a:t>
            </a:r>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The king said to Daniel, “Truly, your God is the greatest of gods, the Lord over kings, a revealer of mysteries, for you have been able to reveal this secret.” </a:t>
            </a:r>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Then the king appointed Daniel to a high position and gave him many valuable gifts. He made Daniel ruler over the whole province of Babylon, as well as chief over all his wise men. </a:t>
            </a:r>
            <a:r>
              <a:rPr lang="en-US" sz="1200" b="1" i="0" kern="1200" baseline="30000" dirty="0">
                <a:solidFill>
                  <a:schemeClr val="tx1"/>
                </a:solidFill>
                <a:effectLst/>
                <a:latin typeface="+mn-lt"/>
                <a:ea typeface="+mn-ea"/>
                <a:cs typeface="+mn-cs"/>
              </a:rPr>
              <a:t>49 </a:t>
            </a:r>
            <a:r>
              <a:rPr lang="en-US" sz="1200" b="0" i="0" kern="1200" dirty="0">
                <a:solidFill>
                  <a:schemeClr val="tx1"/>
                </a:solidFill>
                <a:effectLst/>
                <a:latin typeface="+mn-lt"/>
                <a:ea typeface="+mn-ea"/>
                <a:cs typeface="+mn-cs"/>
              </a:rPr>
              <a:t>At Daniel’s request, the king appointed Shadrach, Meshach, and Abednego to be in charge of all the affairs of the province of Babylon, while Daniel remained in the king’s court.</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Thou, O king,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and behold a great image. This great image, whose brightness was excellent, stood before thee; and the form thereof was terrible.</a:t>
            </a:r>
          </a:p>
          <a:p>
            <a:r>
              <a:rPr lang="en-US" sz="1200" b="1" i="0" kern="1200" baseline="30000" dirty="0">
                <a:solidFill>
                  <a:schemeClr val="tx1"/>
                </a:solidFill>
                <a:effectLst/>
                <a:latin typeface="+mn-lt"/>
                <a:ea typeface="+mn-ea"/>
                <a:cs typeface="+mn-cs"/>
              </a:rPr>
              <a:t>32 </a:t>
            </a:r>
            <a:r>
              <a:rPr lang="en-US" sz="1200" b="0" i="0" kern="1200" dirty="0">
                <a:solidFill>
                  <a:schemeClr val="tx1"/>
                </a:solidFill>
                <a:effectLst/>
                <a:latin typeface="+mn-lt"/>
                <a:ea typeface="+mn-ea"/>
                <a:cs typeface="+mn-cs"/>
              </a:rPr>
              <a:t>This image's head was of fine gold, his breast and his arms of silver, his belly and his thighs of brass,</a:t>
            </a:r>
          </a:p>
          <a:p>
            <a:r>
              <a:rPr lang="en-US" sz="1200" b="1" i="0" kern="1200" baseline="30000" dirty="0">
                <a:solidFill>
                  <a:schemeClr val="tx1"/>
                </a:solidFill>
                <a:effectLst/>
                <a:latin typeface="+mn-lt"/>
                <a:ea typeface="+mn-ea"/>
                <a:cs typeface="+mn-cs"/>
              </a:rPr>
              <a:t>33 </a:t>
            </a:r>
            <a:r>
              <a:rPr lang="en-US" sz="1200" b="0" i="0" kern="1200" dirty="0">
                <a:solidFill>
                  <a:schemeClr val="tx1"/>
                </a:solidFill>
                <a:effectLst/>
                <a:latin typeface="+mn-lt"/>
                <a:ea typeface="+mn-ea"/>
                <a:cs typeface="+mn-cs"/>
              </a:rPr>
              <a:t>His legs of iron, his feet part of iron and part of clay.</a:t>
            </a:r>
          </a:p>
          <a:p>
            <a:r>
              <a:rPr lang="en-US" sz="1200" b="1" i="0" kern="1200" baseline="30000" dirty="0">
                <a:solidFill>
                  <a:schemeClr val="tx1"/>
                </a:solidFill>
                <a:effectLst/>
                <a:latin typeface="+mn-lt"/>
                <a:ea typeface="+mn-ea"/>
                <a:cs typeface="+mn-cs"/>
              </a:rPr>
              <a:t>34 </a:t>
            </a:r>
            <a:r>
              <a:rPr lang="en-US" sz="1200" b="0" i="0" kern="1200" dirty="0">
                <a:solidFill>
                  <a:schemeClr val="tx1"/>
                </a:solidFill>
                <a:effectLst/>
                <a:latin typeface="+mn-lt"/>
                <a:ea typeface="+mn-ea"/>
                <a:cs typeface="+mn-cs"/>
              </a:rPr>
              <a:t>Thou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till that a stone was cut out without hands, which smote the image upon his feet that were of iron and clay, and brake them to pieces.</a:t>
            </a:r>
          </a:p>
          <a:p>
            <a:r>
              <a:rPr lang="en-US" sz="1200" b="1" i="0" kern="1200" baseline="30000" dirty="0">
                <a:solidFill>
                  <a:schemeClr val="tx1"/>
                </a:solidFill>
                <a:effectLst/>
                <a:latin typeface="+mn-lt"/>
                <a:ea typeface="+mn-ea"/>
                <a:cs typeface="+mn-cs"/>
              </a:rPr>
              <a:t>35 </a:t>
            </a:r>
            <a:r>
              <a:rPr lang="en-US" sz="1200" b="0" i="0" kern="1200" dirty="0">
                <a:solidFill>
                  <a:schemeClr val="tx1"/>
                </a:solidFill>
                <a:effectLst/>
                <a:latin typeface="+mn-lt"/>
                <a:ea typeface="+mn-ea"/>
                <a:cs typeface="+mn-cs"/>
              </a:rPr>
              <a:t>Then was the iron, the clay, the brass, the silver, and the gold, broken to pieces together, and became like the chaff of the summer </a:t>
            </a:r>
            <a:r>
              <a:rPr lang="en-US" sz="1200" b="0" i="0" kern="1200" dirty="0" err="1">
                <a:solidFill>
                  <a:schemeClr val="tx1"/>
                </a:solidFill>
                <a:effectLst/>
                <a:latin typeface="+mn-lt"/>
                <a:ea typeface="+mn-ea"/>
                <a:cs typeface="+mn-cs"/>
              </a:rPr>
              <a:t>threshingfloors</a:t>
            </a:r>
            <a:r>
              <a:rPr lang="en-US" sz="1200" b="0" i="0" kern="1200" dirty="0">
                <a:solidFill>
                  <a:schemeClr val="tx1"/>
                </a:solidFill>
                <a:effectLst/>
                <a:latin typeface="+mn-lt"/>
                <a:ea typeface="+mn-ea"/>
                <a:cs typeface="+mn-cs"/>
              </a:rPr>
              <a:t>; and the wind carried them away, that no place was found for them: and the stone that smote the image became a great mountain, and filled the whole earth.</a:t>
            </a:r>
          </a:p>
          <a:p>
            <a:r>
              <a:rPr lang="en-US" sz="1200" b="1" i="0" kern="1200" baseline="30000" dirty="0">
                <a:solidFill>
                  <a:schemeClr val="tx1"/>
                </a:solidFill>
                <a:effectLst/>
                <a:latin typeface="+mn-lt"/>
                <a:ea typeface="+mn-ea"/>
                <a:cs typeface="+mn-cs"/>
              </a:rPr>
              <a:t>36 </a:t>
            </a:r>
            <a:r>
              <a:rPr lang="en-US" sz="1200" b="0" i="0" kern="1200" dirty="0">
                <a:solidFill>
                  <a:schemeClr val="tx1"/>
                </a:solidFill>
                <a:effectLst/>
                <a:latin typeface="+mn-lt"/>
                <a:ea typeface="+mn-ea"/>
                <a:cs typeface="+mn-cs"/>
              </a:rPr>
              <a:t>This is the dream; and we will tell the interpretation thereof before the king.</a:t>
            </a:r>
          </a:p>
          <a:p>
            <a:r>
              <a:rPr lang="en-US" sz="1200" b="1" i="0" kern="1200" baseline="30000" dirty="0">
                <a:solidFill>
                  <a:schemeClr val="tx1"/>
                </a:solidFill>
                <a:effectLst/>
                <a:latin typeface="+mn-lt"/>
                <a:ea typeface="+mn-ea"/>
                <a:cs typeface="+mn-cs"/>
              </a:rPr>
              <a:t>37 </a:t>
            </a:r>
            <a:r>
              <a:rPr lang="en-US" sz="1200" b="0" i="0" kern="1200" dirty="0">
                <a:solidFill>
                  <a:schemeClr val="tx1"/>
                </a:solidFill>
                <a:effectLst/>
                <a:latin typeface="+mn-lt"/>
                <a:ea typeface="+mn-ea"/>
                <a:cs typeface="+mn-cs"/>
              </a:rPr>
              <a:t>Thou, O king, art a king of kings: for the God of heaven hath given thee a kingdom, power, and strength, and glory.</a:t>
            </a:r>
          </a:p>
          <a:p>
            <a:r>
              <a:rPr lang="en-US" sz="1200" b="1" i="0" kern="1200" baseline="30000" dirty="0">
                <a:solidFill>
                  <a:schemeClr val="tx1"/>
                </a:solidFill>
                <a:effectLst/>
                <a:latin typeface="+mn-lt"/>
                <a:ea typeface="+mn-ea"/>
                <a:cs typeface="+mn-cs"/>
              </a:rPr>
              <a:t>38 </a:t>
            </a:r>
            <a:r>
              <a:rPr lang="en-US" sz="1200" b="0" i="0" kern="1200" dirty="0">
                <a:solidFill>
                  <a:schemeClr val="tx1"/>
                </a:solidFill>
                <a:effectLst/>
                <a:latin typeface="+mn-lt"/>
                <a:ea typeface="+mn-ea"/>
                <a:cs typeface="+mn-cs"/>
              </a:rPr>
              <a:t>And wheresoever the children of men dwell, the beasts of the field and the fowls of the heaven hath he given into thine hand, and hath made thee ruler over them all. Thou art this head of gold.</a:t>
            </a:r>
          </a:p>
          <a:p>
            <a:r>
              <a:rPr lang="en-US" sz="1200" b="1" i="0" kern="1200" baseline="30000" dirty="0">
                <a:solidFill>
                  <a:schemeClr val="tx1"/>
                </a:solidFill>
                <a:effectLst/>
                <a:latin typeface="+mn-lt"/>
                <a:ea typeface="+mn-ea"/>
                <a:cs typeface="+mn-cs"/>
              </a:rPr>
              <a:t>39 </a:t>
            </a:r>
            <a:r>
              <a:rPr lang="en-US" sz="1200" b="0" i="0" kern="1200" dirty="0">
                <a:solidFill>
                  <a:schemeClr val="tx1"/>
                </a:solidFill>
                <a:effectLst/>
                <a:latin typeface="+mn-lt"/>
                <a:ea typeface="+mn-ea"/>
                <a:cs typeface="+mn-cs"/>
              </a:rPr>
              <a:t>And after thee shall arise another kingdom inferior to thee, and another third kingdom of brass, which shall bear rule over all the earth.</a:t>
            </a:r>
          </a:p>
          <a:p>
            <a:r>
              <a:rPr lang="en-US" sz="1200" b="1" i="0" kern="1200" baseline="30000" dirty="0">
                <a:solidFill>
                  <a:schemeClr val="tx1"/>
                </a:solidFill>
                <a:effectLst/>
                <a:latin typeface="+mn-lt"/>
                <a:ea typeface="+mn-ea"/>
                <a:cs typeface="+mn-cs"/>
              </a:rPr>
              <a:t>40 </a:t>
            </a:r>
            <a:r>
              <a:rPr lang="en-US" sz="1200" b="0" i="0" kern="1200" dirty="0">
                <a:solidFill>
                  <a:schemeClr val="tx1"/>
                </a:solidFill>
                <a:effectLst/>
                <a:latin typeface="+mn-lt"/>
                <a:ea typeface="+mn-ea"/>
                <a:cs typeface="+mn-cs"/>
              </a:rPr>
              <a:t>And the fourth kingdom shall be strong as iron: forasmuch as iron </a:t>
            </a:r>
            <a:r>
              <a:rPr lang="en-US" sz="1200" b="0" i="0" kern="1200" dirty="0" err="1">
                <a:solidFill>
                  <a:schemeClr val="tx1"/>
                </a:solidFill>
                <a:effectLst/>
                <a:latin typeface="+mn-lt"/>
                <a:ea typeface="+mn-ea"/>
                <a:cs typeface="+mn-cs"/>
              </a:rPr>
              <a:t>breaketh</a:t>
            </a:r>
            <a:r>
              <a:rPr lang="en-US" sz="1200" b="0" i="0" kern="1200" dirty="0">
                <a:solidFill>
                  <a:schemeClr val="tx1"/>
                </a:solidFill>
                <a:effectLst/>
                <a:latin typeface="+mn-lt"/>
                <a:ea typeface="+mn-ea"/>
                <a:cs typeface="+mn-cs"/>
              </a:rPr>
              <a:t> in pieces and </a:t>
            </a:r>
            <a:r>
              <a:rPr lang="en-US" sz="1200" b="0" i="0" kern="1200" dirty="0" err="1">
                <a:solidFill>
                  <a:schemeClr val="tx1"/>
                </a:solidFill>
                <a:effectLst/>
                <a:latin typeface="+mn-lt"/>
                <a:ea typeface="+mn-ea"/>
                <a:cs typeface="+mn-cs"/>
              </a:rPr>
              <a:t>subdueth</a:t>
            </a:r>
            <a:r>
              <a:rPr lang="en-US" sz="1200" b="0" i="0" kern="1200" dirty="0">
                <a:solidFill>
                  <a:schemeClr val="tx1"/>
                </a:solidFill>
                <a:effectLst/>
                <a:latin typeface="+mn-lt"/>
                <a:ea typeface="+mn-ea"/>
                <a:cs typeface="+mn-cs"/>
              </a:rPr>
              <a:t> all things: and as iron that </a:t>
            </a:r>
            <a:r>
              <a:rPr lang="en-US" sz="1200" b="0" i="0" kern="1200" dirty="0" err="1">
                <a:solidFill>
                  <a:schemeClr val="tx1"/>
                </a:solidFill>
                <a:effectLst/>
                <a:latin typeface="+mn-lt"/>
                <a:ea typeface="+mn-ea"/>
                <a:cs typeface="+mn-cs"/>
              </a:rPr>
              <a:t>breaketh</a:t>
            </a:r>
            <a:r>
              <a:rPr lang="en-US" sz="1200" b="0" i="0" kern="1200" dirty="0">
                <a:solidFill>
                  <a:schemeClr val="tx1"/>
                </a:solidFill>
                <a:effectLst/>
                <a:latin typeface="+mn-lt"/>
                <a:ea typeface="+mn-ea"/>
                <a:cs typeface="+mn-cs"/>
              </a:rPr>
              <a:t> all these, shall it break in pieces and bruise.</a:t>
            </a:r>
          </a:p>
          <a:p>
            <a:r>
              <a:rPr lang="en-US" sz="1200" b="1" i="0" kern="1200" baseline="30000" dirty="0">
                <a:solidFill>
                  <a:schemeClr val="tx1"/>
                </a:solidFill>
                <a:effectLst/>
                <a:latin typeface="+mn-lt"/>
                <a:ea typeface="+mn-ea"/>
                <a:cs typeface="+mn-cs"/>
              </a:rPr>
              <a:t>41 </a:t>
            </a:r>
            <a:r>
              <a:rPr lang="en-US" sz="1200" b="0" i="0" kern="1200" dirty="0">
                <a:solidFill>
                  <a:schemeClr val="tx1"/>
                </a:solidFill>
                <a:effectLst/>
                <a:latin typeface="+mn-lt"/>
                <a:ea typeface="+mn-ea"/>
                <a:cs typeface="+mn-cs"/>
              </a:rPr>
              <a:t>And whereas thou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the feet and toes, part of potters' clay, and part of iron, the kingdom shall be divided; but there shall be in it of the strength of the iron, forasmuch as thou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the iron mixed with miry clay.</a:t>
            </a:r>
          </a:p>
          <a:p>
            <a:r>
              <a:rPr lang="en-US" sz="1200" b="1" i="0" kern="1200" baseline="30000" dirty="0">
                <a:solidFill>
                  <a:schemeClr val="tx1"/>
                </a:solidFill>
                <a:effectLst/>
                <a:latin typeface="+mn-lt"/>
                <a:ea typeface="+mn-ea"/>
                <a:cs typeface="+mn-cs"/>
              </a:rPr>
              <a:t>42 </a:t>
            </a:r>
            <a:r>
              <a:rPr lang="en-US" sz="1200" b="0" i="0" kern="1200" dirty="0">
                <a:solidFill>
                  <a:schemeClr val="tx1"/>
                </a:solidFill>
                <a:effectLst/>
                <a:latin typeface="+mn-lt"/>
                <a:ea typeface="+mn-ea"/>
                <a:cs typeface="+mn-cs"/>
              </a:rPr>
              <a:t>And as the toes of the feet were part of iron, and part of clay, so the kingdom shall be partly strong, and partly broken.</a:t>
            </a:r>
          </a:p>
          <a:p>
            <a:r>
              <a:rPr lang="en-US" sz="1200" b="1" i="0" kern="1200" baseline="30000" dirty="0">
                <a:solidFill>
                  <a:schemeClr val="tx1"/>
                </a:solidFill>
                <a:effectLst/>
                <a:latin typeface="+mn-lt"/>
                <a:ea typeface="+mn-ea"/>
                <a:cs typeface="+mn-cs"/>
              </a:rPr>
              <a:t>43 </a:t>
            </a:r>
            <a:r>
              <a:rPr lang="en-US" sz="1200" b="0" i="0" kern="1200" dirty="0">
                <a:solidFill>
                  <a:schemeClr val="tx1"/>
                </a:solidFill>
                <a:effectLst/>
                <a:latin typeface="+mn-lt"/>
                <a:ea typeface="+mn-ea"/>
                <a:cs typeface="+mn-cs"/>
              </a:rPr>
              <a:t>And whereas thou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iron mixed with miry clay, they shall mingle themselves with the seed of men: but they shall not cleave one to another, even as iron is not mixed with clay.</a:t>
            </a:r>
          </a:p>
          <a:p>
            <a:r>
              <a:rPr lang="en-US" sz="1200" b="1" i="0" kern="1200" baseline="30000" dirty="0">
                <a:solidFill>
                  <a:schemeClr val="tx1"/>
                </a:solidFill>
                <a:effectLst/>
                <a:latin typeface="+mn-lt"/>
                <a:ea typeface="+mn-ea"/>
                <a:cs typeface="+mn-cs"/>
              </a:rPr>
              <a:t>44 </a:t>
            </a:r>
            <a:r>
              <a:rPr lang="en-US" sz="1200" b="0" i="0" kern="1200" dirty="0">
                <a:solidFill>
                  <a:schemeClr val="tx1"/>
                </a:solidFill>
                <a:effectLst/>
                <a:latin typeface="+mn-lt"/>
                <a:ea typeface="+mn-ea"/>
                <a:cs typeface="+mn-cs"/>
              </a:rPr>
              <a:t>And in the days of these kings shall the God of heaven set up a kingdom, which shall never be destroyed: and the kingdom shall not be left to other people, but it shall break in pieces and consume all these kingdoms, and it shall stand for ever.</a:t>
            </a:r>
          </a:p>
          <a:p>
            <a:r>
              <a:rPr lang="en-US" sz="1200" b="1" i="0" kern="1200" baseline="30000" dirty="0">
                <a:solidFill>
                  <a:schemeClr val="tx1"/>
                </a:solidFill>
                <a:effectLst/>
                <a:latin typeface="+mn-lt"/>
                <a:ea typeface="+mn-ea"/>
                <a:cs typeface="+mn-cs"/>
              </a:rPr>
              <a:t>45 </a:t>
            </a:r>
            <a:r>
              <a:rPr lang="en-US" sz="1200" b="0" i="0" kern="1200" dirty="0">
                <a:solidFill>
                  <a:schemeClr val="tx1"/>
                </a:solidFill>
                <a:effectLst/>
                <a:latin typeface="+mn-lt"/>
                <a:ea typeface="+mn-ea"/>
                <a:cs typeface="+mn-cs"/>
              </a:rPr>
              <a:t>Forasmuch as thou </a:t>
            </a:r>
            <a:r>
              <a:rPr lang="en-US" sz="1200" b="0" i="0" kern="1200" dirty="0" err="1">
                <a:solidFill>
                  <a:schemeClr val="tx1"/>
                </a:solidFill>
                <a:effectLst/>
                <a:latin typeface="+mn-lt"/>
                <a:ea typeface="+mn-ea"/>
                <a:cs typeface="+mn-cs"/>
              </a:rPr>
              <a:t>sawest</a:t>
            </a:r>
            <a:r>
              <a:rPr lang="en-US" sz="1200" b="0" i="0" kern="1200" dirty="0">
                <a:solidFill>
                  <a:schemeClr val="tx1"/>
                </a:solidFill>
                <a:effectLst/>
                <a:latin typeface="+mn-lt"/>
                <a:ea typeface="+mn-ea"/>
                <a:cs typeface="+mn-cs"/>
              </a:rPr>
              <a:t> that the stone was cut out of the mountain without hands, and that it brake in pieces the iron, the brass, the clay, the silver, and the gold; the great God hath made known to the king what shall come to pass hereafter: and the dream is certain, and the interpretation thereof sure.</a:t>
            </a:r>
          </a:p>
          <a:p>
            <a:r>
              <a:rPr lang="en-US" sz="1200" b="1" i="0" kern="1200" baseline="30000" dirty="0">
                <a:solidFill>
                  <a:schemeClr val="tx1"/>
                </a:solidFill>
                <a:effectLst/>
                <a:latin typeface="+mn-lt"/>
                <a:ea typeface="+mn-ea"/>
                <a:cs typeface="+mn-cs"/>
              </a:rPr>
              <a:t>46 </a:t>
            </a:r>
            <a:r>
              <a:rPr lang="en-US" sz="1200" b="0" i="0" kern="1200" dirty="0">
                <a:solidFill>
                  <a:schemeClr val="tx1"/>
                </a:solidFill>
                <a:effectLst/>
                <a:latin typeface="+mn-lt"/>
                <a:ea typeface="+mn-ea"/>
                <a:cs typeface="+mn-cs"/>
              </a:rPr>
              <a:t>Then the king Nebuchadnezzar fell upon his face, and worshipped Daniel, and commanded that they should offer an oblation and sweet </a:t>
            </a:r>
            <a:r>
              <a:rPr lang="en-US" sz="1200" b="0" i="0" kern="1200" dirty="0" err="1">
                <a:solidFill>
                  <a:schemeClr val="tx1"/>
                </a:solidFill>
                <a:effectLst/>
                <a:latin typeface="+mn-lt"/>
                <a:ea typeface="+mn-ea"/>
                <a:cs typeface="+mn-cs"/>
              </a:rPr>
              <a:t>odours</a:t>
            </a:r>
            <a:r>
              <a:rPr lang="en-US" sz="1200" b="0" i="0" kern="1200" dirty="0">
                <a:solidFill>
                  <a:schemeClr val="tx1"/>
                </a:solidFill>
                <a:effectLst/>
                <a:latin typeface="+mn-lt"/>
                <a:ea typeface="+mn-ea"/>
                <a:cs typeface="+mn-cs"/>
              </a:rPr>
              <a:t> unto him.</a:t>
            </a:r>
          </a:p>
          <a:p>
            <a:r>
              <a:rPr lang="en-US" sz="1200" b="1" i="0" kern="1200" baseline="30000" dirty="0">
                <a:solidFill>
                  <a:schemeClr val="tx1"/>
                </a:solidFill>
                <a:effectLst/>
                <a:latin typeface="+mn-lt"/>
                <a:ea typeface="+mn-ea"/>
                <a:cs typeface="+mn-cs"/>
              </a:rPr>
              <a:t>47 </a:t>
            </a:r>
            <a:r>
              <a:rPr lang="en-US" sz="1200" b="0" i="0" kern="1200" dirty="0">
                <a:solidFill>
                  <a:schemeClr val="tx1"/>
                </a:solidFill>
                <a:effectLst/>
                <a:latin typeface="+mn-lt"/>
                <a:ea typeface="+mn-ea"/>
                <a:cs typeface="+mn-cs"/>
              </a:rPr>
              <a:t>The king answered unto Daniel, and said, Of a truth it is, that your God is a God of gods, and a Lord of kings, and a revealer of secrets, seeing thou </a:t>
            </a:r>
            <a:r>
              <a:rPr lang="en-US" sz="1200" b="0" i="0" kern="1200" dirty="0" err="1">
                <a:solidFill>
                  <a:schemeClr val="tx1"/>
                </a:solidFill>
                <a:effectLst/>
                <a:latin typeface="+mn-lt"/>
                <a:ea typeface="+mn-ea"/>
                <a:cs typeface="+mn-cs"/>
              </a:rPr>
              <a:t>couldest</a:t>
            </a:r>
            <a:r>
              <a:rPr lang="en-US" sz="1200" b="0" i="0" kern="1200" dirty="0">
                <a:solidFill>
                  <a:schemeClr val="tx1"/>
                </a:solidFill>
                <a:effectLst/>
                <a:latin typeface="+mn-lt"/>
                <a:ea typeface="+mn-ea"/>
                <a:cs typeface="+mn-cs"/>
              </a:rPr>
              <a:t> reveal this secret.</a:t>
            </a:r>
          </a:p>
          <a:p>
            <a:r>
              <a:rPr lang="en-US" sz="1200" b="1" i="0" kern="1200" baseline="30000" dirty="0">
                <a:solidFill>
                  <a:schemeClr val="tx1"/>
                </a:solidFill>
                <a:effectLst/>
                <a:latin typeface="+mn-lt"/>
                <a:ea typeface="+mn-ea"/>
                <a:cs typeface="+mn-cs"/>
              </a:rPr>
              <a:t>48 </a:t>
            </a:r>
            <a:r>
              <a:rPr lang="en-US" sz="1200" b="0" i="0" kern="1200" dirty="0">
                <a:solidFill>
                  <a:schemeClr val="tx1"/>
                </a:solidFill>
                <a:effectLst/>
                <a:latin typeface="+mn-lt"/>
                <a:ea typeface="+mn-ea"/>
                <a:cs typeface="+mn-cs"/>
              </a:rPr>
              <a:t>Then the king made Daniel a great man, and gave him many great gifts, and made him ruler over the whole province of Babylon, and chief of the governors over all the wise men of Babylon.</a:t>
            </a:r>
          </a:p>
          <a:p>
            <a:r>
              <a:rPr lang="en-US" sz="1200" b="1" i="0" kern="1200" baseline="30000" dirty="0">
                <a:solidFill>
                  <a:schemeClr val="tx1"/>
                </a:solidFill>
                <a:effectLst/>
                <a:latin typeface="+mn-lt"/>
                <a:ea typeface="+mn-ea"/>
                <a:cs typeface="+mn-cs"/>
              </a:rPr>
              <a:t>49 </a:t>
            </a:r>
            <a:r>
              <a:rPr lang="en-US" sz="1200" b="0" i="0" kern="1200" dirty="0">
                <a:solidFill>
                  <a:schemeClr val="tx1"/>
                </a:solidFill>
                <a:effectLst/>
                <a:latin typeface="+mn-lt"/>
                <a:ea typeface="+mn-ea"/>
                <a:cs typeface="+mn-cs"/>
              </a:rPr>
              <a:t>Then Daniel requested of the king, and he set Shadrach, Meshach, and Abednego, over the affairs of the province of Babylon: but Daniel sat in the gate of the king.</a:t>
            </a: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of the major messages of Daniel is that God is active, interested, and in control of human affairs. We tend to focus on hours and days, but He sees years, decades, and centuries. We measure election cycles, but He plans the rise and fall of civilizations. We are earthly mortals, but He is the God of heaven.</a:t>
            </a:r>
          </a:p>
          <a:p>
            <a:endParaRPr lang="en-US"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Daniel 2:1–49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ProximaNovaCond"/>
            </a:endParaRPr>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recognize the impact of this passage for its original Jewish audience.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experience the way God can customize His revelation to reach different cultures.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be reminded that God’s view of every situation is wider than </a:t>
            </a:r>
            <a:r>
              <a:rPr lang="en-US" sz="1200">
                <a:effectLst/>
                <a:latin typeface="ProximaNovaCond"/>
              </a:rPr>
              <a:t>ours.</a:t>
            </a:r>
            <a:endParaRPr lang="en-US" sz="1200" b="0" dirty="0">
              <a:effectLst/>
              <a:latin typeface="ProximaNovaCond"/>
            </a:endParaRPr>
          </a:p>
          <a:p>
            <a:pPr marL="457200" marR="0" lvl="1" indent="0" algn="l" defTabSz="914400" rtl="0" eaLnBrk="1" fontAlgn="auto" latinLnBrk="0" hangingPunct="1">
              <a:lnSpc>
                <a:spcPct val="100000"/>
              </a:lnSpc>
              <a:spcBef>
                <a:spcPts val="0"/>
              </a:spcBef>
              <a:spcAft>
                <a:spcPts val="0"/>
              </a:spcAft>
              <a:buClrTx/>
              <a:buSzTx/>
              <a:buFont typeface="+mj-lt"/>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Resource Packet Item 1: Two Dreamers</a:t>
            </a:r>
          </a:p>
          <a:p>
            <a:r>
              <a:rPr lang="en-US" sz="1200" i="0" kern="1200" dirty="0">
                <a:solidFill>
                  <a:schemeClr val="tx1"/>
                </a:solidFill>
                <a:effectLst/>
                <a:latin typeface="+mn-lt"/>
                <a:ea typeface="+mn-ea"/>
                <a:cs typeface="+mn-cs"/>
              </a:rPr>
              <a:t>Students will compare the parallels in the stories of Joseph and Daniel.</a:t>
            </a:r>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21</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2:1–9</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a:t>
            </a:r>
            <a:r>
              <a:rPr lang="en-US" sz="1200" b="1" i="0"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One night during the second year of his reign, Nebuchadnezzar had such disturbing dreams that he couldn’t sleep.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He called in his magicians, enchanters, sorcerers, and astrologers, and he demanded that they tell him what he had dreamed. As they stood before the king,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he said, “I have had a dream that deeply troubles me, and I must know what it means.”</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the astrologers answered the king in Aramaic, “Long live the king! Tell us the dream, and we will tell you what it means.”</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But the king said to the astrologers, “I am serious about this. If you don’t tell me what my dream was and what it means, you will be torn limb from limb, and your houses will be turned into heaps of rubble!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if you tell me what I dreamed and what the dream means, I will give you many wonderful gifts and honors. Just tell me the dream and what it means!”</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They said again, “Please, Your Majesty. Tell us the dream, and we will tell you what it means.”</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 king replied, “I know what you are doing! You’re stalling for time because you know I am serious when I say,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‘If you don’t tell me the dream, you are doomed.’ So you have conspired to tell me lies, hoping I will change my mind. But tell me the dream, and then I’ll know that you can tell me what it means.”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And in the second year of the reign of Nebuchadnezzar Nebuchadnezzar dreamed dreams, wherewith his spirit was troubled, and his sleep brake from him.</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the king commanded to call the magicians, and the astrologers, and the sorcerers, and the Chaldeans, for to shew the king his dreams. So they came and stood before the king.</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And the king said unto them, I have dreamed a dream, and my spirit was troubled to know the dream.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the Chaldeans to the king in </a:t>
            </a:r>
            <a:r>
              <a:rPr lang="en-US" sz="1200" b="0" i="0" kern="1200" dirty="0" err="1">
                <a:solidFill>
                  <a:schemeClr val="tx1"/>
                </a:solidFill>
                <a:effectLst/>
                <a:latin typeface="+mn-lt"/>
                <a:ea typeface="+mn-ea"/>
                <a:cs typeface="+mn-cs"/>
              </a:rPr>
              <a:t>Syriack</a:t>
            </a:r>
            <a:r>
              <a:rPr lang="en-US" sz="1200" b="0" i="0" kern="1200" dirty="0">
                <a:solidFill>
                  <a:schemeClr val="tx1"/>
                </a:solidFill>
                <a:effectLst/>
                <a:latin typeface="+mn-lt"/>
                <a:ea typeface="+mn-ea"/>
                <a:cs typeface="+mn-cs"/>
              </a:rPr>
              <a:t>, O king, live for ever: tell thy servants the dream, and we will shew the interpretation.</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The king answered and said to the Chaldeans, The thing is gone from me: if ye will not make known unto me the dream, with the interpretation thereof, ye shall be cut in pieces, and your houses shall be made a dunghill.</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But if ye shew the dream, and the interpretation thereof, ye shall receive of me gifts and rewards and great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 therefore shew me the dream, and the interpretation thereof.</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They answered again and said, Let the king tell his servants the dream, and we will shew the interpretation of it.</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 king answered and said, I know of certainty that ye would gain the time, because ye see the thing is gone from me.</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But if ye will not make known unto me the dream, there is but one decree for you: for ye have prepared lying and corrupt words to speak before me, till the time be changed: therefore tell me the dream, and I shall know that ye can shew me the interpretation thereof.</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2:10–13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 astrologers replied to the king, “No one on earth can tell the king his dream! And no king, however great and powerful, has ever asked such a thing of any magician, enchanter, or astrologer!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 king’s demand is impossible. No one except the gods can tell you your dream, and they do not live here among people.”</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 king was furious when he heard this, and he ordered that all the wise men of Babylon be executed.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because of the king’s decree, men were sent to find and kill Daniel and his friends.</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The Chaldeans answered before the king, and said, There is not a man upon the earth that can shew the king's matter: therefore there is no king, lord, nor ruler, that asked such things at any magician, or astrologer, or Chaldean.</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it is a rare thing that the king </a:t>
            </a:r>
            <a:r>
              <a:rPr lang="en-US" sz="1200" b="0" i="0" kern="1200" dirty="0" err="1">
                <a:solidFill>
                  <a:schemeClr val="tx1"/>
                </a:solidFill>
                <a:effectLst/>
                <a:latin typeface="+mn-lt"/>
                <a:ea typeface="+mn-ea"/>
                <a:cs typeface="+mn-cs"/>
              </a:rPr>
              <a:t>requireth</a:t>
            </a:r>
            <a:r>
              <a:rPr lang="en-US" sz="1200" b="0" i="0" kern="1200" dirty="0">
                <a:solidFill>
                  <a:schemeClr val="tx1"/>
                </a:solidFill>
                <a:effectLst/>
                <a:latin typeface="+mn-lt"/>
                <a:ea typeface="+mn-ea"/>
                <a:cs typeface="+mn-cs"/>
              </a:rPr>
              <a:t>, and there is none other that can shew it before the king, except the gods, whose dwelling is not with flesh.</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For this cause the king was angry and very furious, and commanded to destroy all the wise men of Babylon.</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And the decree went forth that the wise men should be slain; and they sought Daniel and his fellows to be slain.</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AED3FB-E972-AECF-BDEB-385EB570990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E824E0B-509C-2114-6CCA-EEE5959AB3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5AFD61-E3F2-ED63-B942-D9F87DAE4195}"/>
              </a:ext>
            </a:extLst>
          </p:cNvPr>
          <p:cNvSpPr>
            <a:spLocks noGrp="1"/>
          </p:cNvSpPr>
          <p:nvPr>
            <p:ph type="body" idx="1"/>
          </p:nvPr>
        </p:nvSpPr>
        <p:spPr/>
        <p:txBody>
          <a:bodyPr/>
          <a:lstStyle/>
          <a:p>
            <a:endParaRPr lang="en-US" b="0" dirty="0"/>
          </a:p>
        </p:txBody>
      </p:sp>
      <p:sp>
        <p:nvSpPr>
          <p:cNvPr id="4" name="Slide Number Placeholder 3">
            <a:extLst>
              <a:ext uri="{FF2B5EF4-FFF2-40B4-BE49-F238E27FC236}">
                <a16:creationId xmlns:a16="http://schemas.microsoft.com/office/drawing/2014/main" id="{06C78ACE-798D-2E7D-E73B-7F31FBDF45FF}"/>
              </a:ext>
            </a:extLst>
          </p:cNvPr>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52964914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Daniel 2:44</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r="44528"/>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NEBUCHADNEZZAR SEEKS ANSWERS</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 t="-5" r="35205"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055446"/>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DANIEL’S VISION FROM GOD</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053" t="10039" r="5518" b="19499"/>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NEBUCHADNEZZAR BELIEVES</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9—GOD SPEAKS THROUGH DANIEL</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DISCRETION AND DEPENDENCE</a:t>
            </a:r>
          </a:p>
        </p:txBody>
      </p:sp>
    </p:spTree>
    <p:extLst>
      <p:ext uri="{BB962C8B-B14F-4D97-AF65-F5344CB8AC3E}">
        <p14:creationId xmlns:p14="http://schemas.microsoft.com/office/powerpoint/2010/main" val="1294655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19500"/>
            <a:ext cx="8991600" cy="493981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Imagine that we all have a cup of water in one hand and a cup of gasoline in the other. How we respond to a situation can either put out the fire or add fuel to the fire. Daniel showed great skill in de-escalating his situation. Can you think of a time when you had to choose between pouring water or gasoline on a problem? What was the result?</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2:14–18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DISCRETION AND DEPENDENCE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REVELATION SONG</a:t>
            </a:r>
          </a:p>
        </p:txBody>
      </p:sp>
    </p:spTree>
    <p:extLst>
      <p:ext uri="{BB962C8B-B14F-4D97-AF65-F5344CB8AC3E}">
        <p14:creationId xmlns:p14="http://schemas.microsoft.com/office/powerpoint/2010/main" val="36638604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400109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received a word of direction or guidance that you are confident came from God? If so, describe what happened.</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In Daniel 2:20–23, Daniel thanked God for giving him the wisdom he desperately needed. Read James 1:5. In what areas do you need to ask God for wisdom?</a:t>
            </a:r>
          </a:p>
        </p:txBody>
      </p:sp>
    </p:spTree>
    <p:extLst>
      <p:ext uri="{BB962C8B-B14F-4D97-AF65-F5344CB8AC3E}">
        <p14:creationId xmlns:p14="http://schemas.microsoft.com/office/powerpoint/2010/main" val="46371797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2:24–30</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STANDS BEFORE THE KING</a:t>
            </a:r>
          </a:p>
        </p:txBody>
      </p:sp>
    </p:spTree>
    <p:extLst>
      <p:ext uri="{BB962C8B-B14F-4D97-AF65-F5344CB8AC3E}">
        <p14:creationId xmlns:p14="http://schemas.microsoft.com/office/powerpoint/2010/main" val="234013093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610936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It’s important to use language our hearers can understand. Telling people who have never been to church that they must be “washed in the blood of the Lamb” might cause confusion or even fear. How can we—like Daniel and Paul—share the gospel in a way that the people around us can understand? </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1019190"/>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2:24–30</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STANDS BEFORE THE KING</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2:31–49</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DREAM, INTERPRETATION, REWARD</a:t>
            </a:r>
          </a:p>
        </p:txBody>
      </p:sp>
    </p:spTree>
    <p:extLst>
      <p:ext uri="{BB962C8B-B14F-4D97-AF65-F5344CB8AC3E}">
        <p14:creationId xmlns:p14="http://schemas.microsoft.com/office/powerpoint/2010/main" val="25159439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543300"/>
            <a:ext cx="9144000" cy="389337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does it make you feel to realize that every earthly kingdom will one day end?</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If you’re unfamiliar with the story of Joseph in Genesis 37–50, list some of its similarities with Daniel’s story. What other biblical or historical figures have been blessed with supernatural wisdom and favor from God?</a:t>
            </a:r>
          </a:p>
        </p:txBody>
      </p:sp>
    </p:spTree>
    <p:extLst>
      <p:ext uri="{BB962C8B-B14F-4D97-AF65-F5344CB8AC3E}">
        <p14:creationId xmlns:p14="http://schemas.microsoft.com/office/powerpoint/2010/main" val="9555553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066800" y="3314700"/>
            <a:ext cx="7772400" cy="5724644"/>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800" dirty="0">
                <a:solidFill>
                  <a:schemeClr val="bg1"/>
                </a:solidFill>
                <a:latin typeface="Corbel" panose="020B0503020204020204" pitchFamily="34" charset="0"/>
                <a:ea typeface="Palatino" pitchFamily="2" charset="77"/>
                <a:cs typeface="Calibri" panose="020F0502020204030204" pitchFamily="34" charset="0"/>
              </a:rPr>
              <a:t>Ask the Holy Spirit for wisdom to balance your skills and efforts with prayerful dependence on Him.</a:t>
            </a:r>
          </a:p>
          <a:p>
            <a:pPr marL="571500" indent="-571500">
              <a:spcAft>
                <a:spcPts val="1800"/>
              </a:spcAft>
              <a:buFont typeface="Arial" panose="020B0604020202020204" pitchFamily="34" charset="0"/>
              <a:buChar char="•"/>
            </a:pPr>
            <a:r>
              <a:rPr lang="en-US" sz="3800" dirty="0">
                <a:solidFill>
                  <a:schemeClr val="bg1"/>
                </a:solidFill>
                <a:latin typeface="Corbel" panose="020B0503020204020204" pitchFamily="34" charset="0"/>
                <a:ea typeface="Palatino" pitchFamily="2" charset="77"/>
                <a:cs typeface="Calibri" panose="020F0502020204030204" pitchFamily="34" charset="0"/>
              </a:rPr>
              <a:t>Make a list of things you worry about. Then ask God to give you His big-picture perspective. </a:t>
            </a:r>
          </a:p>
          <a:p>
            <a:pPr marL="571500" indent="-571500">
              <a:spcAft>
                <a:spcPts val="1800"/>
              </a:spcAft>
              <a:buFont typeface="Arial" panose="020B0604020202020204" pitchFamily="34" charset="0"/>
              <a:buChar char="•"/>
            </a:pPr>
            <a:r>
              <a:rPr lang="en-US" sz="3800" dirty="0">
                <a:solidFill>
                  <a:schemeClr val="bg1"/>
                </a:solidFill>
                <a:latin typeface="Corbel" panose="020B0503020204020204" pitchFamily="34" charset="0"/>
                <a:ea typeface="Palatino" pitchFamily="2" charset="77"/>
                <a:cs typeface="Calibri" panose="020F0502020204030204" pitchFamily="34" charset="0"/>
              </a:rPr>
              <a:t>Ask a friend to help you pray about something that concerns you. Pray for your friend’s needs in return.</a:t>
            </a:r>
          </a:p>
        </p:txBody>
      </p:sp>
    </p:spTree>
    <p:extLst>
      <p:ext uri="{BB962C8B-B14F-4D97-AF65-F5344CB8AC3E}">
        <p14:creationId xmlns:p14="http://schemas.microsoft.com/office/powerpoint/2010/main" val="4159353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Christians can stand firm in their faith despite temptation or opposition.</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ANOTHER IN THE FIRE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God can speak through people who are wholly devoted to Him.</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9</a:t>
            </a:r>
            <a:br>
              <a:rPr lang="en-US" sz="4400" i="0" dirty="0">
                <a:solidFill>
                  <a:schemeClr val="bg1">
                    <a:lumMod val="95000"/>
                  </a:schemeClr>
                </a:solidFill>
                <a:latin typeface="Franklin Gothic Medium" panose="020B0603020102020204" pitchFamily="34" charset="0"/>
              </a:rPr>
            </a:br>
            <a:r>
              <a:rPr lang="en-US" sz="3600" i="0" dirty="0">
                <a:solidFill>
                  <a:schemeClr val="bg1">
                    <a:lumMod val="95000"/>
                  </a:schemeClr>
                </a:solidFill>
                <a:latin typeface="Franklin Gothic Medium" panose="020B0603020102020204" pitchFamily="34" charset="0"/>
              </a:rPr>
              <a:t>GOD SPEAKS THROUGH DANIEL</a:t>
            </a: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739105"/>
            <a:ext cx="8686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In the days of these kings shall the God of heaven set up a kingdom, which shall never be destroyed . . . It shall stand for ever.</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81908"/>
            <a:ext cx="8305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“During the reigns of those kings, the God of heaven will set up a kingdom that will never be destroyed or conquered . . . it will stand forever.”</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IMPOSSIBLE DEMAND</a:t>
            </a:r>
          </a:p>
          <a:p>
            <a:pPr>
              <a:lnSpc>
                <a:spcPts val="3840"/>
              </a:lnSpc>
            </a:pPr>
            <a:r>
              <a:rPr lang="en-US" sz="3200" spc="160" dirty="0">
                <a:solidFill>
                  <a:srgbClr val="FFFFFF"/>
                </a:solidFill>
                <a:latin typeface="Franklin Gothic Medium" panose="020B0603020102020204" pitchFamily="34" charset="0"/>
              </a:rPr>
              <a:t>Daniel 2:1–9</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543300"/>
            <a:ext cx="8991600" cy="5201424"/>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do Nebuchadnezzar’s actions and reactions tell you about his character? What would it be like to be at the mercy of someone like this? </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In what ways do modern-day leaders sometimes take out their frustrations on the people under their authority? How should Christians respond? </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967894"/>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2:1–9</a:t>
            </a:r>
          </a:p>
          <a:p>
            <a:pPr>
              <a:lnSpc>
                <a:spcPts val="4160"/>
              </a:lnSpc>
            </a:pPr>
            <a:endParaRPr lang="en-US" sz="2600" spc="169" dirty="0">
              <a:solidFill>
                <a:srgbClr val="FFFFFF"/>
              </a:solidFill>
              <a:latin typeface="Franklin Gothic Medium" panose="020B0603020102020204" pitchFamily="34" charset="0"/>
            </a:endParaRP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AN IMPOSSIBLE DEMAND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2:10–13</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HOPELESS SITUATION</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45550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The experts in Babylon did contribute to advancements in science and astronomy. But all human expertise has a limit. How do we find the balance between incorporating new advancements into our lives (in medicine, technology, etc.) while still recognizing the limits of human achievement?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D42EE2-CCDE-09B7-8353-020D8CA99D05}"/>
            </a:ext>
          </a:extLst>
        </p:cNvPr>
        <p:cNvGrpSpPr/>
        <p:nvPr/>
      </p:nvGrpSpPr>
      <p:grpSpPr>
        <a:xfrm>
          <a:off x="0" y="0"/>
          <a:ext cx="0" cy="0"/>
          <a:chOff x="0" y="0"/>
          <a:chExt cx="0" cy="0"/>
        </a:xfrm>
      </p:grpSpPr>
      <p:sp>
        <p:nvSpPr>
          <p:cNvPr id="2" name="TextBox 1">
            <a:extLst>
              <a:ext uri="{FF2B5EF4-FFF2-40B4-BE49-F238E27FC236}">
                <a16:creationId xmlns:a16="http://schemas.microsoft.com/office/drawing/2014/main" id="{40801589-8865-0655-6F69-5462B48E0EAE}"/>
              </a:ext>
            </a:extLst>
          </p:cNvPr>
          <p:cNvSpPr txBox="1"/>
          <p:nvPr/>
        </p:nvSpPr>
        <p:spPr>
          <a:xfrm>
            <a:off x="762000" y="3771900"/>
            <a:ext cx="9448800" cy="240065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examples of difficult situations that open doors for God’s miraculous intervention?</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542161000"/>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64742</TotalTime>
  <Words>4550</Words>
  <Application>Microsoft Macintosh PowerPoint</Application>
  <PresentationFormat>Custom</PresentationFormat>
  <Paragraphs>183</Paragraphs>
  <Slides>21</Slides>
  <Notes>21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21</vt:i4>
      </vt:variant>
    </vt:vector>
  </HeadingPairs>
  <TitlesOfParts>
    <vt:vector size="31" baseType="lpstr">
      <vt:lpstr>Arial</vt:lpstr>
      <vt:lpstr>ProximaNovaCond</vt:lpstr>
      <vt:lpstr>CenturyStd</vt:lpstr>
      <vt:lpstr>Calibri</vt:lpstr>
      <vt:lpstr>Franklin Gothic Medium</vt:lpstr>
      <vt:lpstr>system-ui</vt:lpstr>
      <vt:lpstr>Corbel</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5</cp:revision>
  <dcterms:created xsi:type="dcterms:W3CDTF">2023-08-11T18:12:45Z</dcterms:created>
  <dcterms:modified xsi:type="dcterms:W3CDTF">2025-10-31T13:37:29Z</dcterms:modified>
  <dc:identifier>DAEvRMTdTXk</dc:identifier>
</cp:coreProperties>
</file>