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3"/>
  </p:notesMasterIdLst>
  <p:handoutMasterIdLst>
    <p:handoutMasterId r:id="rId24"/>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5" r:id="rId18"/>
    <p:sldId id="273" r:id="rId19"/>
    <p:sldId id="284" r:id="rId20"/>
    <p:sldId id="283" r:id="rId21"/>
    <p:sldId id="288" r:id="rId22"/>
  </p:sldIdLst>
  <p:sldSz cx="18288000" cy="10287000"/>
  <p:notesSz cx="6858000" cy="9144000"/>
  <p:embeddedFontLst>
    <p:embeddedFont>
      <p:font typeface="Corbel" panose="020B0503020204020204" pitchFamily="34" charset="0"/>
      <p:regular r:id="rId25"/>
      <p:bold r:id="rId26"/>
      <p:italic r:id="rId27"/>
      <p:boldItalic r:id="rId28"/>
    </p:embeddedFont>
    <p:embeddedFont>
      <p:font typeface="Franklin Gothic Book" panose="020B0503020102020204" pitchFamily="34" charset="0"/>
      <p:regular r:id="rId29"/>
      <p:italic r:id="rId30"/>
    </p:embeddedFont>
    <p:embeddedFont>
      <p:font typeface="Franklin Gothic Medium" panose="020B0603020102020204" pitchFamily="3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184095-5088-044B-B0FC-4BACCFB78717}" v="39" dt="2025-10-02T19:36:19.8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9310" autoAdjust="0"/>
    <p:restoredTop sz="60890" autoAdjust="0"/>
  </p:normalViewPr>
  <p:slideViewPr>
    <p:cSldViewPr>
      <p:cViewPr varScale="1">
        <p:scale>
          <a:sx n="49" d="100"/>
          <a:sy n="49" d="100"/>
        </p:scale>
        <p:origin x="1704" y="200"/>
      </p:cViewPr>
      <p:guideLst>
        <p:guide orient="horz" pos="2160"/>
        <p:guide pos="2880"/>
      </p:guideLst>
    </p:cSldViewPr>
  </p:slideViewPr>
  <p:outlineViewPr>
    <p:cViewPr>
      <p:scale>
        <a:sx n="33" d="100"/>
        <a:sy n="33" d="100"/>
      </p:scale>
      <p:origin x="0" y="0"/>
    </p:cViewPr>
  </p:outlineViewPr>
  <p:notesTextViewPr>
    <p:cViewPr>
      <p:scale>
        <a:sx n="120" d="100"/>
        <a:sy n="12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redo custSel addSld delSld modSld modMainMaster">
      <pc:chgData name="Lee, Whitney" userId="42c304cf-7bf0-4354-97f1-ba8873b86299" providerId="ADAL" clId="{211D9671-1ED9-551A-A998-E463F2A32939}" dt="2025-10-02T19:36:28.757" v="19434" actId="18131"/>
      <pc:docMkLst>
        <pc:docMk/>
      </pc:docMkLst>
      <pc:sldChg chg="addSp delSp modSp mod modNotesTx">
        <pc:chgData name="Lee, Whitney" userId="42c304cf-7bf0-4354-97f1-ba8873b86299" providerId="ADAL" clId="{211D9671-1ED9-551A-A998-E463F2A32939}" dt="2025-09-26T02:14:01.343" v="16911" actId="20577"/>
        <pc:sldMkLst>
          <pc:docMk/>
          <pc:sldMk cId="336364739" sldId="264"/>
        </pc:sldMkLst>
      </pc:sldChg>
      <pc:sldChg chg="modSp mod">
        <pc:chgData name="Lee, Whitney" userId="42c304cf-7bf0-4354-97f1-ba8873b86299" providerId="ADAL" clId="{211D9671-1ED9-551A-A998-E463F2A32939}" dt="2025-09-26T13:46:01.025" v="17270" actId="20577"/>
        <pc:sldMkLst>
          <pc:docMk/>
          <pc:sldMk cId="1472856482" sldId="265"/>
        </pc:sldMkLst>
        <pc:spChg chg="mod">
          <ac:chgData name="Lee, Whitney" userId="42c304cf-7bf0-4354-97f1-ba8873b86299" providerId="ADAL" clId="{211D9671-1ED9-551A-A998-E463F2A32939}" dt="2025-09-26T13:46:01.025" v="17270" actId="20577"/>
          <ac:spMkLst>
            <pc:docMk/>
            <pc:sldMk cId="1472856482" sldId="265"/>
            <ac:spMk id="2" creationId="{27514B45-0AA4-A677-8B7C-AB74AABC06F4}"/>
          </ac:spMkLst>
        </pc:spChg>
        <pc:spChg chg="mod">
          <ac:chgData name="Lee, Whitney" userId="42c304cf-7bf0-4354-97f1-ba8873b86299" providerId="ADAL" clId="{211D9671-1ED9-551A-A998-E463F2A32939}" dt="2025-09-25T16:45:36.933" v="6300" actId="1035"/>
          <ac:spMkLst>
            <pc:docMk/>
            <pc:sldMk cId="1472856482" sldId="265"/>
            <ac:spMk id="3" creationId="{7636D966-1D60-DC31-F708-C3955322E333}"/>
          </ac:spMkLst>
        </pc:spChg>
      </pc:sldChg>
      <pc:sldChg chg="modSp mod">
        <pc:chgData name="Lee, Whitney" userId="42c304cf-7bf0-4354-97f1-ba8873b86299" providerId="ADAL" clId="{211D9671-1ED9-551A-A998-E463F2A32939}" dt="2025-09-26T13:51:50.613" v="17282" actId="14100"/>
        <pc:sldMkLst>
          <pc:docMk/>
          <pc:sldMk cId="4250189459" sldId="266"/>
        </pc:sldMkLst>
        <pc:spChg chg="mod">
          <ac:chgData name="Lee, Whitney" userId="42c304cf-7bf0-4354-97f1-ba8873b86299" providerId="ADAL" clId="{211D9671-1ED9-551A-A998-E463F2A32939}" dt="2025-09-25T16:46:29.857" v="6316" actId="1035"/>
          <ac:spMkLst>
            <pc:docMk/>
            <pc:sldMk cId="4250189459" sldId="266"/>
            <ac:spMk id="2" creationId="{17CEBE55-9D7B-29C1-4EAF-3D818B8B8F10}"/>
          </ac:spMkLst>
        </pc:spChg>
        <pc:spChg chg="mod">
          <ac:chgData name="Lee, Whitney" userId="42c304cf-7bf0-4354-97f1-ba8873b86299" providerId="ADAL" clId="{211D9671-1ED9-551A-A998-E463F2A32939}" dt="2025-09-26T13:51:50.613" v="17282" actId="14100"/>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09-26T13:56:30.255" v="17405" actId="20577"/>
        <pc:sldMkLst>
          <pc:docMk/>
          <pc:sldMk cId="2940124673" sldId="267"/>
        </pc:sldMkLst>
        <pc:spChg chg="mod">
          <ac:chgData name="Lee, Whitney" userId="42c304cf-7bf0-4354-97f1-ba8873b86299" providerId="ADAL" clId="{211D9671-1ED9-551A-A998-E463F2A32939}" dt="2025-09-26T13:52:38.763" v="17318" actId="20577"/>
          <ac:spMkLst>
            <pc:docMk/>
            <pc:sldMk cId="2940124673" sldId="267"/>
            <ac:spMk id="5" creationId="{FB67BC36-FF11-8150-B054-E3F014E098FD}"/>
          </ac:spMkLst>
        </pc:spChg>
      </pc:sldChg>
      <pc:sldChg chg="delSp modSp mod modNotesTx">
        <pc:chgData name="Lee, Whitney" userId="42c304cf-7bf0-4354-97f1-ba8873b86299" providerId="ADAL" clId="{211D9671-1ED9-551A-A998-E463F2A32939}" dt="2025-09-26T14:01:23.966" v="17617" actId="20577"/>
        <pc:sldMkLst>
          <pc:docMk/>
          <pc:sldMk cId="3734570181" sldId="268"/>
        </pc:sldMkLst>
        <pc:spChg chg="mod">
          <ac:chgData name="Lee, Whitney" userId="42c304cf-7bf0-4354-97f1-ba8873b86299" providerId="ADAL" clId="{211D9671-1ED9-551A-A998-E463F2A32939}" dt="2025-09-26T14:00:05.676" v="17579" actId="20577"/>
          <ac:spMkLst>
            <pc:docMk/>
            <pc:sldMk cId="3734570181" sldId="268"/>
            <ac:spMk id="5" creationId="{FB67BC36-FF11-8150-B054-E3F014E098FD}"/>
          </ac:spMkLst>
        </pc:spChg>
        <pc:spChg chg="mod">
          <ac:chgData name="Lee, Whitney" userId="42c304cf-7bf0-4354-97f1-ba8873b86299" providerId="ADAL" clId="{211D9671-1ED9-551A-A998-E463F2A32939}" dt="2025-09-26T14:00:20.911" v="17604" actId="20577"/>
          <ac:spMkLst>
            <pc:docMk/>
            <pc:sldMk cId="3734570181" sldId="268"/>
            <ac:spMk id="6" creationId="{F0007A59-C0AE-7C55-2754-C92195DFE286}"/>
          </ac:spMkLst>
        </pc:spChg>
        <pc:spChg chg="mod">
          <ac:chgData name="Lee, Whitney" userId="42c304cf-7bf0-4354-97f1-ba8873b86299" providerId="ADAL" clId="{211D9671-1ED9-551A-A998-E463F2A32939}" dt="2025-09-26T14:00:10.617" v="17597"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09-26T14:06:56.730" v="18051" actId="20577"/>
        <pc:sldMkLst>
          <pc:docMk/>
          <pc:sldMk cId="1294655604" sldId="269"/>
        </pc:sldMkLst>
        <pc:spChg chg="mod">
          <ac:chgData name="Lee, Whitney" userId="42c304cf-7bf0-4354-97f1-ba8873b86299" providerId="ADAL" clId="{211D9671-1ED9-551A-A998-E463F2A32939}" dt="2025-09-26T14:06:02.813" v="18041" actId="20577"/>
          <ac:spMkLst>
            <pc:docMk/>
            <pc:sldMk cId="1294655604" sldId="269"/>
            <ac:spMk id="4" creationId="{89677ECE-FE3D-A8A6-03A9-2F04A0A9F2DE}"/>
          </ac:spMkLst>
        </pc:spChg>
        <pc:spChg chg="mod">
          <ac:chgData name="Lee, Whitney" userId="42c304cf-7bf0-4354-97f1-ba8873b86299" providerId="ADAL" clId="{211D9671-1ED9-551A-A998-E463F2A32939}" dt="2025-09-26T14:05:53.511" v="18017"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09-26T14:22:23.443" v="18196" actId="20577"/>
        <pc:sldMkLst>
          <pc:docMk/>
          <pc:sldMk cId="3663860457" sldId="270"/>
        </pc:sldMkLst>
        <pc:spChg chg="mod">
          <ac:chgData name="Lee, Whitney" userId="42c304cf-7bf0-4354-97f1-ba8873b86299" providerId="ADAL" clId="{211D9671-1ED9-551A-A998-E463F2A32939}" dt="2025-09-26T14:08:30.891" v="18121" actId="20577"/>
          <ac:spMkLst>
            <pc:docMk/>
            <pc:sldMk cId="3663860457" sldId="270"/>
            <ac:spMk id="4" creationId="{89677ECE-FE3D-A8A6-03A9-2F04A0A9F2DE}"/>
          </ac:spMkLst>
        </pc:spChg>
        <pc:spChg chg="mod">
          <ac:chgData name="Lee, Whitney" userId="42c304cf-7bf0-4354-97f1-ba8873b86299" providerId="ADAL" clId="{211D9671-1ED9-551A-A998-E463F2A32939}" dt="2025-09-26T14:08:35.041" v="18136" actId="20577"/>
          <ac:spMkLst>
            <pc:docMk/>
            <pc:sldMk cId="3663860457" sldId="270"/>
            <ac:spMk id="5" creationId="{FB67BC36-FF11-8150-B054-E3F014E098FD}"/>
          </ac:spMkLst>
        </pc:spChg>
        <pc:spChg chg="mod">
          <ac:chgData name="Lee, Whitney" userId="42c304cf-7bf0-4354-97f1-ba8873b86299" providerId="ADAL" clId="{211D9671-1ED9-551A-A998-E463F2A32939}" dt="2025-09-26T14:09:59.651" v="18178" actId="20577"/>
          <ac:spMkLst>
            <pc:docMk/>
            <pc:sldMk cId="3663860457" sldId="270"/>
            <ac:spMk id="6" creationId="{F0007A59-C0AE-7C55-2754-C92195DFE286}"/>
          </ac:spMkLst>
        </pc:spChg>
        <pc:spChg chg="mod">
          <ac:chgData name="Lee, Whitney" userId="42c304cf-7bf0-4354-97f1-ba8873b86299" providerId="ADAL" clId="{211D9671-1ED9-551A-A998-E463F2A32939}" dt="2025-09-26T14:09:16.056" v="18166" actId="20577"/>
          <ac:spMkLst>
            <pc:docMk/>
            <pc:sldMk cId="3663860457" sldId="270"/>
            <ac:spMk id="7" creationId="{1CFCE852-AEAB-9DE9-6936-21CAFE062AD6}"/>
          </ac:spMkLst>
        </pc:spChg>
      </pc:sldChg>
      <pc:sldChg chg="modSp mod modNotesTx">
        <pc:chgData name="Lee, Whitney" userId="42c304cf-7bf0-4354-97f1-ba8873b86299" providerId="ADAL" clId="{211D9671-1ED9-551A-A998-E463F2A32939}" dt="2025-09-26T14:29:55.317" v="18526" actId="20577"/>
        <pc:sldMkLst>
          <pc:docMk/>
          <pc:sldMk cId="2340130936" sldId="271"/>
        </pc:sldMkLst>
        <pc:spChg chg="mod">
          <ac:chgData name="Lee, Whitney" userId="42c304cf-7bf0-4354-97f1-ba8873b86299" providerId="ADAL" clId="{211D9671-1ED9-551A-A998-E463F2A32939}" dt="2025-09-26T14:27:34.967" v="18501" actId="20577"/>
          <ac:spMkLst>
            <pc:docMk/>
            <pc:sldMk cId="2340130936" sldId="271"/>
            <ac:spMk id="4" creationId="{89677ECE-FE3D-A8A6-03A9-2F04A0A9F2DE}"/>
          </ac:spMkLst>
        </pc:spChg>
        <pc:spChg chg="mod">
          <ac:chgData name="Lee, Whitney" userId="42c304cf-7bf0-4354-97f1-ba8873b86299" providerId="ADAL" clId="{211D9671-1ED9-551A-A998-E463F2A32939}" dt="2025-09-26T14:27:25.297" v="18497"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09-26T14:36:46.883" v="18768" actId="20577"/>
        <pc:sldMkLst>
          <pc:docMk/>
          <pc:sldMk cId="2515943933" sldId="272"/>
        </pc:sldMkLst>
        <pc:spChg chg="mod">
          <ac:chgData name="Lee, Whitney" userId="42c304cf-7bf0-4354-97f1-ba8873b86299" providerId="ADAL" clId="{211D9671-1ED9-551A-A998-E463F2A32939}" dt="2025-09-26T14:33:12.069" v="18745" actId="20577"/>
          <ac:spMkLst>
            <pc:docMk/>
            <pc:sldMk cId="2515943933" sldId="272"/>
            <ac:spMk id="4" creationId="{89677ECE-FE3D-A8A6-03A9-2F04A0A9F2DE}"/>
          </ac:spMkLst>
        </pc:spChg>
        <pc:spChg chg="mod">
          <ac:chgData name="Lee, Whitney" userId="42c304cf-7bf0-4354-97f1-ba8873b86299" providerId="ADAL" clId="{211D9671-1ED9-551A-A998-E463F2A32939}" dt="2025-09-26T14:32:45.122" v="18718" actId="20577"/>
          <ac:spMkLst>
            <pc:docMk/>
            <pc:sldMk cId="2515943933" sldId="272"/>
            <ac:spMk id="5" creationId="{FB67BC36-FF11-8150-B054-E3F014E098FD}"/>
          </ac:spMkLst>
        </pc:spChg>
        <pc:spChg chg="mod">
          <ac:chgData name="Lee, Whitney" userId="42c304cf-7bf0-4354-97f1-ba8873b86299" providerId="ADAL" clId="{211D9671-1ED9-551A-A998-E463F2A32939}" dt="2025-09-26T14:34:04.724" v="18751" actId="20577"/>
          <ac:spMkLst>
            <pc:docMk/>
            <pc:sldMk cId="2515943933" sldId="272"/>
            <ac:spMk id="6" creationId="{F0007A59-C0AE-7C55-2754-C92195DFE286}"/>
          </ac:spMkLst>
        </pc:spChg>
        <pc:spChg chg="mod">
          <ac:chgData name="Lee, Whitney" userId="42c304cf-7bf0-4354-97f1-ba8873b86299" providerId="ADAL" clId="{211D9671-1ED9-551A-A998-E463F2A32939}" dt="2025-09-26T14:32:51.104" v="18739"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09-26T14:39:39.919" v="19338" actId="1036"/>
        <pc:sldMkLst>
          <pc:docMk/>
          <pc:sldMk cId="4159353120" sldId="273"/>
        </pc:sldMkLst>
        <pc:spChg chg="mod">
          <ac:chgData name="Lee, Whitney" userId="42c304cf-7bf0-4354-97f1-ba8873b86299" providerId="ADAL" clId="{211D9671-1ED9-551A-A998-E463F2A32939}" dt="2025-09-26T14:39:39.919" v="19338" actId="1036"/>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09-26T13:59:45.272" v="17553" actId="20577"/>
        <pc:sldMkLst>
          <pc:docMk/>
          <pc:sldMk cId="593240637" sldId="276"/>
        </pc:sldMkLst>
        <pc:spChg chg="mod">
          <ac:chgData name="Lee, Whitney" userId="42c304cf-7bf0-4354-97f1-ba8873b86299" providerId="ADAL" clId="{211D9671-1ED9-551A-A998-E463F2A32939}" dt="2025-09-26T13:57:27.840" v="17552" actId="20577"/>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09-26T14:03:59.559" v="18002" actId="20577"/>
        <pc:sldMkLst>
          <pc:docMk/>
          <pc:sldMk cId="3031513542" sldId="277"/>
        </pc:sldMkLst>
        <pc:spChg chg="mod">
          <ac:chgData name="Lee, Whitney" userId="42c304cf-7bf0-4354-97f1-ba8873b86299" providerId="ADAL" clId="{211D9671-1ED9-551A-A998-E463F2A32939}" dt="2025-09-26T14:03:27.521" v="17848" actId="20577"/>
          <ac:spMkLst>
            <pc:docMk/>
            <pc:sldMk cId="3031513542" sldId="277"/>
            <ac:spMk id="2" creationId="{5901AE7E-0EA7-0335-10CC-7D4247FBC080}"/>
          </ac:spMkLst>
        </pc:spChg>
      </pc:sldChg>
      <pc:sldChg chg="addSp delSp modSp mod modNotesTx">
        <pc:chgData name="Lee, Whitney" userId="42c304cf-7bf0-4354-97f1-ba8873b86299" providerId="ADAL" clId="{211D9671-1ED9-551A-A998-E463F2A32939}" dt="2025-09-26T14:08:13.124" v="18117" actId="20577"/>
        <pc:sldMkLst>
          <pc:docMk/>
          <pc:sldMk cId="1853337807" sldId="278"/>
        </pc:sldMkLst>
        <pc:spChg chg="mod">
          <ac:chgData name="Lee, Whitney" userId="42c304cf-7bf0-4354-97f1-ba8873b86299" providerId="ADAL" clId="{211D9671-1ED9-551A-A998-E463F2A32939}" dt="2025-09-26T14:08:06.862" v="18115"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09-26T14:26:46.740" v="18475" actId="20577"/>
        <pc:sldMkLst>
          <pc:docMk/>
          <pc:sldMk cId="463717971" sldId="279"/>
        </pc:sldMkLst>
        <pc:spChg chg="mod">
          <ac:chgData name="Lee, Whitney" userId="42c304cf-7bf0-4354-97f1-ba8873b86299" providerId="ADAL" clId="{211D9671-1ED9-551A-A998-E463F2A32939}" dt="2025-09-26T14:26:46.740" v="18475"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09-26T14:31:35.379" v="18698" actId="20577"/>
        <pc:sldMkLst>
          <pc:docMk/>
          <pc:sldMk cId="843645801" sldId="280"/>
        </pc:sldMkLst>
        <pc:spChg chg="mod">
          <ac:chgData name="Lee, Whitney" userId="42c304cf-7bf0-4354-97f1-ba8873b86299" providerId="ADAL" clId="{211D9671-1ED9-551A-A998-E463F2A32939}" dt="2025-09-26T14:31:35.379" v="18698" actId="20577"/>
          <ac:spMkLst>
            <pc:docMk/>
            <pc:sldMk cId="843645801" sldId="280"/>
            <ac:spMk id="10" creationId="{266E8908-7924-72A8-1BDB-03B2DC86E2B5}"/>
          </ac:spMkLst>
        </pc:spChg>
      </pc:sldChg>
      <pc:sldChg chg="modSp mod modNotesTx">
        <pc:chgData name="Lee, Whitney" userId="42c304cf-7bf0-4354-97f1-ba8873b86299" providerId="ADAL" clId="{211D9671-1ED9-551A-A998-E463F2A32939}" dt="2025-09-26T02:16:40.489" v="17210" actId="20577"/>
        <pc:sldMkLst>
          <pc:docMk/>
          <pc:sldMk cId="4294521893" sldId="282"/>
        </pc:sldMkLst>
        <pc:spChg chg="mod">
          <ac:chgData name="Lee, Whitney" userId="42c304cf-7bf0-4354-97f1-ba8873b86299" providerId="ADAL" clId="{211D9671-1ED9-551A-A998-E463F2A32939}" dt="2025-09-26T02:15:06.314" v="16995" actId="20577"/>
          <ac:spMkLst>
            <pc:docMk/>
            <pc:sldMk cId="4294521893" sldId="282"/>
            <ac:spMk id="3" creationId="{05E30743-A9B7-4FA5-2AAA-8384488C2CB8}"/>
          </ac:spMkLst>
        </pc:spChg>
        <pc:spChg chg="mod">
          <ac:chgData name="Lee, Whitney" userId="42c304cf-7bf0-4354-97f1-ba8873b86299" providerId="ADAL" clId="{211D9671-1ED9-551A-A998-E463F2A32939}" dt="2025-09-26T02:14:42.796" v="16936"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09-26T14:40:35.895" v="19424" actId="20577"/>
        <pc:sldMkLst>
          <pc:docMk/>
          <pc:sldMk cId="2091008181" sldId="284"/>
        </pc:sldMkLst>
        <pc:spChg chg="mod">
          <ac:chgData name="Lee, Whitney" userId="42c304cf-7bf0-4354-97f1-ba8873b86299" providerId="ADAL" clId="{211D9671-1ED9-551A-A998-E463F2A32939}" dt="2025-09-26T14:40:35.895" v="19424" actId="20577"/>
          <ac:spMkLst>
            <pc:docMk/>
            <pc:sldMk cId="2091008181" sldId="284"/>
            <ac:spMk id="2" creationId="{CB0310C8-E13E-49A6-E8B7-87D9E7A3C0EA}"/>
          </ac:spMkLst>
        </pc:spChg>
        <pc:spChg chg="mod">
          <ac:chgData name="Lee, Whitney" userId="42c304cf-7bf0-4354-97f1-ba8873b86299" providerId="ADAL" clId="{211D9671-1ED9-551A-A998-E463F2A32939}" dt="2025-09-26T14:40:22.821" v="19358" actId="20577"/>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09-26T14:38:10.312" v="18928" actId="20577"/>
        <pc:sldMkLst>
          <pc:docMk/>
          <pc:sldMk cId="955555309" sldId="285"/>
        </pc:sldMkLst>
        <pc:spChg chg="mod">
          <ac:chgData name="Lee, Whitney" userId="42c304cf-7bf0-4354-97f1-ba8873b86299" providerId="ADAL" clId="{211D9671-1ED9-551A-A998-E463F2A32939}" dt="2025-09-26T14:38:10.312" v="18928" actId="20577"/>
          <ac:spMkLst>
            <pc:docMk/>
            <pc:sldMk cId="955555309" sldId="285"/>
            <ac:spMk id="2" creationId="{77A00FE0-84CA-CA79-4B3C-49D299CD952E}"/>
          </ac:spMkLst>
        </pc:spChg>
      </pc:sldChg>
      <pc:sldChg chg="modSp add del mod modNotesTx">
        <pc:chgData name="Lee, Whitney" userId="42c304cf-7bf0-4354-97f1-ba8873b86299" providerId="ADAL" clId="{211D9671-1ED9-551A-A998-E463F2A32939}" dt="2025-09-25T21:41:23.659" v="15265" actId="2696"/>
        <pc:sldMkLst>
          <pc:docMk/>
          <pc:sldMk cId="1542161000" sldId="289"/>
        </pc:sldMkLst>
      </pc:sldChg>
      <pc:sldChg chg="del">
        <pc:chgData name="Lee, Whitney" userId="42c304cf-7bf0-4354-97f1-ba8873b86299" providerId="ADAL" clId="{211D9671-1ED9-551A-A998-E463F2A32939}" dt="2025-09-08T14:52:59.926" v="1620" actId="2696"/>
        <pc:sldMkLst>
          <pc:docMk/>
          <pc:sldMk cId="2951882867" sldId="289"/>
        </pc:sldMkLst>
      </pc:sldChg>
      <pc:sldMasterChg chg="modSldLayout">
        <pc:chgData name="Lee, Whitney" userId="42c304cf-7bf0-4354-97f1-ba8873b86299" providerId="ADAL" clId="{211D9671-1ED9-551A-A998-E463F2A32939}" dt="2025-10-02T19:17:38.551" v="19425" actId="14826"/>
        <pc:sldMasterMkLst>
          <pc:docMk/>
          <pc:sldMasterMk cId="0" sldId="2147483648"/>
        </pc:sldMasterMkLst>
        <pc:sldLayoutChg chg="modSp mod">
          <pc:chgData name="Lee, Whitney" userId="42c304cf-7bf0-4354-97f1-ba8873b86299" providerId="ADAL" clId="{211D9671-1ED9-551A-A998-E463F2A32939}" dt="2025-10-02T19:17:38.551" v="19425" actId="14826"/>
          <pc:sldLayoutMkLst>
            <pc:docMk/>
            <pc:sldMasterMk cId="0" sldId="2147483648"/>
            <pc:sldLayoutMk cId="0" sldId="2147483655"/>
          </pc:sldLayoutMkLst>
          <pc:spChg chg="mod">
            <ac:chgData name="Lee, Whitney" userId="42c304cf-7bf0-4354-97f1-ba8873b86299" providerId="ADAL" clId="{211D9671-1ED9-551A-A998-E463F2A32939}" dt="2025-09-25T17:20:13.937" v="9315" actId="20577"/>
            <ac:spMkLst>
              <pc:docMk/>
              <pc:sldMasterMk cId="0" sldId="2147483648"/>
              <pc:sldLayoutMk cId="0" sldId="2147483655"/>
              <ac:spMk id="8" creationId="{27C59278-1AB9-0919-ACBD-334474736CF9}"/>
            </ac:spMkLst>
          </pc:spChg>
          <pc:spChg chg="mod">
            <ac:chgData name="Lee, Whitney" userId="42c304cf-7bf0-4354-97f1-ba8873b86299" providerId="ADAL" clId="{211D9671-1ED9-551A-A998-E463F2A32939}" dt="2025-09-25T17:17:49.603" v="9236" actId="1035"/>
            <ac:spMkLst>
              <pc:docMk/>
              <pc:sldMasterMk cId="0" sldId="2147483648"/>
              <pc:sldLayoutMk cId="0" sldId="2147483655"/>
              <ac:spMk id="11" creationId="{2A1E88B8-175E-359C-F666-F6F463EB46F4}"/>
            </ac:spMkLst>
          </pc:spChg>
          <pc:spChg chg="mod">
            <ac:chgData name="Lee, Whitney" userId="42c304cf-7bf0-4354-97f1-ba8873b86299" providerId="ADAL" clId="{211D9671-1ED9-551A-A998-E463F2A32939}" dt="2025-09-25T17:17:57.598" v="9237" actId="1076"/>
            <ac:spMkLst>
              <pc:docMk/>
              <pc:sldMasterMk cId="0" sldId="2147483648"/>
              <pc:sldLayoutMk cId="0" sldId="2147483655"/>
              <ac:spMk id="12" creationId="{7FBF913F-A6F3-3D50-A898-0464835BC53C}"/>
            </ac:spMkLst>
          </pc:spChg>
          <pc:spChg chg="mod">
            <ac:chgData name="Lee, Whitney" userId="42c304cf-7bf0-4354-97f1-ba8873b86299" providerId="ADAL" clId="{211D9671-1ED9-551A-A998-E463F2A32939}" dt="2025-09-25T17:16:47.113" v="9186" actId="20577"/>
            <ac:spMkLst>
              <pc:docMk/>
              <pc:sldMasterMk cId="0" sldId="2147483648"/>
              <pc:sldLayoutMk cId="0" sldId="2147483655"/>
              <ac:spMk id="30" creationId="{C5CB4FDB-18EC-C6B5-6626-2046052DF8E0}"/>
            </ac:spMkLst>
          </pc:spChg>
          <pc:picChg chg="mod">
            <ac:chgData name="Lee, Whitney" userId="42c304cf-7bf0-4354-97f1-ba8873b86299" providerId="ADAL" clId="{211D9671-1ED9-551A-A998-E463F2A32939}" dt="2025-10-02T19:17:38.551" v="19425" actId="14826"/>
            <ac:picMkLst>
              <pc:docMk/>
              <pc:sldMasterMk cId="0" sldId="2147483648"/>
              <pc:sldLayoutMk cId="0" sldId="2147483655"/>
              <ac:picMk id="4" creationId="{31F6DF13-6EA3-01C6-8756-17C355250677}"/>
            </ac:picMkLst>
          </pc:picChg>
        </pc:sldLayoutChg>
      </pc:sldMasterChg>
      <pc:sldMasterChg chg="modSp mod modSldLayout">
        <pc:chgData name="Lee, Whitney" userId="42c304cf-7bf0-4354-97f1-ba8873b86299" providerId="ADAL" clId="{211D9671-1ED9-551A-A998-E463F2A32939}" dt="2025-10-02T19:36:28.757" v="19434" actId="18131"/>
        <pc:sldMasterMkLst>
          <pc:docMk/>
          <pc:sldMasterMk cId="2113399045" sldId="2147483660"/>
        </pc:sldMasterMkLst>
        <pc:spChg chg="mod">
          <ac:chgData name="Lee, Whitney" userId="42c304cf-7bf0-4354-97f1-ba8873b86299" providerId="ADAL" clId="{211D9671-1ED9-551A-A998-E463F2A32939}" dt="2025-09-26T02:17:42.705" v="17243" actId="2057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09-26T02:18:18.869" v="17259" actId="1037"/>
          <pc:sldLayoutMkLst>
            <pc:docMk/>
            <pc:sldMasterMk cId="2113399045" sldId="2147483660"/>
            <pc:sldLayoutMk cId="2923927821" sldId="2147483662"/>
          </pc:sldLayoutMkLst>
          <pc:spChg chg="mod">
            <ac:chgData name="Lee, Whitney" userId="42c304cf-7bf0-4354-97f1-ba8873b86299" providerId="ADAL" clId="{211D9671-1ED9-551A-A998-E463F2A32939}" dt="2025-09-26T02:18:18.869" v="17259" actId="103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09-05T19:53:51.138" v="307" actId="1076"/>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0-02T19:24:44.084" v="19428" actId="18131"/>
          <pc:sldLayoutMkLst>
            <pc:docMk/>
            <pc:sldMasterMk cId="2113399045" sldId="2147483660"/>
            <pc:sldLayoutMk cId="3347925749" sldId="2147483663"/>
          </pc:sldLayoutMkLst>
          <pc:spChg chg="mod">
            <ac:chgData name="Lee, Whitney" userId="42c304cf-7bf0-4354-97f1-ba8873b86299" providerId="ADAL" clId="{211D9671-1ED9-551A-A998-E463F2A32939}" dt="2025-09-26T13:53:05.307" v="17344" actId="20577"/>
            <ac:spMkLst>
              <pc:docMk/>
              <pc:sldMasterMk cId="2113399045" sldId="2147483660"/>
              <pc:sldLayoutMk cId="3347925749" sldId="2147483663"/>
              <ac:spMk id="2" creationId="{3E4BEF51-4958-2B9C-52BA-142C49F32432}"/>
            </ac:spMkLst>
          </pc:spChg>
          <pc:picChg chg="mod modCrop">
            <ac:chgData name="Lee, Whitney" userId="42c304cf-7bf0-4354-97f1-ba8873b86299" providerId="ADAL" clId="{211D9671-1ED9-551A-A998-E463F2A32939}" dt="2025-10-02T19:24:44.084" v="19428" actId="18131"/>
            <ac:picMkLst>
              <pc:docMk/>
              <pc:sldMasterMk cId="2113399045" sldId="2147483660"/>
              <pc:sldLayoutMk cId="3347925749" sldId="2147483663"/>
              <ac:picMk id="3" creationId="{F82A4142-97E0-C575-3355-153C03D1A191}"/>
            </ac:picMkLst>
          </pc:picChg>
        </pc:sldLayoutChg>
        <pc:sldLayoutChg chg="modSp">
          <pc:chgData name="Lee, Whitney" userId="42c304cf-7bf0-4354-97f1-ba8873b86299" providerId="ADAL" clId="{211D9671-1ED9-551A-A998-E463F2A32939}" dt="2025-10-02T19:17:49.306" v="19426" actId="14826"/>
          <pc:sldLayoutMkLst>
            <pc:docMk/>
            <pc:sldMasterMk cId="2113399045" sldId="2147483660"/>
            <pc:sldLayoutMk cId="126326423" sldId="2147483664"/>
          </pc:sldLayoutMkLst>
          <pc:picChg chg="mod">
            <ac:chgData name="Lee, Whitney" userId="42c304cf-7bf0-4354-97f1-ba8873b86299" providerId="ADAL" clId="{211D9671-1ED9-551A-A998-E463F2A32939}" dt="2025-10-02T19:17:49.306" v="19426" actId="14826"/>
            <ac:picMkLst>
              <pc:docMk/>
              <pc:sldMasterMk cId="2113399045" sldId="2147483660"/>
              <pc:sldLayoutMk cId="126326423" sldId="2147483664"/>
              <ac:picMk id="2" creationId="{45F1DB30-BAAD-55E0-8683-C11156F13DB6}"/>
            </ac:picMkLst>
          </pc:picChg>
        </pc:sldLayoutChg>
        <pc:sldLayoutChg chg="modSp mod">
          <pc:chgData name="Lee, Whitney" userId="42c304cf-7bf0-4354-97f1-ba8873b86299" providerId="ADAL" clId="{211D9671-1ED9-551A-A998-E463F2A32939}" dt="2025-10-02T19:30:27.529" v="19430" actId="18131"/>
          <pc:sldLayoutMkLst>
            <pc:docMk/>
            <pc:sldMasterMk cId="2113399045" sldId="2147483660"/>
            <pc:sldLayoutMk cId="2291955193" sldId="2147483668"/>
          </pc:sldLayoutMkLst>
          <pc:spChg chg="mod">
            <ac:chgData name="Lee, Whitney" userId="42c304cf-7bf0-4354-97f1-ba8873b86299" providerId="ADAL" clId="{211D9671-1ED9-551A-A998-E463F2A32939}" dt="2025-09-26T13:53:37.262" v="17371" actId="1076"/>
            <ac:spMkLst>
              <pc:docMk/>
              <pc:sldMasterMk cId="2113399045" sldId="2147483660"/>
              <pc:sldLayoutMk cId="2291955193" sldId="2147483668"/>
              <ac:spMk id="2" creationId="{3A31D424-BB70-4637-4E55-1FDED185A759}"/>
            </ac:spMkLst>
          </pc:spChg>
          <pc:picChg chg="mod modCrop">
            <ac:chgData name="Lee, Whitney" userId="42c304cf-7bf0-4354-97f1-ba8873b86299" providerId="ADAL" clId="{211D9671-1ED9-551A-A998-E463F2A32939}" dt="2025-10-02T19:30:27.529" v="19430" actId="18131"/>
            <ac:picMkLst>
              <pc:docMk/>
              <pc:sldMasterMk cId="2113399045" sldId="2147483660"/>
              <pc:sldLayoutMk cId="2291955193" sldId="2147483668"/>
              <ac:picMk id="3" creationId="{F82A4142-97E0-C575-3355-153C03D1A191}"/>
            </ac:picMkLst>
          </pc:picChg>
        </pc:sldLayoutChg>
        <pc:sldLayoutChg chg="modSp mod">
          <pc:chgData name="Lee, Whitney" userId="42c304cf-7bf0-4354-97f1-ba8873b86299" providerId="ADAL" clId="{211D9671-1ED9-551A-A998-E463F2A32939}" dt="2025-10-02T19:36:28.757" v="19434" actId="18131"/>
          <pc:sldLayoutMkLst>
            <pc:docMk/>
            <pc:sldMasterMk cId="2113399045" sldId="2147483660"/>
            <pc:sldLayoutMk cId="3645915490" sldId="2147483669"/>
          </pc:sldLayoutMkLst>
          <pc:spChg chg="mod">
            <ac:chgData name="Lee, Whitney" userId="42c304cf-7bf0-4354-97f1-ba8873b86299" providerId="ADAL" clId="{211D9671-1ED9-551A-A998-E463F2A32939}" dt="2025-09-26T13:53:55.555" v="17400" actId="20577"/>
            <ac:spMkLst>
              <pc:docMk/>
              <pc:sldMasterMk cId="2113399045" sldId="2147483660"/>
              <pc:sldLayoutMk cId="3645915490" sldId="2147483669"/>
              <ac:spMk id="5" creationId="{A6EAD622-361E-E05A-7C09-F7BE95C7625C}"/>
            </ac:spMkLst>
          </pc:spChg>
          <pc:picChg chg="mod modCrop">
            <ac:chgData name="Lee, Whitney" userId="42c304cf-7bf0-4354-97f1-ba8873b86299" providerId="ADAL" clId="{211D9671-1ED9-551A-A998-E463F2A32939}" dt="2025-10-02T19:36:28.757" v="19434" actId="18131"/>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12/8/25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12/8/25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Pride is an especially dangerous sin. The philosopher Søren Kierkegaard wrote, “The proud person always wants to do the right thing, the great thing. But because he wants to do it in his own strength, he is fighting not with man, but with God.”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Starter—Fighting with God</a:t>
            </a:r>
          </a:p>
          <a:p>
            <a:r>
              <a:rPr lang="en-US" sz="1200" kern="1200" dirty="0">
                <a:solidFill>
                  <a:schemeClr val="tx1"/>
                </a:solidFill>
                <a:effectLst/>
                <a:latin typeface="+mn-lt"/>
                <a:ea typeface="+mn-ea"/>
                <a:cs typeface="+mn-cs"/>
              </a:rPr>
              <a:t>How is being prideful like fighting with God?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There’s nothing wrong with enjoying a sense of accomplishment or delighting in someone’s achievements or abilities. But when pride makes us the center of the story, elevating us and diminishing others, it can blind us to God’s presence and power.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Our last lesson ended with King Nebuchadnezzar praising God after Shadrach, Meshach, and Abednego were saved from the fiery furnace. But sadly, Nebuchadnezzar did not learn his lesson. Daniel 4 contains yet another account of Nebuchadnezzar becoming prideful, being humbled by God, and then praising God. Chapter 5 skips to a new king of Babylon named Belshazzar.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Nebuchadnezzar is called Belshazzar’s “father” in the original Aramaic (Daniel 5:2), but the </a:t>
            </a:r>
            <a:r>
              <a:rPr lang="en-US" sz="1200" i="1" kern="1200" dirty="0">
                <a:solidFill>
                  <a:schemeClr val="tx1"/>
                </a:solidFill>
                <a:effectLst/>
                <a:latin typeface="+mn-lt"/>
                <a:ea typeface="+mn-ea"/>
                <a:cs typeface="+mn-cs"/>
              </a:rPr>
              <a:t>New Living Translation </a:t>
            </a:r>
            <a:r>
              <a:rPr lang="en-US" sz="1200" kern="1200" dirty="0">
                <a:solidFill>
                  <a:schemeClr val="tx1"/>
                </a:solidFill>
                <a:effectLst/>
                <a:latin typeface="+mn-lt"/>
                <a:ea typeface="+mn-ea"/>
                <a:cs typeface="+mn-cs"/>
              </a:rPr>
              <a:t>translates the word as “predecessor” to reflect the fact that there is no evidence Belshazzar was either related to Nebuchadnezzar or his immediate successor. (The king after Nebuchadnezzar was likely Evil-</a:t>
            </a:r>
            <a:r>
              <a:rPr lang="en-US" sz="1200" kern="1200" dirty="0" err="1">
                <a:solidFill>
                  <a:schemeClr val="tx1"/>
                </a:solidFill>
                <a:effectLst/>
                <a:latin typeface="+mn-lt"/>
                <a:ea typeface="+mn-ea"/>
                <a:cs typeface="+mn-cs"/>
              </a:rPr>
              <a:t>merodach</a:t>
            </a:r>
            <a:r>
              <a:rPr lang="en-US" sz="1200" kern="1200" dirty="0">
                <a:solidFill>
                  <a:schemeClr val="tx1"/>
                </a:solidFill>
                <a:effectLst/>
                <a:latin typeface="+mn-lt"/>
                <a:ea typeface="+mn-ea"/>
                <a:cs typeface="+mn-cs"/>
              </a:rPr>
              <a:t>; 2 Kings 25:27; Jeremiah 52:31.) There is somewhat recent evidence that someone named Belshazzar acted as Babylon’s king during the absence of his father, Nabonidus, “who had come to the throne through a coup and did not belong to the royal line.”1 Calling Nebuchadnezzar the father or predecessor of Belshazzar would make sense in that culture—much like Americans use the term </a:t>
            </a:r>
            <a:r>
              <a:rPr lang="en-US" sz="1200" i="1" kern="1200" dirty="0">
                <a:solidFill>
                  <a:schemeClr val="tx1"/>
                </a:solidFill>
                <a:effectLst/>
                <a:latin typeface="+mn-lt"/>
                <a:ea typeface="+mn-ea"/>
                <a:cs typeface="+mn-cs"/>
              </a:rPr>
              <a:t>Founding Fathers</a:t>
            </a: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baseline="300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a:effectLst/>
                <a:latin typeface="Franklin Gothic Book" panose="020B0503020102020204" pitchFamily="34" charset="0"/>
              </a:rPr>
              <a:t>Daniel 5:17–23; 1 Peter 5:5–6</a:t>
            </a:r>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Daniel answered the king, “Keep your gifts or give them to someone else, but I will tell you what the writing means. </a:t>
            </a:r>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Your Majesty, the Most High God gave sovereignty, majesty, glory, and honor to your predecessor, Nebuchadnezzar. </a:t>
            </a:r>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He made him so great that people of all races and nations and languages trembled before him in fear. He killed those he wanted to kill and spared those he wanted to spare. He honored those he wanted to honor and disgraced those he wanted to disgrace. </a:t>
            </a:r>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But when his heart and mind were puffed up with arrogance, he was brought down from his royal throne and stripped of his glory. </a:t>
            </a:r>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He was driven from human society. He was given the mind of a wild animal, and he lived among the wild donkeys. He ate grass like a cow, and he was drenched with the dew of heaven, until he learned that the Most High God rules over the kingdoms of the world and appoints anyone he desires to rule over them.</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“You are his successor, O Belshazzar, and you knew all this, yet you have not humbled yourself. </a:t>
            </a:r>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For you have proudly defied the Lord of heaven and have had these cups from his Temple brought before you. You and your nobles and your wives and concubines have been drinking wine from them while praising gods of silver, gold, bronze, iron, wood, and stone—gods that neither see nor hear nor know anything at all. But you have not honored the God who gives you the breath of life and controls your destiny!</a:t>
            </a:r>
          </a:p>
          <a:p>
            <a:endParaRPr lang="en-US" sz="1200" b="0" i="0" kern="1200" dirty="0">
              <a:solidFill>
                <a:schemeClr val="tx1"/>
              </a:solidFill>
              <a:effectLst/>
              <a:latin typeface="+mn-lt"/>
              <a:ea typeface="+mn-ea"/>
              <a:cs typeface="+mn-cs"/>
            </a:endParaRP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In the same way, you who are younger must accept the authority of the elders. And all of you, dress yourselves in humility as you relate to one another, for</a:t>
            </a:r>
          </a:p>
          <a:p>
            <a:r>
              <a:rPr lang="en-US" sz="1200" b="0" i="0" kern="1200" dirty="0">
                <a:solidFill>
                  <a:schemeClr val="tx1"/>
                </a:solidFill>
                <a:effectLst/>
                <a:latin typeface="+mn-lt"/>
                <a:ea typeface="+mn-ea"/>
                <a:cs typeface="+mn-cs"/>
              </a:rPr>
              <a:t>“God opposes the proud</a:t>
            </a:r>
            <a:br>
              <a:rPr lang="en-US" sz="1200" b="0" i="0" kern="1200" dirty="0">
                <a:solidFill>
                  <a:schemeClr val="tx1"/>
                </a:solidFill>
                <a:effectLst/>
                <a:latin typeface="+mn-lt"/>
                <a:ea typeface="+mn-ea"/>
                <a:cs typeface="+mn-cs"/>
              </a:rPr>
            </a:br>
            <a:r>
              <a:rPr lang="en-US" sz="1200" b="0" i="0" kern="1200" dirty="0">
                <a:solidFill>
                  <a:schemeClr val="tx1"/>
                </a:solidFill>
                <a:effectLst/>
                <a:latin typeface="+mn-lt"/>
                <a:ea typeface="+mn-ea"/>
                <a:cs typeface="+mn-cs"/>
              </a:rPr>
              <a:t>    but gives grace to the humble.”</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So humble yourselves under the mighty power of God, and at the right time he will lift you up in honor.</a:t>
            </a:r>
          </a:p>
          <a:p>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Then Daniel answered and said before the king, Let thy gifts be to thyself, and give thy rewards to another; yet I will read the writing unto the king, and make known to him the interpretation.</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O thou king, the most high God gave Nebuchadnezzar thy father a kingdom, and majesty, and glory, and </a:t>
            </a:r>
            <a:r>
              <a:rPr lang="en-US" sz="1200" b="0" i="0" kern="1200" dirty="0" err="1">
                <a:solidFill>
                  <a:schemeClr val="tx1"/>
                </a:solidFill>
                <a:effectLst/>
                <a:latin typeface="+mn-lt"/>
                <a:ea typeface="+mn-ea"/>
                <a:cs typeface="+mn-cs"/>
              </a:rPr>
              <a:t>honour</a:t>
            </a:r>
            <a:r>
              <a:rPr lang="en-US" sz="1200" b="0" i="0" kern="1200" dirty="0">
                <a:solidFill>
                  <a:schemeClr val="tx1"/>
                </a:solidFill>
                <a:effectLst/>
                <a:latin typeface="+mn-lt"/>
                <a:ea typeface="+mn-ea"/>
                <a:cs typeface="+mn-cs"/>
              </a:rPr>
              <a:t>:</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And for the majesty that he gave him, all people, nations, and languages, trembled and feared before him: whom he would he slew; and whom he would he kept alive; and whom he would he set up; and whom he would he put down.</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But when his heart was lifted up, and his mind hardened in pride, he was deposed from his kingly throne, and they took his glory from him:</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And he was driven from the sons of men; and his heart was made like the beasts, and his dwelling was with the wild asses: they fed him with grass like oxen, and his body was wet with the dew of heaven; till he knew that the most high God ruled in the kingdom of men, and that he </a:t>
            </a:r>
            <a:r>
              <a:rPr lang="en-US" sz="1200" b="0" i="0" kern="1200" dirty="0" err="1">
                <a:solidFill>
                  <a:schemeClr val="tx1"/>
                </a:solidFill>
                <a:effectLst/>
                <a:latin typeface="+mn-lt"/>
                <a:ea typeface="+mn-ea"/>
                <a:cs typeface="+mn-cs"/>
              </a:rPr>
              <a:t>appointeth</a:t>
            </a:r>
            <a:r>
              <a:rPr lang="en-US" sz="1200" b="0" i="0" kern="1200" dirty="0">
                <a:solidFill>
                  <a:schemeClr val="tx1"/>
                </a:solidFill>
                <a:effectLst/>
                <a:latin typeface="+mn-lt"/>
                <a:ea typeface="+mn-ea"/>
                <a:cs typeface="+mn-cs"/>
              </a:rPr>
              <a:t> over it whomsoever he will.</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And thou his son, O Belshazzar, hast not humbled thine heart, though thou </a:t>
            </a:r>
            <a:r>
              <a:rPr lang="en-US" sz="1200" b="0" i="0" kern="1200" dirty="0" err="1">
                <a:solidFill>
                  <a:schemeClr val="tx1"/>
                </a:solidFill>
                <a:effectLst/>
                <a:latin typeface="+mn-lt"/>
                <a:ea typeface="+mn-ea"/>
                <a:cs typeface="+mn-cs"/>
              </a:rPr>
              <a:t>knewest</a:t>
            </a:r>
            <a:r>
              <a:rPr lang="en-US" sz="1200" b="0" i="0" kern="1200" dirty="0">
                <a:solidFill>
                  <a:schemeClr val="tx1"/>
                </a:solidFill>
                <a:effectLst/>
                <a:latin typeface="+mn-lt"/>
                <a:ea typeface="+mn-ea"/>
                <a:cs typeface="+mn-cs"/>
              </a:rPr>
              <a:t> all this;</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But hast lifted up thyself against the Lord of heaven; and they have brought the vessels of his house before thee, and thou, and thy lords, thy wives, and thy concubines, have drunk wine in them; and thou hast praised the gods of silver, and gold, of brass, iron, wood, and stone, which see not, nor hear, nor know: and the God in whose hand thy breath is, and whose are all thy ways, hast thou not glorified:</a:t>
            </a:r>
          </a:p>
          <a:p>
            <a:endParaRPr lang="en-US" sz="1200" b="0" i="0" kern="1200" dirty="0">
              <a:solidFill>
                <a:schemeClr val="tx1"/>
              </a:solidFill>
              <a:effectLst/>
              <a:latin typeface="+mn-lt"/>
              <a:ea typeface="+mn-ea"/>
              <a:cs typeface="+mn-cs"/>
            </a:endParaRP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Likewise, ye younger, submit yourselves unto the elder. Yea, all of you be subject one to another, and be clothed with humility: for God </a:t>
            </a:r>
            <a:r>
              <a:rPr lang="en-US" sz="1200" b="0" i="0" kern="1200" dirty="0" err="1">
                <a:solidFill>
                  <a:schemeClr val="tx1"/>
                </a:solidFill>
                <a:effectLst/>
                <a:latin typeface="+mn-lt"/>
                <a:ea typeface="+mn-ea"/>
                <a:cs typeface="+mn-cs"/>
              </a:rPr>
              <a:t>resisteth</a:t>
            </a:r>
            <a:r>
              <a:rPr lang="en-US" sz="1200" b="0" i="0" kern="1200" dirty="0">
                <a:solidFill>
                  <a:schemeClr val="tx1"/>
                </a:solidFill>
                <a:effectLst/>
                <a:latin typeface="+mn-lt"/>
                <a:ea typeface="+mn-ea"/>
                <a:cs typeface="+mn-cs"/>
              </a:rPr>
              <a:t> the proud, and giveth grace to the humble.</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Humble yourselves therefore under the mighty hand of God, that he may exalt you in due time:</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5:24–28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So God has sent this hand to write this message. </a:t>
            </a:r>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“This is the message that was written: </a:t>
            </a:r>
            <a:r>
              <a:rPr lang="en-US" sz="1200" b="0" i="0" kern="1200" cap="small" dirty="0">
                <a:solidFill>
                  <a:schemeClr val="tx1"/>
                </a:solidFill>
                <a:effectLst/>
                <a:latin typeface="+mn-lt"/>
                <a:ea typeface="+mn-ea"/>
                <a:cs typeface="+mn-cs"/>
              </a:rPr>
              <a:t>Mene, </a:t>
            </a:r>
            <a:r>
              <a:rPr lang="en-US" sz="1200" b="0" i="0" kern="1200" cap="small" dirty="0" err="1">
                <a:solidFill>
                  <a:schemeClr val="tx1"/>
                </a:solidFill>
                <a:effectLst/>
                <a:latin typeface="+mn-lt"/>
                <a:ea typeface="+mn-ea"/>
                <a:cs typeface="+mn-cs"/>
              </a:rPr>
              <a:t>mene</a:t>
            </a:r>
            <a:r>
              <a:rPr lang="en-US" sz="1200" b="0" i="0" kern="1200" cap="small" dirty="0">
                <a:solidFill>
                  <a:schemeClr val="tx1"/>
                </a:solidFill>
                <a:effectLst/>
                <a:latin typeface="+mn-lt"/>
                <a:ea typeface="+mn-ea"/>
                <a:cs typeface="+mn-cs"/>
              </a:rPr>
              <a:t>, </a:t>
            </a:r>
            <a:r>
              <a:rPr lang="en-US" sz="1200" b="0" i="0" kern="1200" cap="small" dirty="0" err="1">
                <a:solidFill>
                  <a:schemeClr val="tx1"/>
                </a:solidFill>
                <a:effectLst/>
                <a:latin typeface="+mn-lt"/>
                <a:ea typeface="+mn-ea"/>
                <a:cs typeface="+mn-cs"/>
              </a:rPr>
              <a:t>tekel</a:t>
            </a:r>
            <a:r>
              <a:rPr lang="en-US" sz="1200" b="0" i="0" kern="1200" dirty="0">
                <a:solidFill>
                  <a:schemeClr val="tx1"/>
                </a:solidFill>
                <a:effectLst/>
                <a:latin typeface="+mn-lt"/>
                <a:ea typeface="+mn-ea"/>
                <a:cs typeface="+mn-cs"/>
              </a:rPr>
              <a:t>, and </a:t>
            </a:r>
            <a:r>
              <a:rPr lang="en-US" sz="1200" b="0" i="0" kern="1200" cap="small" dirty="0" err="1">
                <a:solidFill>
                  <a:schemeClr val="tx1"/>
                </a:solidFill>
                <a:effectLst/>
                <a:latin typeface="+mn-lt"/>
                <a:ea typeface="+mn-ea"/>
                <a:cs typeface="+mn-cs"/>
              </a:rPr>
              <a:t>Parsin</a:t>
            </a:r>
            <a:r>
              <a:rPr lang="en-US" sz="1200" b="0" i="0" kern="1200" dirty="0">
                <a:solidFill>
                  <a:schemeClr val="tx1"/>
                </a:solidFill>
                <a:effectLst/>
                <a:latin typeface="+mn-lt"/>
                <a:ea typeface="+mn-ea"/>
                <a:cs typeface="+mn-cs"/>
              </a:rPr>
              <a:t>. </a:t>
            </a:r>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This is what these words mean: </a:t>
            </a:r>
            <a:r>
              <a:rPr lang="en-US" sz="1200" b="0" i="1" kern="1200" dirty="0">
                <a:solidFill>
                  <a:schemeClr val="tx1"/>
                </a:solidFill>
                <a:effectLst/>
                <a:latin typeface="+mn-lt"/>
                <a:ea typeface="+mn-ea"/>
                <a:cs typeface="+mn-cs"/>
              </a:rPr>
              <a:t>Mene</a:t>
            </a:r>
            <a:r>
              <a:rPr lang="en-US" sz="1200" b="0" i="0" kern="1200" dirty="0">
                <a:solidFill>
                  <a:schemeClr val="tx1"/>
                </a:solidFill>
                <a:effectLst/>
                <a:latin typeface="+mn-lt"/>
                <a:ea typeface="+mn-ea"/>
                <a:cs typeface="+mn-cs"/>
              </a:rPr>
              <a:t> means ‘numbered’—God has numbered the days of your reign and has brought it to an end. </a:t>
            </a:r>
            <a:r>
              <a:rPr lang="en-US" sz="1200" b="1" i="0" kern="1200" baseline="30000" dirty="0">
                <a:solidFill>
                  <a:schemeClr val="tx1"/>
                </a:solidFill>
                <a:effectLst/>
                <a:latin typeface="+mn-lt"/>
                <a:ea typeface="+mn-ea"/>
                <a:cs typeface="+mn-cs"/>
              </a:rPr>
              <a:t>27 </a:t>
            </a:r>
            <a:r>
              <a:rPr lang="en-US" sz="1200" b="0" i="1" kern="1200" dirty="0">
                <a:solidFill>
                  <a:schemeClr val="tx1"/>
                </a:solidFill>
                <a:effectLst/>
                <a:latin typeface="+mn-lt"/>
                <a:ea typeface="+mn-ea"/>
                <a:cs typeface="+mn-cs"/>
              </a:rPr>
              <a:t>Tekel</a:t>
            </a:r>
            <a:r>
              <a:rPr lang="en-US" sz="1200" b="0" i="0" kern="1200" dirty="0">
                <a:solidFill>
                  <a:schemeClr val="tx1"/>
                </a:solidFill>
                <a:effectLst/>
                <a:latin typeface="+mn-lt"/>
                <a:ea typeface="+mn-ea"/>
                <a:cs typeface="+mn-cs"/>
              </a:rPr>
              <a:t> means ‘weighed’—you have been weighed on the balances and have not measured up. </a:t>
            </a:r>
            <a:r>
              <a:rPr lang="en-US" sz="1200" b="1" i="0" kern="1200" baseline="30000" dirty="0">
                <a:solidFill>
                  <a:schemeClr val="tx1"/>
                </a:solidFill>
                <a:effectLst/>
                <a:latin typeface="+mn-lt"/>
                <a:ea typeface="+mn-ea"/>
                <a:cs typeface="+mn-cs"/>
              </a:rPr>
              <a:t>28 </a:t>
            </a:r>
            <a:r>
              <a:rPr lang="en-US" sz="1200" b="0" i="1" kern="1200" dirty="0" err="1">
                <a:solidFill>
                  <a:schemeClr val="tx1"/>
                </a:solidFill>
                <a:effectLst/>
                <a:latin typeface="+mn-lt"/>
                <a:ea typeface="+mn-ea"/>
                <a:cs typeface="+mn-cs"/>
              </a:rPr>
              <a:t>Parsin</a:t>
            </a:r>
            <a:r>
              <a:rPr lang="en-US" sz="1200" b="0" i="0" kern="1200" dirty="0">
                <a:solidFill>
                  <a:schemeClr val="tx1"/>
                </a:solidFill>
                <a:effectLst/>
                <a:latin typeface="+mn-lt"/>
                <a:ea typeface="+mn-ea"/>
                <a:cs typeface="+mn-cs"/>
              </a:rPr>
              <a:t> means ‘divided’—your kingdom has been divided and given to the Medes and Persians.”</a:t>
            </a:r>
          </a:p>
          <a:p>
            <a:endParaRPr lang="en-US" sz="1200" b="0" i="0" kern="1200" dirty="0">
              <a:solidFill>
                <a:schemeClr val="tx1"/>
              </a:solidFill>
              <a:effectLst/>
              <a:latin typeface="+mn-lt"/>
              <a:ea typeface="+mn-ea"/>
              <a:cs typeface="+mn-cs"/>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Then was the part of the hand sent from him; and this writing was written.</a:t>
            </a:r>
          </a:p>
          <a:p>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And this is the writing that was written, </a:t>
            </a:r>
            <a:r>
              <a:rPr lang="en-US" sz="1200" b="0" i="0" kern="1200" cap="small" dirty="0">
                <a:solidFill>
                  <a:schemeClr val="tx1"/>
                </a:solidFill>
                <a:effectLst/>
                <a:latin typeface="+mn-lt"/>
                <a:ea typeface="+mn-ea"/>
                <a:cs typeface="+mn-cs"/>
              </a:rPr>
              <a:t>Mene, Mene, Tekel, Upharsin</a:t>
            </a:r>
            <a:r>
              <a:rPr lang="en-US" sz="1200" b="0" i="0" kern="1200" dirty="0">
                <a:solidFill>
                  <a:schemeClr val="tx1"/>
                </a:solidFill>
                <a:effectLst/>
                <a:latin typeface="+mn-lt"/>
                <a:ea typeface="+mn-ea"/>
                <a:cs typeface="+mn-cs"/>
              </a:rPr>
              <a:t>.</a:t>
            </a:r>
          </a:p>
          <a:p>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This is the interpretation of the thing: </a:t>
            </a:r>
            <a:r>
              <a:rPr lang="en-US" sz="1200" b="0" i="0" kern="1200" cap="small" dirty="0">
                <a:solidFill>
                  <a:schemeClr val="tx1"/>
                </a:solidFill>
                <a:effectLst/>
                <a:latin typeface="+mn-lt"/>
                <a:ea typeface="+mn-ea"/>
                <a:cs typeface="+mn-cs"/>
              </a:rPr>
              <a:t>Mene</a:t>
            </a:r>
            <a:r>
              <a:rPr lang="en-US" sz="1200" b="0" i="0" kern="1200" dirty="0">
                <a:solidFill>
                  <a:schemeClr val="tx1"/>
                </a:solidFill>
                <a:effectLst/>
                <a:latin typeface="+mn-lt"/>
                <a:ea typeface="+mn-ea"/>
                <a:cs typeface="+mn-cs"/>
              </a:rPr>
              <a:t>; God hath numbered thy kingdom, and finished it.</a:t>
            </a:r>
          </a:p>
          <a:p>
            <a:r>
              <a:rPr lang="en-US" sz="1200" b="1" i="0" kern="1200" baseline="30000" dirty="0">
                <a:solidFill>
                  <a:schemeClr val="tx1"/>
                </a:solidFill>
                <a:effectLst/>
                <a:latin typeface="+mn-lt"/>
                <a:ea typeface="+mn-ea"/>
                <a:cs typeface="+mn-cs"/>
              </a:rPr>
              <a:t>27 </a:t>
            </a:r>
            <a:r>
              <a:rPr lang="en-US" sz="1200" b="0" i="0" kern="1200" cap="small" dirty="0">
                <a:solidFill>
                  <a:schemeClr val="tx1"/>
                </a:solidFill>
                <a:effectLst/>
                <a:latin typeface="+mn-lt"/>
                <a:ea typeface="+mn-ea"/>
                <a:cs typeface="+mn-cs"/>
              </a:rPr>
              <a:t>Tekel</a:t>
            </a:r>
            <a:r>
              <a:rPr lang="en-US" sz="1200" b="0" i="0" kern="1200" dirty="0">
                <a:solidFill>
                  <a:schemeClr val="tx1"/>
                </a:solidFill>
                <a:effectLst/>
                <a:latin typeface="+mn-lt"/>
                <a:ea typeface="+mn-ea"/>
                <a:cs typeface="+mn-cs"/>
              </a:rPr>
              <a:t>; Thou art weighed in the balances, and art found wanting.</a:t>
            </a:r>
          </a:p>
          <a:p>
            <a:r>
              <a:rPr lang="en-US" sz="1200" b="1" i="0" kern="1200" baseline="30000" dirty="0">
                <a:solidFill>
                  <a:schemeClr val="tx1"/>
                </a:solidFill>
                <a:effectLst/>
                <a:latin typeface="+mn-lt"/>
                <a:ea typeface="+mn-ea"/>
                <a:cs typeface="+mn-cs"/>
              </a:rPr>
              <a:t>28 </a:t>
            </a:r>
            <a:r>
              <a:rPr lang="en-US" sz="1200" b="0" i="0" kern="1200" cap="small" dirty="0">
                <a:solidFill>
                  <a:schemeClr val="tx1"/>
                </a:solidFill>
                <a:effectLst/>
                <a:latin typeface="+mn-lt"/>
                <a:ea typeface="+mn-ea"/>
                <a:cs typeface="+mn-cs"/>
              </a:rPr>
              <a:t>Peres</a:t>
            </a:r>
            <a:r>
              <a:rPr lang="en-US" sz="1200" b="0" i="0" kern="1200" dirty="0">
                <a:solidFill>
                  <a:schemeClr val="tx1"/>
                </a:solidFill>
                <a:effectLst/>
                <a:latin typeface="+mn-lt"/>
                <a:ea typeface="+mn-ea"/>
                <a:cs typeface="+mn-cs"/>
              </a:rPr>
              <a:t>; Thy kingdom is divided, and given to the Medes and Persians.</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highlight>
                  <a:srgbClr val="00FFFF"/>
                </a:highlight>
                <a:latin typeface="+mn-lt"/>
                <a:ea typeface="+mn-ea"/>
                <a:cs typeface="+mn-cs"/>
              </a:rPr>
              <a:t>Resource Packet Item 2: Memory Verse—Romans 3:23 </a:t>
            </a:r>
            <a:endParaRPr lang="en-US" sz="1200" kern="1200" dirty="0">
              <a:solidFill>
                <a:schemeClr val="tx1"/>
              </a:solidFill>
              <a:effectLst/>
              <a:highlight>
                <a:srgbClr val="00FFFF"/>
              </a:highlight>
              <a:latin typeface="+mn-lt"/>
              <a:ea typeface="+mn-ea"/>
              <a:cs typeface="+mn-cs"/>
            </a:endParaRPr>
          </a:p>
          <a:p>
            <a:r>
              <a:rPr lang="en-US" sz="1200" kern="1200" dirty="0">
                <a:solidFill>
                  <a:schemeClr val="tx1"/>
                </a:solidFill>
                <a:effectLst/>
                <a:highlight>
                  <a:srgbClr val="00FFFF"/>
                </a:highlight>
                <a:latin typeface="+mn-lt"/>
                <a:ea typeface="+mn-ea"/>
                <a:cs typeface="+mn-cs"/>
              </a:rPr>
              <a:t>Encourage students to memorize this verse and remember how much we all need the forgiveness Jesus offers</a:t>
            </a:r>
            <a:r>
              <a:rPr lang="en-US" sz="1200" b="1" kern="1200" dirty="0">
                <a:solidFill>
                  <a:schemeClr val="tx1"/>
                </a:solidFill>
                <a:effectLst/>
                <a:highlight>
                  <a:srgbClr val="00FFFF"/>
                </a:highlight>
                <a:latin typeface="+mn-lt"/>
                <a:ea typeface="+mn-ea"/>
                <a:cs typeface="+mn-cs"/>
              </a:rPr>
              <a:t>. </a:t>
            </a:r>
            <a:endParaRPr lang="en-US" sz="1200" kern="1200" dirty="0">
              <a:solidFill>
                <a:schemeClr val="tx1"/>
              </a:solidFill>
              <a:effectLst/>
              <a:highlight>
                <a:srgbClr val="00FFFF"/>
              </a:highligh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Daniel 5:29–31</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Then at Belshazzar’s command, Daniel was dressed in purple robes, a gold chain was hung around his neck, and he was proclaimed the third highest ruler in the kingdom.</a:t>
            </a:r>
          </a:p>
          <a:p>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That very night Belshazzar, the Babylonian king, was killed.</a:t>
            </a: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And Darius the Mede took over the kingdom at the age of sixty-two.</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Then commanded Belshazzar, and they clothed Daniel with scarlet, and put a chain of gold about his neck, and made a proclamation concerning him, that he should be the third ruler in the kingdom.</a:t>
            </a:r>
          </a:p>
          <a:p>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In that night was Belshazzar the king of the Chaldeans slain.</a:t>
            </a:r>
          </a:p>
          <a:p>
            <a:r>
              <a:rPr lang="en-US" sz="1200" b="1" i="0" kern="1200" baseline="30000" dirty="0">
                <a:solidFill>
                  <a:schemeClr val="tx1"/>
                </a:solidFill>
                <a:effectLst/>
                <a:latin typeface="+mn-lt"/>
                <a:ea typeface="+mn-ea"/>
                <a:cs typeface="+mn-cs"/>
              </a:rPr>
              <a:t>31 </a:t>
            </a:r>
            <a:r>
              <a:rPr lang="en-US" sz="1200" b="0" i="0" kern="1200" dirty="0">
                <a:solidFill>
                  <a:schemeClr val="tx1"/>
                </a:solidFill>
                <a:effectLst/>
                <a:latin typeface="+mn-lt"/>
                <a:ea typeface="+mn-ea"/>
                <a:cs typeface="+mn-cs"/>
              </a:rPr>
              <a:t>And Darius the Median took the kingdom, being about threescore and two years old.</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3: You Reap What You Sow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reflect on Galatians 6:7–8 and the miracle of God’s grace.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r>
              <a:rPr lang="en-US" sz="1200" kern="1200" dirty="0">
                <a:solidFill>
                  <a:schemeClr val="tx1"/>
                </a:solidFill>
                <a:effectLst/>
                <a:latin typeface="+mn-lt"/>
                <a:ea typeface="+mn-ea"/>
                <a:cs typeface="+mn-cs"/>
              </a:rPr>
              <a:t>God does not withhold forgiveness from those whose humility leads them to repentance. Just think of David, Peter, or even the Ninevites in the Book of Jonah. Pride is deadly because it makes us believe we don’t need forgiveness, leading us to reject the mercy God offers through Jesus. Pride disconnects people—spiritually, emotionally, and physically—from the Author and Giver of life.</a:t>
            </a:r>
          </a:p>
          <a:p>
            <a:endParaRPr lang="en-US" sz="1800" b="1" dirty="0">
              <a:effectLst/>
              <a:latin typeface="CenturyStd"/>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sz="1200" b="0" kern="1200" dirty="0">
                <a:solidFill>
                  <a:schemeClr val="tx1"/>
                </a:solidFill>
                <a:effectLst/>
                <a:latin typeface="+mn-lt"/>
                <a:ea typeface="+mn-ea"/>
                <a:cs typeface="+mn-cs"/>
              </a:rPr>
              <a:t>Daniel 5:1–31; 1 Peter 5:5–6 </a:t>
            </a:r>
            <a:endParaRPr lang="en-US" sz="1800" b="0" dirty="0">
              <a:effectLst/>
              <a:latin typeface="ProximaNovaCond"/>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ProximaNovaCond"/>
              </a:rPr>
              <a:t> </a:t>
            </a: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recognize Belshazzar’s prideful actions that led to God’s judgment.</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remain humble in their relationships with God and other people. </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praise God to for His authority and sovereignty.</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ProximaNovaCond"/>
              </a:rPr>
              <a:t>Daniel 5:1–4</a:t>
            </a:r>
            <a:endParaRPr lang="en-US" b="1"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Many years later King Belshazzar gave a great feast for 1,000 of his nobles, and he drank wine with them.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While Belshazzar was drinking the wine, he gave orders to bring in the gold and silver cups that his predecessor, Nebuchadnezzar, had taken from the Temple in Jerusalem. He wanted to drink from them with his nobles, his wives, and his concubines.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So they brought these gold cups taken from the Temple, the house of God in Jerusalem, and the king and his nobles, his wives, and his concubines drank from them. </a:t>
            </a:r>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While they drank from them they praised their idols made of gold, silver, bronze, iron, wood, and stone.</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endParaRPr lang="en-US" b="0"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Belshazzar the king made a great feast to a thousand of his lords, and drank wine before the thousand.</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Belshazzar, whiles he tasted the wine, commanded to bring the golden and silver vessels which his father Nebuchadnezzar had taken out of the temple which was in Jerusalem; that the king, and his princes, his wives, and his concubines, might drink therein.</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Then they brought the golden vessels that were taken out of the temple of the house of God which was at Jerusalem; and the king, and his princes, his wives, and his concubines, drank in them.</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They drank wine, and praised the gods of gold, and of silver, of brass, of iron, of wood, and of stone.</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5:5–9</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Suddenly, they saw the fingers of a human hand writing on the plaster wall of the king’s palace, near the lampstand. The king himself saw the hand as it wrote,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and his face turned pale with fright. His knees knocked together in fear and his legs gave way beneath him.</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The king shouted for the enchanters, astrologers and fortune-tellers to be brought before him. He said to these wise men of Babylon, “Whoever can read this writing and tell me what it means will be dressed in purple robes of royal honor and will have a gold chain placed around his neck. He will become the third highest ruler in the kingdom!”</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But when all the king’s wise men had come in, none of them could read the writing or tell him what it meant.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So the king grew even more alarmed, and his face turned pale. His nobles, too, were shaken.</a:t>
            </a:r>
          </a:p>
          <a:p>
            <a:endParaRPr lang="en-US" sz="1200" b="0" i="0" kern="1200" dirty="0">
              <a:solidFill>
                <a:schemeClr val="tx1"/>
              </a:solidFill>
              <a:effectLst/>
              <a:latin typeface="+mn-lt"/>
              <a:ea typeface="+mn-ea"/>
              <a:cs typeface="+mn-cs"/>
            </a:endParaRPr>
          </a:p>
          <a:p>
            <a:r>
              <a:rPr lang="en-US" b="1" dirty="0">
                <a:effectLst/>
                <a:latin typeface="Franklin Gothic Book" panose="020B0503020102020204" pitchFamily="34" charset="0"/>
              </a:rPr>
              <a:t>King James Version </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In the same hour came forth fingers of a man's hand, and wrote over against the candlestick upon the </a:t>
            </a:r>
            <a:r>
              <a:rPr lang="en-US" sz="1200" b="0" i="0" kern="1200" dirty="0" err="1">
                <a:solidFill>
                  <a:schemeClr val="tx1"/>
                </a:solidFill>
                <a:effectLst/>
                <a:latin typeface="+mn-lt"/>
                <a:ea typeface="+mn-ea"/>
                <a:cs typeface="+mn-cs"/>
              </a:rPr>
              <a:t>plaister</a:t>
            </a:r>
            <a:r>
              <a:rPr lang="en-US" sz="1200" b="0" i="0" kern="1200" dirty="0">
                <a:solidFill>
                  <a:schemeClr val="tx1"/>
                </a:solidFill>
                <a:effectLst/>
                <a:latin typeface="+mn-lt"/>
                <a:ea typeface="+mn-ea"/>
                <a:cs typeface="+mn-cs"/>
              </a:rPr>
              <a:t> of the wall of the king's palace: and the king saw the part of the hand that wrote.</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Then the king's countenance was changed, and his thoughts troubled him, so that the joints of his loins were loosed, and his knees smote one against another.</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The king cried aloud to bring in the astrologers, the Chaldeans, and the soothsayers. And the king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and said to the wise men of Babylon, Whosoever shall read this writing, and shew me the interpretation thereof, shall be clothed with scarlet, and have a chain of gold about his neck, and shall be the third ruler in the kingdom.</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Then came in all the king's wise men: but they could not read the writing, nor make known to the king the interpretation thereof.</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Then was king Belshazzar greatly troubled, and his countenance was changed in him, and his lords were astonied.</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Resource Packet Item 1: Secret Messages</a:t>
            </a:r>
          </a:p>
          <a:p>
            <a:r>
              <a:rPr lang="en-US" b="0" dirty="0"/>
              <a:t>This information sheet describes several common ciphers and encourages students to try creating their own secret messages. </a:t>
            </a:r>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5:10–16</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0" i="0" dirty="0">
              <a:solidFill>
                <a:srgbClr val="000000"/>
              </a:solidFill>
              <a:effectLst/>
              <a:latin typeface="system-ui"/>
            </a:endParaRP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But when the queen mother heard what was happening, she hurried to the banquet hall. She said to Belshazzar, “Long live the king! Don’t be so pale and frightened.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There is a man in your kingdom who has within him the spirit of the holy gods. During Nebuchadnezzar’s reign, this man was found to have insight, understanding, and wisdom like that of the gods. Your predecessor, the king—your predecessor King Nebuchadnezzar—made him chief over all the magicians, enchanters, astrologers, and fortune-tellers of Babylon.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This man Daniel, whom the king named Belteshazzar, has exceptional ability and is filled with divine knowledge and understanding. He can interpret dreams, explain riddles, and solve difficult problems. Call for Daniel, and he will tell you what the writing means.”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So Daniel was brought in before the king. The king asked him, “Are you Daniel, one of the exiles brought from Judah by my predecessor, King Nebuchadnezzar? </a:t>
            </a: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I have heard that you have the spirit of the gods within you and that you are filled with insight, understanding, and wisdom. </a:t>
            </a: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My wise men and enchanters have tried to read the words on the wall and tell me their meaning, but they cannot do it. </a:t>
            </a:r>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I am told that you can give interpretations and solve difficult problems. If you can read these words and tell me their meaning, you will be clothed in purple robes of royal honor, and you will have a gold chain placed around your neck. You will become the third highest ruler in the kingdom.”</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Now the queen by reason of the words of the king and his lords came into the banquet house: and the queen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and said, O king, live for ever: let not thy thoughts trouble thee, nor let thy countenance be changed:</a:t>
            </a:r>
          </a:p>
          <a:p>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There is a man in thy kingdom, in whom is the spirit of the holy gods; and in the days of thy father light and understanding and wisdom, like the wisdom of the gods, was found in him; whom the king Nebuchadnezzar thy father, the king, I say, thy father, made master of the magicians, astrologers, Chaldeans, and soothsayers;</a:t>
            </a:r>
          </a:p>
          <a:p>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Forasmuch as an excellent spirit, and knowledge, and understanding, interpreting of dreams, and shewing of hard sentences, and dissolving of doubts, were found in the same Daniel, whom the king named Belteshazzar: now let Daniel be called, and he will shew the interpretation.</a:t>
            </a:r>
          </a:p>
          <a:p>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Then was Daniel brought in before the king. And the king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and said unto Daniel, Art thou that Daniel, which art of the children of the captivity of Judah, whom the king my father brought out of Jewry?</a:t>
            </a:r>
          </a:p>
          <a:p>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I have even heard of thee, that the spirit of the gods is in thee, and that light and understanding and excellent wisdom is found in thee.</a:t>
            </a:r>
          </a:p>
          <a:p>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And now the wise men, the astrologers, have been brought in before me, that they should read this writing, and make known unto me the interpretation thereof: but they could not shew the interpretation of the thing:</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And I have heard of thee, that thou canst make interpretations, and dissolve doubts: now if thou canst read the writing, and make known to me the interpretation thereof, thou shalt be clothed with scarlet, and have a chain of gold about thy neck, and shalt be the third ruler in the kingdom.</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1F6DF13-6EA3-01C6-8756-17C355250677}"/>
              </a:ext>
            </a:extLst>
          </p:cNvPr>
          <p:cNvPicPr>
            <a:picLocks noChangeAspect="1"/>
          </p:cNvPicPr>
          <p:nvPr userDrawn="1"/>
        </p:nvPicPr>
        <p:blipFill>
          <a:blip r:embed="rId2">
            <a:extLst>
              <a:ext uri="{28A0092B-C50C-407E-A947-70E740481C1C}">
                <a14:useLocalDpi xmlns:a14="http://schemas.microsoft.com/office/drawing/2010/main" val="0"/>
              </a:ext>
            </a:extLst>
          </a:blip>
          <a:srcRect t="17441" b="17441"/>
          <a:stretch/>
        </p:blipFill>
        <p:spPr>
          <a:xfrm>
            <a:off x="917884"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txBody>
          <a:bodyPr/>
          <a:lstStyle/>
          <a:p>
            <a:endParaRPr lang="en-US"/>
          </a:p>
        </p:txBody>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SPRING 2026—UNIT 2</a:t>
            </a:r>
          </a:p>
        </p:txBody>
      </p:sp>
      <p:sp>
        <p:nvSpPr>
          <p:cNvPr id="7" name="AutoShape 4">
            <a:extLst>
              <a:ext uri="{FF2B5EF4-FFF2-40B4-BE49-F238E27FC236}">
                <a16:creationId xmlns:a16="http://schemas.microsoft.com/office/drawing/2014/main" id="{770126F0-5C30-9095-624A-442CA9D95421}"/>
              </a:ext>
            </a:extLst>
          </p:cNvPr>
          <p:cNvSpPr/>
          <p:nvPr userDrawn="1"/>
        </p:nvSpPr>
        <p:spPr>
          <a:xfrm>
            <a:off x="7105140" y="6025913"/>
            <a:ext cx="10264976" cy="3246649"/>
          </a:xfrm>
          <a:prstGeom prst="rect">
            <a:avLst/>
          </a:prstGeom>
          <a:solidFill>
            <a:srgbClr val="145C6F">
              <a:alpha val="35000"/>
            </a:srgbClr>
          </a:solidFill>
        </p:spPr>
        <p:txBody>
          <a:bodyPr/>
          <a:lstStyle/>
          <a:p>
            <a:endParaRPr lang="en-US"/>
          </a:p>
        </p:txBody>
      </p:sp>
      <p:sp>
        <p:nvSpPr>
          <p:cNvPr id="8" name="TextBox 7">
            <a:extLst>
              <a:ext uri="{FF2B5EF4-FFF2-40B4-BE49-F238E27FC236}">
                <a16:creationId xmlns:a16="http://schemas.microsoft.com/office/drawing/2014/main" id="{27C59278-1AB9-0919-ACBD-334474736CF9}"/>
              </a:ext>
            </a:extLst>
          </p:cNvPr>
          <p:cNvSpPr txBox="1"/>
          <p:nvPr userDrawn="1"/>
        </p:nvSpPr>
        <p:spPr>
          <a:xfrm>
            <a:off x="7558846" y="6244942"/>
            <a:ext cx="9222967" cy="3182538"/>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When the Book of Daniel was written, the people of Israel were in crisis. They had lost God’s protective covering and were taken as captives to enemy territory. How could they live as God’s people without access to the temple? Would they ever return to the Promised Land? </a:t>
            </a:r>
          </a:p>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a:t>
            </a:r>
            <a:endParaRPr lang="en-US" sz="2600" b="0" i="0" dirty="0">
              <a:effectLst/>
              <a:latin typeface="Franklin Gothic Medium" panose="020B0603020102020204" pitchFamily="34" charset="0"/>
            </a:endParaRPr>
          </a:p>
        </p:txBody>
      </p:sp>
      <p:sp>
        <p:nvSpPr>
          <p:cNvPr id="9" name="AutoShape 3">
            <a:extLst>
              <a:ext uri="{FF2B5EF4-FFF2-40B4-BE49-F238E27FC236}">
                <a16:creationId xmlns:a16="http://schemas.microsoft.com/office/drawing/2014/main" id="{1F486888-D262-D2BA-EC97-F42BC4531055}"/>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1" name="TextBox 6">
            <a:extLst>
              <a:ext uri="{FF2B5EF4-FFF2-40B4-BE49-F238E27FC236}">
                <a16:creationId xmlns:a16="http://schemas.microsoft.com/office/drawing/2014/main" id="{2A1E88B8-175E-359C-F666-F6F463EB46F4}"/>
              </a:ext>
            </a:extLst>
          </p:cNvPr>
          <p:cNvSpPr txBox="1"/>
          <p:nvPr userDrawn="1"/>
        </p:nvSpPr>
        <p:spPr>
          <a:xfrm>
            <a:off x="1331274" y="6743700"/>
            <a:ext cx="52669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BOOK OF</a:t>
            </a:r>
          </a:p>
        </p:txBody>
      </p:sp>
      <p:sp>
        <p:nvSpPr>
          <p:cNvPr id="12" name="TextBox 6">
            <a:extLst>
              <a:ext uri="{FF2B5EF4-FFF2-40B4-BE49-F238E27FC236}">
                <a16:creationId xmlns:a16="http://schemas.microsoft.com/office/drawing/2014/main" id="{7FBF913F-A6F3-3D50-A898-0464835BC53C}"/>
              </a:ext>
            </a:extLst>
          </p:cNvPr>
          <p:cNvSpPr txBox="1"/>
          <p:nvPr userDrawn="1"/>
        </p:nvSpPr>
        <p:spPr>
          <a:xfrm>
            <a:off x="1331274" y="7934785"/>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DANIEL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txBody>
            <a:bodyPr/>
            <a:lstStyle/>
            <a:p>
              <a:endParaRPr lang="en-US"/>
            </a:p>
          </p:txBody>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382195" y="4168661"/>
              <a:ext cx="3200527" cy="1127403"/>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800" dirty="0">
                  <a:solidFill>
                    <a:srgbClr val="FFFFFF"/>
                  </a:solidFill>
                  <a:latin typeface="Franklin Gothic Medium" panose="020B0603020102020204" pitchFamily="34" charset="0"/>
                </a:rPr>
                <a:t>Proverbs 16:18</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3943" r="21149"/>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n-US"/>
          </a:p>
        </p:txBody>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PRIDE LEADS TO SACRILEGE</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23722" t="5" r="12798" b="-5"/>
          <a:stretch>
            <a:fillRect/>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txBody>
          <a:bodyPr/>
          <a:lstStyle/>
          <a:p>
            <a:endParaRPr lang="en-US"/>
          </a:p>
        </p:txBody>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2990278"/>
            <a:ext cx="8686800" cy="1538883"/>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PRIDE LEADS TO HUMILIATION</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 t="8011" r="48948" b="14298"/>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txBody>
          <a:bodyPr/>
          <a:lstStyle/>
          <a:p>
            <a:endParaRPr lang="en-US"/>
          </a:p>
        </p:txBody>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PRIDE LEADS TO JUDGMENT</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txBody>
          <a:bodyPr/>
          <a:lstStyle/>
          <a:p>
            <a:endParaRPr lang="en-US"/>
          </a:p>
        </p:txBody>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txBody>
          <a:bodyPr/>
          <a:lstStyle/>
          <a:p>
            <a:endParaRPr lang="en-US"/>
          </a:p>
        </p:txBody>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txBody>
            <a:bodyPr/>
            <a:lstStyle/>
            <a:p>
              <a:endParaRPr lang="en-US"/>
            </a:p>
          </p:txBody>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145C6F"/>
            </a:solidFill>
          </p:spPr>
          <p:txBody>
            <a:bodyPr/>
            <a:lstStyle/>
            <a:p>
              <a:endParaRPr lang="en-US"/>
            </a:p>
          </p:txBody>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145C6F"/>
          </a:solidFill>
          <a:ln>
            <a:noFill/>
          </a:ln>
        </p:spPr>
        <p:txBody>
          <a:bodyPr/>
          <a:lstStyle/>
          <a:p>
            <a:endParaRPr lang="en-US"/>
          </a:p>
        </p:txBody>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txBody>
          <a:bodyPr/>
          <a:lstStyle/>
          <a:p>
            <a:endParaRPr lang="en-US"/>
          </a:p>
        </p:txBody>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11—THE DANGER OF PRIDE</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991600" cy="180049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Who is someone you trust to give you guidance and advice?</a:t>
            </a:r>
          </a:p>
          <a:p>
            <a:pPr marL="834390" indent="-560070">
              <a:spcAft>
                <a:spcPts val="1800"/>
              </a:spcAft>
              <a:buFont typeface="Arial" panose="020B0604020202020204" pitchFamily="34" charset="0"/>
              <a:buChar char="•"/>
            </a:pPr>
            <a:endPar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5:10–16</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FAMILIAR HERO</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5:17–23; 1 Peter 5:5–6</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LEARNING HUMILITY THE HARD WAY</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2693045"/>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To this point, the Book of Daniel has repeatedly contrasted images of earthly materials (gold, silver, stone, etc.) with the one true God. Why do you think this theme is so prevalent in Daniel?</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5:24–28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MESSAGE REVEALED</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813717"/>
            <a:ext cx="9296400" cy="449353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Share an example of a few words that hold a lot of power. </a:t>
            </a:r>
            <a:r>
              <a:rPr lang="en-US" sz="3500" i="1" dirty="0">
                <a:solidFill>
                  <a:schemeClr val="bg1">
                    <a:lumMod val="95000"/>
                  </a:schemeClr>
                </a:solidFill>
                <a:latin typeface="Corbel" panose="020B0503020204020204" pitchFamily="34" charset="0"/>
                <a:ea typeface="Palatino" pitchFamily="2" charset="77"/>
                <a:cs typeface="Calibri" panose="020F0502020204030204" pitchFamily="34" charset="0"/>
              </a:rPr>
              <a:t>(Examples: “Not guilty,” ”Welcome to the team,” “I’m sorry,” “Will you marry me?”)</a:t>
            </a:r>
            <a:endPar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5:24–28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8449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MESSAGE REVEALED</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5:29–31</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THE MESSAGE FULFILLED</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19500"/>
            <a:ext cx="8915400" cy="209288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If Belshazzar had repented upon hearing the message from God, do you think things would have gone differently for him and Babylon? Why or why not?</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143000" y="3110210"/>
            <a:ext cx="7772400" cy="5386090"/>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List some of the symptoms and side effects of pride. Evaluate your thoughts, feelings, and actions to see where pride may have taken hold. Then repent and ask God for the grace to pursue humility.</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Make an intentional effort to humbly serve someone every day this week.</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Pray that your church and civic leaders would hear from God and humbly accept His words.</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When our faith in God is challenged, we must </a:t>
            </a:r>
            <a:r>
              <a:rPr lang="en-US" sz="3600" i="1">
                <a:solidFill>
                  <a:schemeClr val="bg1">
                    <a:lumMod val="95000"/>
                  </a:schemeClr>
                </a:solidFill>
                <a:latin typeface="Corbel" panose="020B0503020204020204" pitchFamily="34" charset="0"/>
              </a:rPr>
              <a:t>remain steadfast.</a:t>
            </a:r>
            <a:endParaRPr lang="en-US" sz="3600" i="1" dirty="0">
              <a:solidFill>
                <a:schemeClr val="bg1">
                  <a:lumMod val="95000"/>
                </a:schemeClr>
              </a:solidFill>
              <a:latin typeface="Corbel" panose="020B0503020204020204" pitchFamily="34" charset="0"/>
            </a:endParaRP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12</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IN THE LIONS’ DEN</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64304"/>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Humility is an essential virtue of Christian character.</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0005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11</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THE DANGER OF PRIDE</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00800" y="3585490"/>
            <a:ext cx="8686800" cy="2513701"/>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Pride </a:t>
            </a:r>
            <a:r>
              <a:rPr lang="en-US" sz="5499" dirty="0" err="1">
                <a:solidFill>
                  <a:srgbClr val="FFFFFF"/>
                </a:solidFill>
                <a:latin typeface="Corbel" panose="020B0503020204020204" pitchFamily="34" charset="0"/>
              </a:rPr>
              <a:t>goeth</a:t>
            </a:r>
            <a:r>
              <a:rPr lang="en-US" sz="5499" dirty="0">
                <a:solidFill>
                  <a:srgbClr val="FFFFFF"/>
                </a:solidFill>
                <a:latin typeface="Corbel" panose="020B0503020204020204" pitchFamily="34" charset="0"/>
              </a:rPr>
              <a:t> before destruction, and an haughty spirit before a fall.</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3551487"/>
            <a:ext cx="8077200" cy="2513701"/>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Pride goes before destruction, and haughtiness before a fall.</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BIG PARTY, BIG MISTAKE</a:t>
            </a:r>
          </a:p>
          <a:p>
            <a:pPr>
              <a:lnSpc>
                <a:spcPts val="3840"/>
              </a:lnSpc>
            </a:pPr>
            <a:r>
              <a:rPr lang="en-US" sz="3200" spc="160" dirty="0">
                <a:solidFill>
                  <a:srgbClr val="FFFFFF"/>
                </a:solidFill>
                <a:latin typeface="Franklin Gothic Medium" panose="020B0603020102020204" pitchFamily="34" charset="0"/>
              </a:rPr>
              <a:t>Daniel 5:1–4</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60219"/>
            <a:ext cx="8991600" cy="209288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Daniel 5:1–4 shows how Belshazzar’s drunkenness spiraled into blasphemy. In what ways do bad decisions often lead to even worse decisions?</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BIG PARTY, BIG MISTAKE</a:t>
            </a:r>
          </a:p>
          <a:p>
            <a:pPr>
              <a:lnSpc>
                <a:spcPts val="3840"/>
              </a:lnSpc>
            </a:pPr>
            <a:r>
              <a:rPr lang="en-US" sz="3200" spc="160" dirty="0">
                <a:solidFill>
                  <a:srgbClr val="FFFFFF"/>
                </a:solidFill>
                <a:latin typeface="Franklin Gothic Medium" panose="020B0603020102020204" pitchFamily="34" charset="0"/>
              </a:rPr>
              <a:t>Daniel 5:1–4</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5:5–9</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TERRIFYING SIGHT</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448800" cy="4247317"/>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Why do you think God chose to communicate with Belshazzar in such a terrifying, mysterious way?</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Where should Christians turn when they don’t understand what God is saying through His Word or the Holy Spirit?</a:t>
            </a: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5:10–16</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A FAMILIAR HERO</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65948</TotalTime>
  <Words>3383</Words>
  <Application>Microsoft Macintosh PowerPoint</Application>
  <PresentationFormat>Custom</PresentationFormat>
  <Paragraphs>163</Paragraphs>
  <Slides>20</Slides>
  <Notes>20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20</vt:i4>
      </vt:variant>
    </vt:vector>
  </HeadingPairs>
  <TitlesOfParts>
    <vt:vector size="30" baseType="lpstr">
      <vt:lpstr>Franklin Gothic Book</vt:lpstr>
      <vt:lpstr>Corbel</vt:lpstr>
      <vt:lpstr>CenturyStd</vt:lpstr>
      <vt:lpstr>Franklin Gothic Medium</vt:lpstr>
      <vt:lpstr>ProximaNovaCond</vt:lpstr>
      <vt:lpstr>Arial</vt:lpstr>
      <vt:lpstr>system-ui</vt:lpstr>
      <vt:lpstr>Calibri</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Campbell, Japheth</cp:lastModifiedBy>
  <cp:revision>4</cp:revision>
  <dcterms:created xsi:type="dcterms:W3CDTF">2023-08-11T18:12:45Z</dcterms:created>
  <dcterms:modified xsi:type="dcterms:W3CDTF">2025-12-08T22:51:31Z</dcterms:modified>
  <dc:identifier>DAEvRMTdTXk</dc:identifier>
</cp:coreProperties>
</file>