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2"/>
  </p:notesMasterIdLst>
  <p:handoutMasterIdLst>
    <p:handoutMasterId r:id="rId23"/>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5" r:id="rId18"/>
    <p:sldId id="273" r:id="rId19"/>
    <p:sldId id="283" r:id="rId20"/>
    <p:sldId id="288" r:id="rId21"/>
  </p:sldIdLst>
  <p:sldSz cx="18288000" cy="10287000"/>
  <p:notesSz cx="6858000" cy="9144000"/>
  <p:embeddedFontLst>
    <p:embeddedFont>
      <p:font typeface="Corbel" panose="020B0503020204020204" pitchFamily="34" charset="0"/>
      <p:regular r:id="rId24"/>
      <p:bold r:id="rId25"/>
      <p:italic r:id="rId26"/>
      <p:boldItalic r:id="rId27"/>
    </p:embeddedFont>
    <p:embeddedFont>
      <p:font typeface="Franklin Gothic Book" panose="020B0503020102020204" pitchFamily="34" charset="0"/>
      <p:regular r:id="rId28"/>
      <p:italic r:id="rId29"/>
    </p:embeddedFont>
    <p:embeddedFont>
      <p:font typeface="Franklin Gothic Medium" panose="020B0603020102020204" pitchFamily="34" charset="0"/>
      <p:regular r:id="rId30"/>
      <p:italic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45C6F"/>
    <a:srgbClr val="006E97"/>
    <a:srgbClr val="D8D6D9"/>
    <a:srgbClr val="8D8590"/>
    <a:srgbClr val="CCC9D9"/>
    <a:srgbClr val="1C2327"/>
    <a:srgbClr val="B97B44"/>
    <a:srgbClr val="000000"/>
    <a:srgbClr val="D6A951"/>
    <a:srgbClr val="EC9C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D529C3B-8512-8E4F-9E65-4A244F98AC34}" v="61" dt="2025-10-02T20:10:23.4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41295" autoAdjust="0"/>
    <p:restoredTop sz="60796" autoAdjust="0"/>
  </p:normalViewPr>
  <p:slideViewPr>
    <p:cSldViewPr>
      <p:cViewPr varScale="1">
        <p:scale>
          <a:sx n="44" d="100"/>
          <a:sy n="44" d="100"/>
        </p:scale>
        <p:origin x="312" y="192"/>
      </p:cViewPr>
      <p:guideLst>
        <p:guide orient="horz" pos="2160"/>
        <p:guide pos="2880"/>
      </p:guideLst>
    </p:cSldViewPr>
  </p:slideViewPr>
  <p:outlineViewPr>
    <p:cViewPr>
      <p:scale>
        <a:sx n="33" d="100"/>
        <a:sy n="33" d="100"/>
      </p:scale>
      <p:origin x="0" y="0"/>
    </p:cViewPr>
  </p:outlineViewPr>
  <p:notesTextViewPr>
    <p:cViewPr>
      <p:scale>
        <a:sx n="105" d="100"/>
        <a:sy n="105"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3.fntdata"/><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2.fntdata"/><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1.fntdata"/><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openxmlformats.org/officeDocument/2006/relationships/font" Target="fonts/font5.fntdata"/><Relationship Id="rId36"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8.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undo redo custSel addSld delSld modSld modMainMaster">
      <pc:chgData name="Lee, Whitney" userId="42c304cf-7bf0-4354-97f1-ba8873b86299" providerId="ADAL" clId="{211D9671-1ED9-551A-A998-E463F2A32939}" dt="2025-10-02T20:10:29.118" v="27650" actId="18131"/>
      <pc:docMkLst>
        <pc:docMk/>
      </pc:docMkLst>
      <pc:sldChg chg="addSp delSp modSp mod modNotesTx">
        <pc:chgData name="Lee, Whitney" userId="42c304cf-7bf0-4354-97f1-ba8873b86299" providerId="ADAL" clId="{211D9671-1ED9-551A-A998-E463F2A32939}" dt="2025-10-01T17:44:52.793" v="24865" actId="20577"/>
        <pc:sldMkLst>
          <pc:docMk/>
          <pc:sldMk cId="336364739" sldId="264"/>
        </pc:sldMkLst>
      </pc:sldChg>
      <pc:sldChg chg="modSp mod">
        <pc:chgData name="Lee, Whitney" userId="42c304cf-7bf0-4354-97f1-ba8873b86299" providerId="ADAL" clId="{211D9671-1ED9-551A-A998-E463F2A32939}" dt="2025-10-01T17:47:11.808" v="24982" actId="947"/>
        <pc:sldMkLst>
          <pc:docMk/>
          <pc:sldMk cId="1472856482" sldId="265"/>
        </pc:sldMkLst>
        <pc:spChg chg="mod">
          <ac:chgData name="Lee, Whitney" userId="42c304cf-7bf0-4354-97f1-ba8873b86299" providerId="ADAL" clId="{211D9671-1ED9-551A-A998-E463F2A32939}" dt="2025-10-01T17:47:11.808" v="24982" actId="947"/>
          <ac:spMkLst>
            <pc:docMk/>
            <pc:sldMk cId="1472856482" sldId="265"/>
            <ac:spMk id="2" creationId="{27514B45-0AA4-A677-8B7C-AB74AABC06F4}"/>
          </ac:spMkLst>
        </pc:spChg>
        <pc:spChg chg="mod">
          <ac:chgData name="Lee, Whitney" userId="42c304cf-7bf0-4354-97f1-ba8873b86299" providerId="ADAL" clId="{211D9671-1ED9-551A-A998-E463F2A32939}" dt="2025-09-25T16:45:36.933" v="6300" actId="1035"/>
          <ac:spMkLst>
            <pc:docMk/>
            <pc:sldMk cId="1472856482" sldId="265"/>
            <ac:spMk id="3" creationId="{7636D966-1D60-DC31-F708-C3955322E333}"/>
          </ac:spMkLst>
        </pc:spChg>
      </pc:sldChg>
      <pc:sldChg chg="modSp mod">
        <pc:chgData name="Lee, Whitney" userId="42c304cf-7bf0-4354-97f1-ba8873b86299" providerId="ADAL" clId="{211D9671-1ED9-551A-A998-E463F2A32939}" dt="2025-10-01T17:48:14.621" v="24993" actId="20577"/>
        <pc:sldMkLst>
          <pc:docMk/>
          <pc:sldMk cId="4250189459" sldId="266"/>
        </pc:sldMkLst>
        <pc:spChg chg="mod">
          <ac:chgData name="Lee, Whitney" userId="42c304cf-7bf0-4354-97f1-ba8873b86299" providerId="ADAL" clId="{211D9671-1ED9-551A-A998-E463F2A32939}" dt="2025-09-25T16:46:29.857" v="6316" actId="1035"/>
          <ac:spMkLst>
            <pc:docMk/>
            <pc:sldMk cId="4250189459" sldId="266"/>
            <ac:spMk id="2" creationId="{17CEBE55-9D7B-29C1-4EAF-3D818B8B8F10}"/>
          </ac:spMkLst>
        </pc:spChg>
        <pc:spChg chg="mod">
          <ac:chgData name="Lee, Whitney" userId="42c304cf-7bf0-4354-97f1-ba8873b86299" providerId="ADAL" clId="{211D9671-1ED9-551A-A998-E463F2A32939}" dt="2025-10-01T17:48:14.621" v="24993" actId="20577"/>
          <ac:spMkLst>
            <pc:docMk/>
            <pc:sldMk cId="4250189459" sldId="266"/>
            <ac:spMk id="3" creationId="{52E75411-0B3F-EF43-C5EA-751068CFF745}"/>
          </ac:spMkLst>
        </pc:spChg>
      </pc:sldChg>
      <pc:sldChg chg="modSp mod modNotesTx">
        <pc:chgData name="Lee, Whitney" userId="42c304cf-7bf0-4354-97f1-ba8873b86299" providerId="ADAL" clId="{211D9671-1ED9-551A-A998-E463F2A32939}" dt="2025-10-01T17:49:57.878" v="25060" actId="20577"/>
        <pc:sldMkLst>
          <pc:docMk/>
          <pc:sldMk cId="2940124673" sldId="267"/>
        </pc:sldMkLst>
        <pc:spChg chg="mod">
          <ac:chgData name="Lee, Whitney" userId="42c304cf-7bf0-4354-97f1-ba8873b86299" providerId="ADAL" clId="{211D9671-1ED9-551A-A998-E463F2A32939}" dt="2025-10-01T17:48:56.790" v="25033" actId="20577"/>
          <ac:spMkLst>
            <pc:docMk/>
            <pc:sldMk cId="2940124673" sldId="267"/>
            <ac:spMk id="5" creationId="{FB67BC36-FF11-8150-B054-E3F014E098FD}"/>
          </ac:spMkLst>
        </pc:spChg>
      </pc:sldChg>
      <pc:sldChg chg="delSp modSp mod modNotesTx">
        <pc:chgData name="Lee, Whitney" userId="42c304cf-7bf0-4354-97f1-ba8873b86299" providerId="ADAL" clId="{211D9671-1ED9-551A-A998-E463F2A32939}" dt="2025-10-01T17:53:30.487" v="25611" actId="20577"/>
        <pc:sldMkLst>
          <pc:docMk/>
          <pc:sldMk cId="3734570181" sldId="268"/>
        </pc:sldMkLst>
        <pc:spChg chg="mod">
          <ac:chgData name="Lee, Whitney" userId="42c304cf-7bf0-4354-97f1-ba8873b86299" providerId="ADAL" clId="{211D9671-1ED9-551A-A998-E463F2A32939}" dt="2025-10-01T17:52:32.470" v="25563" actId="20577"/>
          <ac:spMkLst>
            <pc:docMk/>
            <pc:sldMk cId="3734570181" sldId="268"/>
            <ac:spMk id="5" creationId="{FB67BC36-FF11-8150-B054-E3F014E098FD}"/>
          </ac:spMkLst>
        </pc:spChg>
        <pc:spChg chg="mod">
          <ac:chgData name="Lee, Whitney" userId="42c304cf-7bf0-4354-97f1-ba8873b86299" providerId="ADAL" clId="{211D9671-1ED9-551A-A998-E463F2A32939}" dt="2025-10-01T17:52:52.198" v="25594" actId="20577"/>
          <ac:spMkLst>
            <pc:docMk/>
            <pc:sldMk cId="3734570181" sldId="268"/>
            <ac:spMk id="6" creationId="{F0007A59-C0AE-7C55-2754-C92195DFE286}"/>
          </ac:spMkLst>
        </pc:spChg>
        <pc:spChg chg="mod">
          <ac:chgData name="Lee, Whitney" userId="42c304cf-7bf0-4354-97f1-ba8873b86299" providerId="ADAL" clId="{211D9671-1ED9-551A-A998-E463F2A32939}" dt="2025-10-01T17:52:41.167" v="25581" actId="20577"/>
          <ac:spMkLst>
            <pc:docMk/>
            <pc:sldMk cId="3734570181" sldId="268"/>
            <ac:spMk id="7" creationId="{1CFCE852-AEAB-9DE9-6936-21CAFE062AD6}"/>
          </ac:spMkLst>
        </pc:spChg>
      </pc:sldChg>
      <pc:sldChg chg="modSp mod modNotesTx">
        <pc:chgData name="Lee, Whitney" userId="42c304cf-7bf0-4354-97f1-ba8873b86299" providerId="ADAL" clId="{211D9671-1ED9-551A-A998-E463F2A32939}" dt="2025-10-01T18:12:28.850" v="25962" actId="20577"/>
        <pc:sldMkLst>
          <pc:docMk/>
          <pc:sldMk cId="1294655604" sldId="269"/>
        </pc:sldMkLst>
        <pc:spChg chg="mod">
          <ac:chgData name="Lee, Whitney" userId="42c304cf-7bf0-4354-97f1-ba8873b86299" providerId="ADAL" clId="{211D9671-1ED9-551A-A998-E463F2A32939}" dt="2025-10-01T17:56:37.736" v="25943" actId="20577"/>
          <ac:spMkLst>
            <pc:docMk/>
            <pc:sldMk cId="1294655604" sldId="269"/>
            <ac:spMk id="4" creationId="{89677ECE-FE3D-A8A6-03A9-2F04A0A9F2DE}"/>
          </ac:spMkLst>
        </pc:spChg>
        <pc:spChg chg="mod">
          <ac:chgData name="Lee, Whitney" userId="42c304cf-7bf0-4354-97f1-ba8873b86299" providerId="ADAL" clId="{211D9671-1ED9-551A-A998-E463F2A32939}" dt="2025-10-01T17:55:58.250" v="25917" actId="20577"/>
          <ac:spMkLst>
            <pc:docMk/>
            <pc:sldMk cId="1294655604" sldId="269"/>
            <ac:spMk id="5" creationId="{FB67BC36-FF11-8150-B054-E3F014E098FD}"/>
          </ac:spMkLst>
        </pc:spChg>
      </pc:sldChg>
      <pc:sldChg chg="modSp mod modNotesTx">
        <pc:chgData name="Lee, Whitney" userId="42c304cf-7bf0-4354-97f1-ba8873b86299" providerId="ADAL" clId="{211D9671-1ED9-551A-A998-E463F2A32939}" dt="2025-10-01T18:14:58.834" v="26209" actId="20577"/>
        <pc:sldMkLst>
          <pc:docMk/>
          <pc:sldMk cId="3663860457" sldId="270"/>
        </pc:sldMkLst>
        <pc:spChg chg="mod">
          <ac:chgData name="Lee, Whitney" userId="42c304cf-7bf0-4354-97f1-ba8873b86299" providerId="ADAL" clId="{211D9671-1ED9-551A-A998-E463F2A32939}" dt="2025-10-01T18:14:24.764" v="26163"/>
          <ac:spMkLst>
            <pc:docMk/>
            <pc:sldMk cId="3663860457" sldId="270"/>
            <ac:spMk id="4" creationId="{89677ECE-FE3D-A8A6-03A9-2F04A0A9F2DE}"/>
          </ac:spMkLst>
        </pc:spChg>
        <pc:spChg chg="mod">
          <ac:chgData name="Lee, Whitney" userId="42c304cf-7bf0-4354-97f1-ba8873b86299" providerId="ADAL" clId="{211D9671-1ED9-551A-A998-E463F2A32939}" dt="2025-10-01T18:14:16.801" v="26162" actId="20577"/>
          <ac:spMkLst>
            <pc:docMk/>
            <pc:sldMk cId="3663860457" sldId="270"/>
            <ac:spMk id="5" creationId="{FB67BC36-FF11-8150-B054-E3F014E098FD}"/>
          </ac:spMkLst>
        </pc:spChg>
        <pc:spChg chg="mod">
          <ac:chgData name="Lee, Whitney" userId="42c304cf-7bf0-4354-97f1-ba8873b86299" providerId="ADAL" clId="{211D9671-1ED9-551A-A998-E463F2A32939}" dt="2025-10-01T18:14:50.465" v="26195" actId="20577"/>
          <ac:spMkLst>
            <pc:docMk/>
            <pc:sldMk cId="3663860457" sldId="270"/>
            <ac:spMk id="6" creationId="{F0007A59-C0AE-7C55-2754-C92195DFE286}"/>
          </ac:spMkLst>
        </pc:spChg>
        <pc:spChg chg="mod">
          <ac:chgData name="Lee, Whitney" userId="42c304cf-7bf0-4354-97f1-ba8873b86299" providerId="ADAL" clId="{211D9671-1ED9-551A-A998-E463F2A32939}" dt="2025-10-01T18:14:42.353" v="26179" actId="20577"/>
          <ac:spMkLst>
            <pc:docMk/>
            <pc:sldMk cId="3663860457" sldId="270"/>
            <ac:spMk id="7" creationId="{1CFCE852-AEAB-9DE9-6936-21CAFE062AD6}"/>
          </ac:spMkLst>
        </pc:spChg>
      </pc:sldChg>
      <pc:sldChg chg="modSp mod modNotesTx">
        <pc:chgData name="Lee, Whitney" userId="42c304cf-7bf0-4354-97f1-ba8873b86299" providerId="ADAL" clId="{211D9671-1ED9-551A-A998-E463F2A32939}" dt="2025-10-01T18:21:35.970" v="26465" actId="20577"/>
        <pc:sldMkLst>
          <pc:docMk/>
          <pc:sldMk cId="2340130936" sldId="271"/>
        </pc:sldMkLst>
        <pc:spChg chg="mod">
          <ac:chgData name="Lee, Whitney" userId="42c304cf-7bf0-4354-97f1-ba8873b86299" providerId="ADAL" clId="{211D9671-1ED9-551A-A998-E463F2A32939}" dt="2025-10-01T18:21:09.009" v="26448" actId="20577"/>
          <ac:spMkLst>
            <pc:docMk/>
            <pc:sldMk cId="2340130936" sldId="271"/>
            <ac:spMk id="4" creationId="{89677ECE-FE3D-A8A6-03A9-2F04A0A9F2DE}"/>
          </ac:spMkLst>
        </pc:spChg>
        <pc:spChg chg="mod">
          <ac:chgData name="Lee, Whitney" userId="42c304cf-7bf0-4354-97f1-ba8873b86299" providerId="ADAL" clId="{211D9671-1ED9-551A-A998-E463F2A32939}" dt="2025-10-01T18:21:02.408" v="26434" actId="20577"/>
          <ac:spMkLst>
            <pc:docMk/>
            <pc:sldMk cId="2340130936" sldId="271"/>
            <ac:spMk id="5" creationId="{FB67BC36-FF11-8150-B054-E3F014E098FD}"/>
          </ac:spMkLst>
        </pc:spChg>
      </pc:sldChg>
      <pc:sldChg chg="modSp mod modNotesTx">
        <pc:chgData name="Lee, Whitney" userId="42c304cf-7bf0-4354-97f1-ba8873b86299" providerId="ADAL" clId="{211D9671-1ED9-551A-A998-E463F2A32939}" dt="2025-10-01T18:26:02.345" v="26861" actId="20577"/>
        <pc:sldMkLst>
          <pc:docMk/>
          <pc:sldMk cId="2515943933" sldId="272"/>
        </pc:sldMkLst>
        <pc:spChg chg="mod">
          <ac:chgData name="Lee, Whitney" userId="42c304cf-7bf0-4354-97f1-ba8873b86299" providerId="ADAL" clId="{211D9671-1ED9-551A-A998-E463F2A32939}" dt="2025-10-01T18:24:48.172" v="26809" actId="20577"/>
          <ac:spMkLst>
            <pc:docMk/>
            <pc:sldMk cId="2515943933" sldId="272"/>
            <ac:spMk id="4" creationId="{89677ECE-FE3D-A8A6-03A9-2F04A0A9F2DE}"/>
          </ac:spMkLst>
        </pc:spChg>
        <pc:spChg chg="mod">
          <ac:chgData name="Lee, Whitney" userId="42c304cf-7bf0-4354-97f1-ba8873b86299" providerId="ADAL" clId="{211D9671-1ED9-551A-A998-E463F2A32939}" dt="2025-10-01T18:23:54.734" v="26748" actId="20577"/>
          <ac:spMkLst>
            <pc:docMk/>
            <pc:sldMk cId="2515943933" sldId="272"/>
            <ac:spMk id="5" creationId="{FB67BC36-FF11-8150-B054-E3F014E098FD}"/>
          </ac:spMkLst>
        </pc:spChg>
        <pc:spChg chg="mod">
          <ac:chgData name="Lee, Whitney" userId="42c304cf-7bf0-4354-97f1-ba8873b86299" providerId="ADAL" clId="{211D9671-1ED9-551A-A998-E463F2A32939}" dt="2025-10-01T18:24:19.968" v="26791" actId="20577"/>
          <ac:spMkLst>
            <pc:docMk/>
            <pc:sldMk cId="2515943933" sldId="272"/>
            <ac:spMk id="6" creationId="{F0007A59-C0AE-7C55-2754-C92195DFE286}"/>
          </ac:spMkLst>
        </pc:spChg>
        <pc:spChg chg="mod">
          <ac:chgData name="Lee, Whitney" userId="42c304cf-7bf0-4354-97f1-ba8873b86299" providerId="ADAL" clId="{211D9671-1ED9-551A-A998-E463F2A32939}" dt="2025-10-01T18:24:10.933" v="26773" actId="20577"/>
          <ac:spMkLst>
            <pc:docMk/>
            <pc:sldMk cId="2515943933" sldId="272"/>
            <ac:spMk id="7" creationId="{1CFCE852-AEAB-9DE9-6936-21CAFE062AD6}"/>
          </ac:spMkLst>
        </pc:spChg>
      </pc:sldChg>
      <pc:sldChg chg="modSp mod modNotesTx">
        <pc:chgData name="Lee, Whitney" userId="42c304cf-7bf0-4354-97f1-ba8873b86299" providerId="ADAL" clId="{211D9671-1ED9-551A-A998-E463F2A32939}" dt="2025-10-01T18:34:09.183" v="27617" actId="1076"/>
        <pc:sldMkLst>
          <pc:docMk/>
          <pc:sldMk cId="4159353120" sldId="273"/>
        </pc:sldMkLst>
        <pc:spChg chg="mod">
          <ac:chgData name="Lee, Whitney" userId="42c304cf-7bf0-4354-97f1-ba8873b86299" providerId="ADAL" clId="{211D9671-1ED9-551A-A998-E463F2A32939}" dt="2025-10-01T18:34:09.183" v="27617" actId="1076"/>
          <ac:spMkLst>
            <pc:docMk/>
            <pc:sldMk cId="4159353120" sldId="273"/>
            <ac:spMk id="2" creationId="{B19A42F2-53C9-3143-2F80-8C7D3D5FFE3C}"/>
          </ac:spMkLst>
        </pc:spChg>
      </pc:sldChg>
      <pc:sldChg chg="modSp mod modNotesTx">
        <pc:chgData name="Lee, Whitney" userId="42c304cf-7bf0-4354-97f1-ba8873b86299" providerId="ADAL" clId="{211D9671-1ED9-551A-A998-E463F2A32939}" dt="2025-10-01T17:51:33.694" v="25537" actId="20577"/>
        <pc:sldMkLst>
          <pc:docMk/>
          <pc:sldMk cId="593240637" sldId="276"/>
        </pc:sldMkLst>
        <pc:spChg chg="mod">
          <ac:chgData name="Lee, Whitney" userId="42c304cf-7bf0-4354-97f1-ba8873b86299" providerId="ADAL" clId="{211D9671-1ED9-551A-A998-E463F2A32939}" dt="2025-10-01T17:50:57.457" v="25356" actId="20577"/>
          <ac:spMkLst>
            <pc:docMk/>
            <pc:sldMk cId="593240637" sldId="276"/>
            <ac:spMk id="4" creationId="{ECC82F32-4CA5-5ACC-C7E4-CE13521B95DE}"/>
          </ac:spMkLst>
        </pc:spChg>
      </pc:sldChg>
      <pc:sldChg chg="modSp mod modNotesTx">
        <pc:chgData name="Lee, Whitney" userId="42c304cf-7bf0-4354-97f1-ba8873b86299" providerId="ADAL" clId="{211D9671-1ED9-551A-A998-E463F2A32939}" dt="2025-10-01T17:55:31.113" v="25889" actId="20577"/>
        <pc:sldMkLst>
          <pc:docMk/>
          <pc:sldMk cId="3031513542" sldId="277"/>
        </pc:sldMkLst>
        <pc:spChg chg="mod">
          <ac:chgData name="Lee, Whitney" userId="42c304cf-7bf0-4354-97f1-ba8873b86299" providerId="ADAL" clId="{211D9671-1ED9-551A-A998-E463F2A32939}" dt="2025-10-01T17:55:27.784" v="25888" actId="20577"/>
          <ac:spMkLst>
            <pc:docMk/>
            <pc:sldMk cId="3031513542" sldId="277"/>
            <ac:spMk id="2" creationId="{5901AE7E-0EA7-0335-10CC-7D4247FBC080}"/>
          </ac:spMkLst>
        </pc:spChg>
      </pc:sldChg>
      <pc:sldChg chg="addSp delSp modSp mod modNotesTx">
        <pc:chgData name="Lee, Whitney" userId="42c304cf-7bf0-4354-97f1-ba8873b86299" providerId="ADAL" clId="{211D9671-1ED9-551A-A998-E463F2A32939}" dt="2025-10-01T18:13:53.461" v="26140" actId="20577"/>
        <pc:sldMkLst>
          <pc:docMk/>
          <pc:sldMk cId="1853337807" sldId="278"/>
        </pc:sldMkLst>
        <pc:spChg chg="mod">
          <ac:chgData name="Lee, Whitney" userId="42c304cf-7bf0-4354-97f1-ba8873b86299" providerId="ADAL" clId="{211D9671-1ED9-551A-A998-E463F2A32939}" dt="2025-10-01T18:13:53.461" v="26140" actId="20577"/>
          <ac:spMkLst>
            <pc:docMk/>
            <pc:sldMk cId="1853337807" sldId="278"/>
            <ac:spMk id="3" creationId="{DBFC6CAD-4787-D29C-9066-E19B93CFC3EC}"/>
          </ac:spMkLst>
        </pc:spChg>
      </pc:sldChg>
      <pc:sldChg chg="modSp mod modNotesTx">
        <pc:chgData name="Lee, Whitney" userId="42c304cf-7bf0-4354-97f1-ba8873b86299" providerId="ADAL" clId="{211D9671-1ED9-551A-A998-E463F2A32939}" dt="2025-10-01T18:20:34.753" v="26412" actId="20577"/>
        <pc:sldMkLst>
          <pc:docMk/>
          <pc:sldMk cId="463717971" sldId="279"/>
        </pc:sldMkLst>
        <pc:spChg chg="mod">
          <ac:chgData name="Lee, Whitney" userId="42c304cf-7bf0-4354-97f1-ba8873b86299" providerId="ADAL" clId="{211D9671-1ED9-551A-A998-E463F2A32939}" dt="2025-10-01T18:20:34.753" v="26412" actId="20577"/>
          <ac:spMkLst>
            <pc:docMk/>
            <pc:sldMk cId="463717971" sldId="279"/>
            <ac:spMk id="2" creationId="{01A54E2C-C814-73DF-E414-610880B284E1}"/>
          </ac:spMkLst>
        </pc:spChg>
      </pc:sldChg>
      <pc:sldChg chg="modSp mod modNotesTx">
        <pc:chgData name="Lee, Whitney" userId="42c304cf-7bf0-4354-97f1-ba8873b86299" providerId="ADAL" clId="{211D9671-1ED9-551A-A998-E463F2A32939}" dt="2025-10-01T18:23:32.042" v="26727" actId="20577"/>
        <pc:sldMkLst>
          <pc:docMk/>
          <pc:sldMk cId="843645801" sldId="280"/>
        </pc:sldMkLst>
        <pc:spChg chg="mod">
          <ac:chgData name="Lee, Whitney" userId="42c304cf-7bf0-4354-97f1-ba8873b86299" providerId="ADAL" clId="{211D9671-1ED9-551A-A998-E463F2A32939}" dt="2025-10-01T18:23:32.042" v="26727" actId="20577"/>
          <ac:spMkLst>
            <pc:docMk/>
            <pc:sldMk cId="843645801" sldId="280"/>
            <ac:spMk id="10" creationId="{266E8908-7924-72A8-1BDB-03B2DC86E2B5}"/>
          </ac:spMkLst>
        </pc:spChg>
      </pc:sldChg>
      <pc:sldChg chg="modSp mod modNotesTx">
        <pc:chgData name="Lee, Whitney" userId="42c304cf-7bf0-4354-97f1-ba8873b86299" providerId="ADAL" clId="{211D9671-1ED9-551A-A998-E463F2A32939}" dt="2025-10-01T17:45:51.246" v="24966" actId="20577"/>
        <pc:sldMkLst>
          <pc:docMk/>
          <pc:sldMk cId="4294521893" sldId="282"/>
        </pc:sldMkLst>
        <pc:spChg chg="mod">
          <ac:chgData name="Lee, Whitney" userId="42c304cf-7bf0-4354-97f1-ba8873b86299" providerId="ADAL" clId="{211D9671-1ED9-551A-A998-E463F2A32939}" dt="2025-10-01T17:45:35.052" v="24959" actId="20577"/>
          <ac:spMkLst>
            <pc:docMk/>
            <pc:sldMk cId="4294521893" sldId="282"/>
            <ac:spMk id="3" creationId="{05E30743-A9B7-4FA5-2AAA-8384488C2CB8}"/>
          </ac:spMkLst>
        </pc:spChg>
        <pc:spChg chg="mod">
          <ac:chgData name="Lee, Whitney" userId="42c304cf-7bf0-4354-97f1-ba8873b86299" providerId="ADAL" clId="{211D9671-1ED9-551A-A998-E463F2A32939}" dt="2025-10-01T17:45:18.173" v="24888" actId="20577"/>
          <ac:spMkLst>
            <pc:docMk/>
            <pc:sldMk cId="4294521893" sldId="282"/>
            <ac:spMk id="4" creationId="{E7D41ED7-86E6-A096-0235-1756E32ED234}"/>
          </ac:spMkLst>
        </pc:spChg>
      </pc:sldChg>
      <pc:sldChg chg="modSp del mod">
        <pc:chgData name="Lee, Whitney" userId="42c304cf-7bf0-4354-97f1-ba8873b86299" providerId="ADAL" clId="{211D9671-1ED9-551A-A998-E463F2A32939}" dt="2025-10-01T18:35:44.375" v="27618" actId="2696"/>
        <pc:sldMkLst>
          <pc:docMk/>
          <pc:sldMk cId="2091008181" sldId="284"/>
        </pc:sldMkLst>
        <pc:spChg chg="mod">
          <ac:chgData name="Lee, Whitney" userId="42c304cf-7bf0-4354-97f1-ba8873b86299" providerId="ADAL" clId="{211D9671-1ED9-551A-A998-E463F2A32939}" dt="2025-10-01T17:40:10.336" v="24564" actId="20577"/>
          <ac:spMkLst>
            <pc:docMk/>
            <pc:sldMk cId="2091008181" sldId="284"/>
            <ac:spMk id="2" creationId="{CB0310C8-E13E-49A6-E8B7-87D9E7A3C0EA}"/>
          </ac:spMkLst>
        </pc:spChg>
        <pc:spChg chg="mod">
          <ac:chgData name="Lee, Whitney" userId="42c304cf-7bf0-4354-97f1-ba8873b86299" providerId="ADAL" clId="{211D9671-1ED9-551A-A998-E463F2A32939}" dt="2025-10-01T17:39:55.972" v="24492" actId="20577"/>
          <ac:spMkLst>
            <pc:docMk/>
            <pc:sldMk cId="2091008181" sldId="284"/>
            <ac:spMk id="3" creationId="{0F76A27E-B194-9A4C-902F-1B6661D4C273}"/>
          </ac:spMkLst>
        </pc:spChg>
      </pc:sldChg>
      <pc:sldChg chg="modSp mod modNotesTx">
        <pc:chgData name="Lee, Whitney" userId="42c304cf-7bf0-4354-97f1-ba8873b86299" providerId="ADAL" clId="{211D9671-1ED9-551A-A998-E463F2A32939}" dt="2025-10-01T18:29:51.604" v="27011" actId="20577"/>
        <pc:sldMkLst>
          <pc:docMk/>
          <pc:sldMk cId="955555309" sldId="285"/>
        </pc:sldMkLst>
        <pc:spChg chg="mod">
          <ac:chgData name="Lee, Whitney" userId="42c304cf-7bf0-4354-97f1-ba8873b86299" providerId="ADAL" clId="{211D9671-1ED9-551A-A998-E463F2A32939}" dt="2025-10-01T18:29:38.224" v="27010" actId="20577"/>
          <ac:spMkLst>
            <pc:docMk/>
            <pc:sldMk cId="955555309" sldId="285"/>
            <ac:spMk id="2" creationId="{77A00FE0-84CA-CA79-4B3C-49D299CD952E}"/>
          </ac:spMkLst>
        </pc:spChg>
      </pc:sldChg>
      <pc:sldChg chg="modSp add del mod modNotesTx">
        <pc:chgData name="Lee, Whitney" userId="42c304cf-7bf0-4354-97f1-ba8873b86299" providerId="ADAL" clId="{211D9671-1ED9-551A-A998-E463F2A32939}" dt="2025-09-25T21:41:23.659" v="15265" actId="2696"/>
        <pc:sldMkLst>
          <pc:docMk/>
          <pc:sldMk cId="1542161000" sldId="289"/>
        </pc:sldMkLst>
      </pc:sldChg>
      <pc:sldChg chg="del">
        <pc:chgData name="Lee, Whitney" userId="42c304cf-7bf0-4354-97f1-ba8873b86299" providerId="ADAL" clId="{211D9671-1ED9-551A-A998-E463F2A32939}" dt="2025-09-08T14:52:59.926" v="1620" actId="2696"/>
        <pc:sldMkLst>
          <pc:docMk/>
          <pc:sldMk cId="2951882867" sldId="289"/>
        </pc:sldMkLst>
      </pc:sldChg>
      <pc:sldMasterChg chg="modSldLayout">
        <pc:chgData name="Lee, Whitney" userId="42c304cf-7bf0-4354-97f1-ba8873b86299" providerId="ADAL" clId="{211D9671-1ED9-551A-A998-E463F2A32939}" dt="2025-10-02T19:52:35.345" v="27619" actId="14826"/>
        <pc:sldMasterMkLst>
          <pc:docMk/>
          <pc:sldMasterMk cId="0" sldId="2147483648"/>
        </pc:sldMasterMkLst>
        <pc:sldLayoutChg chg="modSp mod">
          <pc:chgData name="Lee, Whitney" userId="42c304cf-7bf0-4354-97f1-ba8873b86299" providerId="ADAL" clId="{211D9671-1ED9-551A-A998-E463F2A32939}" dt="2025-10-02T19:52:35.345" v="27619" actId="14826"/>
          <pc:sldLayoutMkLst>
            <pc:docMk/>
            <pc:sldMasterMk cId="0" sldId="2147483648"/>
            <pc:sldLayoutMk cId="0" sldId="2147483655"/>
          </pc:sldLayoutMkLst>
          <pc:spChg chg="mod">
            <ac:chgData name="Lee, Whitney" userId="42c304cf-7bf0-4354-97f1-ba8873b86299" providerId="ADAL" clId="{211D9671-1ED9-551A-A998-E463F2A32939}" dt="2025-09-25T17:20:13.937" v="9315" actId="20577"/>
            <ac:spMkLst>
              <pc:docMk/>
              <pc:sldMasterMk cId="0" sldId="2147483648"/>
              <pc:sldLayoutMk cId="0" sldId="2147483655"/>
              <ac:spMk id="8" creationId="{27C59278-1AB9-0919-ACBD-334474736CF9}"/>
            </ac:spMkLst>
          </pc:spChg>
          <pc:spChg chg="mod">
            <ac:chgData name="Lee, Whitney" userId="42c304cf-7bf0-4354-97f1-ba8873b86299" providerId="ADAL" clId="{211D9671-1ED9-551A-A998-E463F2A32939}" dt="2025-09-25T17:17:49.603" v="9236" actId="1035"/>
            <ac:spMkLst>
              <pc:docMk/>
              <pc:sldMasterMk cId="0" sldId="2147483648"/>
              <pc:sldLayoutMk cId="0" sldId="2147483655"/>
              <ac:spMk id="11" creationId="{2A1E88B8-175E-359C-F666-F6F463EB46F4}"/>
            </ac:spMkLst>
          </pc:spChg>
          <pc:spChg chg="mod">
            <ac:chgData name="Lee, Whitney" userId="42c304cf-7bf0-4354-97f1-ba8873b86299" providerId="ADAL" clId="{211D9671-1ED9-551A-A998-E463F2A32939}" dt="2025-09-25T17:17:57.598" v="9237" actId="1076"/>
            <ac:spMkLst>
              <pc:docMk/>
              <pc:sldMasterMk cId="0" sldId="2147483648"/>
              <pc:sldLayoutMk cId="0" sldId="2147483655"/>
              <ac:spMk id="12" creationId="{7FBF913F-A6F3-3D50-A898-0464835BC53C}"/>
            </ac:spMkLst>
          </pc:spChg>
          <pc:spChg chg="mod">
            <ac:chgData name="Lee, Whitney" userId="42c304cf-7bf0-4354-97f1-ba8873b86299" providerId="ADAL" clId="{211D9671-1ED9-551A-A998-E463F2A32939}" dt="2025-09-25T17:16:47.113" v="9186" actId="20577"/>
            <ac:spMkLst>
              <pc:docMk/>
              <pc:sldMasterMk cId="0" sldId="2147483648"/>
              <pc:sldLayoutMk cId="0" sldId="2147483655"/>
              <ac:spMk id="30" creationId="{C5CB4FDB-18EC-C6B5-6626-2046052DF8E0}"/>
            </ac:spMkLst>
          </pc:spChg>
          <pc:picChg chg="mod">
            <ac:chgData name="Lee, Whitney" userId="42c304cf-7bf0-4354-97f1-ba8873b86299" providerId="ADAL" clId="{211D9671-1ED9-551A-A998-E463F2A32939}" dt="2025-10-02T19:52:35.345" v="27619" actId="14826"/>
            <ac:picMkLst>
              <pc:docMk/>
              <pc:sldMasterMk cId="0" sldId="2147483648"/>
              <pc:sldLayoutMk cId="0" sldId="2147483655"/>
              <ac:picMk id="4" creationId="{31F6DF13-6EA3-01C6-8756-17C355250677}"/>
            </ac:picMkLst>
          </pc:picChg>
        </pc:sldLayoutChg>
      </pc:sldMasterChg>
      <pc:sldMasterChg chg="modSp mod modSldLayout">
        <pc:chgData name="Lee, Whitney" userId="42c304cf-7bf0-4354-97f1-ba8873b86299" providerId="ADAL" clId="{211D9671-1ED9-551A-A998-E463F2A32939}" dt="2025-10-02T20:10:29.118" v="27650" actId="18131"/>
        <pc:sldMasterMkLst>
          <pc:docMk/>
          <pc:sldMasterMk cId="2113399045" sldId="2147483660"/>
        </pc:sldMasterMkLst>
        <pc:spChg chg="mod">
          <ac:chgData name="Lee, Whitney" userId="42c304cf-7bf0-4354-97f1-ba8873b86299" providerId="ADAL" clId="{211D9671-1ED9-551A-A998-E463F2A32939}" dt="2025-10-01T17:42:59.166" v="24789" actId="20577"/>
          <ac:spMkLst>
            <pc:docMk/>
            <pc:sldMasterMk cId="2113399045" sldId="2147483660"/>
            <ac:spMk id="3" creationId="{D702BAF9-6071-A275-BF21-8ABEC3F128DE}"/>
          </ac:spMkLst>
        </pc:spChg>
        <pc:sldLayoutChg chg="modSp mod">
          <pc:chgData name="Lee, Whitney" userId="42c304cf-7bf0-4354-97f1-ba8873b86299" providerId="ADAL" clId="{211D9671-1ED9-551A-A998-E463F2A32939}" dt="2025-10-01T17:46:17.733" v="24970" actId="20577"/>
          <pc:sldLayoutMkLst>
            <pc:docMk/>
            <pc:sldMasterMk cId="2113399045" sldId="2147483660"/>
            <pc:sldLayoutMk cId="2923927821" sldId="2147483662"/>
          </pc:sldLayoutMkLst>
          <pc:spChg chg="mod">
            <ac:chgData name="Lee, Whitney" userId="42c304cf-7bf0-4354-97f1-ba8873b86299" providerId="ADAL" clId="{211D9671-1ED9-551A-A998-E463F2A32939}" dt="2025-10-01T17:46:17.733" v="24970"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211D9671-1ED9-551A-A998-E463F2A32939}" dt="2025-09-05T19:53:51.138" v="307" actId="1076"/>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211D9671-1ED9-551A-A998-E463F2A32939}" dt="2025-10-02T20:02:29.051" v="27626" actId="18131"/>
          <pc:sldLayoutMkLst>
            <pc:docMk/>
            <pc:sldMasterMk cId="2113399045" sldId="2147483660"/>
            <pc:sldLayoutMk cId="3347925749" sldId="2147483663"/>
          </pc:sldLayoutMkLst>
          <pc:spChg chg="mod">
            <ac:chgData name="Lee, Whitney" userId="42c304cf-7bf0-4354-97f1-ba8873b86299" providerId="ADAL" clId="{211D9671-1ED9-551A-A998-E463F2A32939}" dt="2025-10-01T17:43:08.141" v="24809" actId="20577"/>
            <ac:spMkLst>
              <pc:docMk/>
              <pc:sldMasterMk cId="2113399045" sldId="2147483660"/>
              <pc:sldLayoutMk cId="3347925749" sldId="2147483663"/>
              <ac:spMk id="2" creationId="{3E4BEF51-4958-2B9C-52BA-142C49F32432}"/>
            </ac:spMkLst>
          </pc:spChg>
          <pc:picChg chg="mod modCrop">
            <ac:chgData name="Lee, Whitney" userId="42c304cf-7bf0-4354-97f1-ba8873b86299" providerId="ADAL" clId="{211D9671-1ED9-551A-A998-E463F2A32939}" dt="2025-10-02T20:02:29.051" v="27626" actId="18131"/>
            <ac:picMkLst>
              <pc:docMk/>
              <pc:sldMasterMk cId="2113399045" sldId="2147483660"/>
              <pc:sldLayoutMk cId="3347925749" sldId="2147483663"/>
              <ac:picMk id="3" creationId="{F82A4142-97E0-C575-3355-153C03D1A191}"/>
            </ac:picMkLst>
          </pc:picChg>
        </pc:sldLayoutChg>
        <pc:sldLayoutChg chg="modSp">
          <pc:chgData name="Lee, Whitney" userId="42c304cf-7bf0-4354-97f1-ba8873b86299" providerId="ADAL" clId="{211D9671-1ED9-551A-A998-E463F2A32939}" dt="2025-10-02T19:52:45.763" v="27620" actId="14826"/>
          <pc:sldLayoutMkLst>
            <pc:docMk/>
            <pc:sldMasterMk cId="2113399045" sldId="2147483660"/>
            <pc:sldLayoutMk cId="126326423" sldId="2147483664"/>
          </pc:sldLayoutMkLst>
          <pc:picChg chg="mod">
            <ac:chgData name="Lee, Whitney" userId="42c304cf-7bf0-4354-97f1-ba8873b86299" providerId="ADAL" clId="{211D9671-1ED9-551A-A998-E463F2A32939}" dt="2025-10-02T19:52:45.763" v="27620" actId="14826"/>
            <ac:picMkLst>
              <pc:docMk/>
              <pc:sldMasterMk cId="2113399045" sldId="2147483660"/>
              <pc:sldLayoutMk cId="126326423" sldId="2147483664"/>
              <ac:picMk id="2" creationId="{45F1DB30-BAAD-55E0-8683-C11156F13DB6}"/>
            </ac:picMkLst>
          </pc:picChg>
        </pc:sldLayoutChg>
        <pc:sldLayoutChg chg="modSp mod">
          <pc:chgData name="Lee, Whitney" userId="42c304cf-7bf0-4354-97f1-ba8873b86299" providerId="ADAL" clId="{211D9671-1ED9-551A-A998-E463F2A32939}" dt="2025-10-02T20:10:29.118" v="27650" actId="18131"/>
          <pc:sldLayoutMkLst>
            <pc:docMk/>
            <pc:sldMasterMk cId="2113399045" sldId="2147483660"/>
            <pc:sldLayoutMk cId="2291955193" sldId="2147483668"/>
          </pc:sldLayoutMkLst>
          <pc:spChg chg="mod">
            <ac:chgData name="Lee, Whitney" userId="42c304cf-7bf0-4354-97f1-ba8873b86299" providerId="ADAL" clId="{211D9671-1ED9-551A-A998-E463F2A32939}" dt="2025-10-01T17:43:17.468" v="24833" actId="20577"/>
            <ac:spMkLst>
              <pc:docMk/>
              <pc:sldMasterMk cId="2113399045" sldId="2147483660"/>
              <pc:sldLayoutMk cId="2291955193" sldId="2147483668"/>
              <ac:spMk id="2" creationId="{3A31D424-BB70-4637-4E55-1FDED185A759}"/>
            </ac:spMkLst>
          </pc:spChg>
          <pc:picChg chg="mod modCrop">
            <ac:chgData name="Lee, Whitney" userId="42c304cf-7bf0-4354-97f1-ba8873b86299" providerId="ADAL" clId="{211D9671-1ED9-551A-A998-E463F2A32939}" dt="2025-10-02T20:10:29.118" v="27650" actId="18131"/>
            <ac:picMkLst>
              <pc:docMk/>
              <pc:sldMasterMk cId="2113399045" sldId="2147483660"/>
              <pc:sldLayoutMk cId="2291955193" sldId="2147483668"/>
              <ac:picMk id="3" creationId="{F82A4142-97E0-C575-3355-153C03D1A191}"/>
            </ac:picMkLst>
          </pc:picChg>
        </pc:sldLayoutChg>
        <pc:sldLayoutChg chg="addSp delSp modSp mod">
          <pc:chgData name="Lee, Whitney" userId="42c304cf-7bf0-4354-97f1-ba8873b86299" providerId="ADAL" clId="{211D9671-1ED9-551A-A998-E463F2A32939}" dt="2025-10-02T20:08:33.130" v="27648" actId="1038"/>
          <pc:sldLayoutMkLst>
            <pc:docMk/>
            <pc:sldMasterMk cId="2113399045" sldId="2147483660"/>
            <pc:sldLayoutMk cId="3645915490" sldId="2147483669"/>
          </pc:sldLayoutMkLst>
          <pc:spChg chg="mod">
            <ac:chgData name="Lee, Whitney" userId="42c304cf-7bf0-4354-97f1-ba8873b86299" providerId="ADAL" clId="{211D9671-1ED9-551A-A998-E463F2A32939}" dt="2025-10-02T20:08:33.130" v="27648" actId="1038"/>
            <ac:spMkLst>
              <pc:docMk/>
              <pc:sldMasterMk cId="2113399045" sldId="2147483660"/>
              <pc:sldLayoutMk cId="3645915490" sldId="2147483669"/>
              <ac:spMk id="4" creationId="{0D0F253A-4A72-0DF3-0607-465164E042D8}"/>
            </ac:spMkLst>
          </pc:spChg>
          <pc:spChg chg="mod">
            <ac:chgData name="Lee, Whitney" userId="42c304cf-7bf0-4354-97f1-ba8873b86299" providerId="ADAL" clId="{211D9671-1ED9-551A-A998-E463F2A32939}" dt="2025-10-02T20:08:24.529" v="27645" actId="166"/>
            <ac:spMkLst>
              <pc:docMk/>
              <pc:sldMasterMk cId="2113399045" sldId="2147483660"/>
              <pc:sldLayoutMk cId="3645915490" sldId="2147483669"/>
              <ac:spMk id="5" creationId="{A6EAD622-361E-E05A-7C09-F7BE95C7625C}"/>
            </ac:spMkLst>
          </pc:spChg>
          <pc:picChg chg="add mod">
            <ac:chgData name="Lee, Whitney" userId="42c304cf-7bf0-4354-97f1-ba8873b86299" providerId="ADAL" clId="{211D9671-1ED9-551A-A998-E463F2A32939}" dt="2025-10-02T20:08:15.083" v="27642" actId="171"/>
            <ac:picMkLst>
              <pc:docMk/>
              <pc:sldMasterMk cId="2113399045" sldId="2147483660"/>
              <pc:sldLayoutMk cId="3645915490" sldId="2147483669"/>
              <ac:picMk id="2" creationId="{1D798AD9-D840-5136-8F59-C2E867858FD4}"/>
            </ac:picMkLst>
          </pc:picChg>
          <pc:picChg chg="del">
            <ac:chgData name="Lee, Whitney" userId="42c304cf-7bf0-4354-97f1-ba8873b86299" providerId="ADAL" clId="{211D9671-1ED9-551A-A998-E463F2A32939}" dt="2025-10-02T20:08:06.950" v="27640" actId="478"/>
            <ac:picMkLst>
              <pc:docMk/>
              <pc:sldMasterMk cId="2113399045" sldId="2147483660"/>
              <pc:sldLayoutMk cId="3645915490" sldId="2147483669"/>
              <ac:picMk id="3" creationId="{F82A4142-97E0-C575-3355-153C03D1A19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10/2/25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10/2/25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biblegateway.com/passage/?search=Daniel%209&amp;version=KJV"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Today, we are exploring part of the second half of the Book of Daniel. Chapters 1 through 6 were made up of narrative stories, but chapters 7 through 12 mostly comprise prophecies in the genre of apocalypse. Genres don’t follow exact rules, but there are generally four main features of apocalyptic literature: 1) divine revelation (usually about the future), 2) a message coded behind symbols or images, 3) a message received by a seer, and 4) a message intended to bring hope or comfort to the audience. Daniel 9 contains a long prayer, then a somewhat apocalyptic vision of Jerusalem’s future.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Starter—Animal Symbolism</a:t>
            </a:r>
          </a:p>
          <a:p>
            <a:r>
              <a:rPr lang="en-US" sz="1200" kern="1200" dirty="0">
                <a:solidFill>
                  <a:schemeClr val="tx1"/>
                </a:solidFill>
                <a:effectLst/>
                <a:latin typeface="+mn-lt"/>
                <a:ea typeface="+mn-ea"/>
                <a:cs typeface="+mn-cs"/>
              </a:rPr>
              <a:t>Apocalyptic literature uses symbols (often animals) to indicate something significant. What are some animals that are commonly used as symbols in our culture, and what do they represent? </a:t>
            </a:r>
            <a:r>
              <a:rPr lang="en-US" sz="1200" i="1" kern="1200" dirty="0">
                <a:solidFill>
                  <a:schemeClr val="tx1"/>
                </a:solidFill>
                <a:effectLst/>
                <a:latin typeface="+mn-lt"/>
                <a:ea typeface="+mn-ea"/>
                <a:cs typeface="+mn-cs"/>
              </a:rPr>
              <a:t>(Examples: lions represent strength; chickens represent cowardice; snakes represent deceit)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first half of the book established Daniel’s credentials as a worthy candidate to receive and reveal visions. Daniel’s prayer for his people in chapter 9 takes on extra weight because of his proven righteousness and faithfulness to God.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traditional position is that Daniel was written in the sixth century </a:t>
            </a:r>
            <a:r>
              <a:rPr lang="en-US" sz="1200" kern="1200" dirty="0" err="1">
                <a:solidFill>
                  <a:schemeClr val="tx1"/>
                </a:solidFill>
                <a:effectLst/>
                <a:latin typeface="+mn-lt"/>
                <a:ea typeface="+mn-ea"/>
                <a:cs typeface="+mn-cs"/>
              </a:rPr>
              <a:t>bc</a:t>
            </a:r>
            <a:r>
              <a:rPr lang="en-US" sz="1200" kern="1200" dirty="0">
                <a:solidFill>
                  <a:schemeClr val="tx1"/>
                </a:solidFill>
                <a:effectLst/>
                <a:latin typeface="+mn-lt"/>
                <a:ea typeface="+mn-ea"/>
                <a:cs typeface="+mn-cs"/>
              </a:rPr>
              <a:t> (when the events of Daniel 1 to 6 were occurring), while a few scholars believe it was written much later. Regardless of the date it was composed, the Book of Daniel is God’s inspired Word, revealing truths about himself, humanity, and His work in the world.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Apocalyptic writings were quite common in Jewish literature between the third century </a:t>
            </a:r>
            <a:r>
              <a:rPr lang="en-US" sz="1200" kern="1200" dirty="0" err="1">
                <a:solidFill>
                  <a:schemeClr val="tx1"/>
                </a:solidFill>
                <a:effectLst/>
                <a:latin typeface="+mn-lt"/>
                <a:ea typeface="+mn-ea"/>
                <a:cs typeface="+mn-cs"/>
              </a:rPr>
              <a:t>bc</a:t>
            </a:r>
            <a:r>
              <a:rPr lang="en-US" sz="1200" kern="1200" dirty="0">
                <a:solidFill>
                  <a:schemeClr val="tx1"/>
                </a:solidFill>
                <a:effectLst/>
                <a:latin typeface="+mn-lt"/>
                <a:ea typeface="+mn-ea"/>
                <a:cs typeface="+mn-cs"/>
              </a:rPr>
              <a:t> and third century ad. The text of Daniel might be one of the earliest examples of this genre. When it comes to the biblical text, only sections of Revelation and Daniel 7 through 12 can be comfortably classified as apocalyptic, although a few chapters in Isaiah, Joel, or Ezekiel might fit as well. This should remind us how unique the Book of Daniel is! </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baseline="300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Book" panose="020B0503020102020204" pitchFamily="34" charset="0"/>
              </a:rPr>
              <a:t>Daniel 9:17–19</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“O our God, hear your servant’s prayer! Listen as I plead. For your own sake, Lord, smile again on your desolate sanctuary.</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“O my God, lean down and listen to me. Open your eyes and see our despair. See how your city—the city that bears your name—lies in ruins. We make this plea, not because we deserve help, but because of your mercy.</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“O Lord, hear. O Lord, forgive. O Lord, listen and act! For your own sake, do not delay, O my God, for your people and your city bear your name.”</a:t>
            </a:r>
          </a:p>
          <a:p>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Now therefore, O our God, hear the prayer of thy servant, and his supplications, and cause thy face to shine upon thy sanctuary that is desolate, for the Lord's sake.</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O my God, incline thine ear, and hear; open thine eyes, and behold our desolations, and the city which is called by thy name: for we do not present our supplications before thee for our </a:t>
            </a:r>
            <a:r>
              <a:rPr lang="en-US" sz="1200" b="0" i="0" kern="1200" dirty="0" err="1">
                <a:solidFill>
                  <a:schemeClr val="tx1"/>
                </a:solidFill>
                <a:effectLst/>
                <a:latin typeface="+mn-lt"/>
                <a:ea typeface="+mn-ea"/>
                <a:cs typeface="+mn-cs"/>
              </a:rPr>
              <a:t>righteousnesses</a:t>
            </a:r>
            <a:r>
              <a:rPr lang="en-US" sz="1200" b="0" i="0" kern="1200" dirty="0">
                <a:solidFill>
                  <a:schemeClr val="tx1"/>
                </a:solidFill>
                <a:effectLst/>
                <a:latin typeface="+mn-lt"/>
                <a:ea typeface="+mn-ea"/>
                <a:cs typeface="+mn-cs"/>
              </a:rPr>
              <a:t>, but for thy great mercies.</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O Lord, hear; O Lord, forgive; O Lord, hearken and do; defer not, for thine own sake, O my God: for thy city and thy people are called by thy name.</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Daniel 9:20–23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I went on praying and confessing my sin and the sin of my people, pleading with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my God for Jerusalem, his holy mountain. </a:t>
            </a:r>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As I was praying, Gabriel, whom I had seen in the earlier vision, came swiftly to me at the time of the evening sacrifice. </a:t>
            </a:r>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He explained to me, “Daniel, I have come here to give you insight and understanding. </a:t>
            </a:r>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The moment you began praying, a command was given. And now I am here to tell you what it was, for you are very precious to God. Listen carefully so that you can understand the meaning of your vision.</a:t>
            </a:r>
          </a:p>
          <a:p>
            <a:endParaRPr lang="en-US" sz="1200" b="0" i="0" kern="1200" dirty="0">
              <a:solidFill>
                <a:schemeClr val="tx1"/>
              </a:solidFill>
              <a:effectLst/>
              <a:latin typeface="+mn-lt"/>
              <a:ea typeface="+mn-ea"/>
              <a:cs typeface="+mn-cs"/>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And whiles I was speaking, and praying, and confessing my sin and the sin of my people Israel, and presenting my supplication before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my God for the holy mountain of my God;</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Yea, whiles I was speaking in prayer, even the man Gabriel, whom I had seen in the vision at the beginning, being caused to fly swiftly, touched me about the time of the evening oblation.</a:t>
            </a: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And he informed me, and talked with me, and said, O Daniel, I am now come forth to give thee skill and understanding.</a:t>
            </a:r>
          </a:p>
          <a:p>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At the beginning of thy supplications the commandment came forth, and I am come to shew thee; for thou art greatly beloved: therefore understand the matter, and consider the vision.</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highlight>
                <a:srgbClr val="00FFFF"/>
              </a:highligh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Daniel 9:24–27</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“A period of seventy sets of seven has been decreed for your people and your holy city to finish their rebellion, to put an end to their sin, to atone for their guilt, to bring in everlasting righteousness, to confirm the prophetic vision, and to anoint the Most Holy Place. </a:t>
            </a:r>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Now listen and understand! Seven sets of seven plus sixty-two sets of seven will pass from the time the command is given to rebuild Jerusalem until a ruler—the Anointed One—comes. Jerusalem will be rebuilt with streets and strong defenses, despite the perilous times.</a:t>
            </a:r>
          </a:p>
          <a:p>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“After this period of sixty-two sets of seven, the Anointed One will be killed, appearing to have accomplished nothing, and a ruler will arise whose armies will destroy the city and the Temple. The end will come with a flood, and war and its miseries are decreed from that time to the very end. </a:t>
            </a:r>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The ruler will make a treaty with the people for a period of one set of seven, but after half this time, he will put an end to the sacrifices and offerings. And as a climax to all his terrible deeds, he will set up a sacrilegious object that causes desecration, until the fate decreed for this defiler is finally poured out on him.”</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Seventy weeks are determined upon thy people and upon thy holy city, to finish the transgression, and to make an end of sins, and to make reconciliation for iniquity, and to bring in everlasting righteousness, and to seal up the vision and prophecy, and to anoint the most Holy.</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Know therefore and understand, that from the going forth of the commandment to restore and to build Jerusalem unto the Messiah the Prince shall be seven weeks, and threescore and two weeks: the street shall be built again, and the wall, even in troublous times.</a:t>
            </a:r>
          </a:p>
          <a:p>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And after threescore and two weeks shall Messiah be cut off, but not for himself: and the people of the prince that shall come shall destroy the city and the sanctuary; and the end thereof shall be with a flood, and unto the end of the war desolations are determined.</a:t>
            </a:r>
          </a:p>
          <a:p>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And he shall confirm the covenant with many for one week: and in the midst of the week he shall cause the sacrifice and the oblation to cease, and for the overspreading of abominations he shall make it desolate, even until the consummation, and that determined shall be poured upon the desolate.</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r>
              <a:rPr lang="en-US" sz="1200" kern="1200" dirty="0">
                <a:solidFill>
                  <a:schemeClr val="tx1"/>
                </a:solidFill>
                <a:effectLst/>
                <a:latin typeface="+mn-lt"/>
                <a:ea typeface="+mn-ea"/>
                <a:cs typeface="+mn-cs"/>
              </a:rPr>
              <a:t>God knows that we don’t have all the answers or fully understand what will happen in the future. But we can trust that He does have a plan and that His goodness will triumph over evil. He has already demonstrated His faithfulness by sending Jesus to earth as a human being to pay for our sins and defeat death. We are living in the “already-but-not-yet.” We don’t know the future, but we know Who holds it in His hands.</a:t>
            </a:r>
          </a:p>
          <a:p>
            <a:endParaRPr lang="en-US" sz="1800" b="1" dirty="0">
              <a:effectLst/>
              <a:latin typeface="CenturyStd"/>
            </a:endParaRPr>
          </a:p>
          <a:p>
            <a:r>
              <a:rPr lang="en-US" sz="1200" b="1" kern="1200" dirty="0">
                <a:solidFill>
                  <a:schemeClr val="tx1"/>
                </a:solidFill>
                <a:effectLst/>
                <a:latin typeface="+mn-lt"/>
                <a:ea typeface="+mn-ea"/>
                <a:cs typeface="+mn-cs"/>
              </a:rPr>
              <a:t>Resource Packet Item 2: Reflection Journal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are encouraged to reflect on their study of Daniel, considering the lessons they’ve learned and seeking the Holy Spirit’s guidance for living them out. This handout would work best as a take-home page for personal devotions.</a:t>
            </a:r>
          </a:p>
          <a:p>
            <a:endParaRPr lang="en-US" sz="1800" b="1" dirty="0">
              <a:effectLst/>
              <a:latin typeface="CenturyStd"/>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Study Text: </a:t>
            </a:r>
            <a:r>
              <a:rPr lang="en-US" sz="1200" b="0" kern="1200" dirty="0">
                <a:solidFill>
                  <a:schemeClr val="tx1"/>
                </a:solidFill>
                <a:effectLst/>
                <a:latin typeface="+mn-lt"/>
                <a:ea typeface="+mn-ea"/>
                <a:cs typeface="+mn-cs"/>
              </a:rPr>
              <a:t>Daniel 9:1–27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speak with God in a personal and honest way. </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study an example of corporate repentance. </a:t>
            </a:r>
            <a:endParaRPr lang="en-US" dirty="0"/>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consider the meaning and fulfillment of the prophecies in Daniel 9. </a:t>
            </a: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ProximaNovaCond"/>
              </a:rPr>
              <a:t>Daniel 9:1–6</a:t>
            </a:r>
            <a:endParaRPr lang="en-US" b="1"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It was the first year of the reign of Darius the Mede, the son of Ahasuerus, who became king of the Babylonians.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During the first year of his reign, I, Daniel, learned from reading the word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as revealed to Jeremiah the prophet, that Jerusalem must lie desolate for seventy years.</a:t>
            </a:r>
            <a:r>
              <a:rPr lang="en-US" sz="1200" b="0" i="0" kern="1200" baseline="30000" dirty="0">
                <a:solidFill>
                  <a:schemeClr val="tx1"/>
                </a:solidFill>
                <a:effectLst/>
                <a:latin typeface="+mn-lt"/>
                <a:ea typeface="+mn-ea"/>
                <a:cs typeface="+mn-cs"/>
              </a:rPr>
              <a:t>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So I turned to the Lord God and pleaded with him in prayer and fasting. I also wore rough burlap and sprinkled myself with ashes.</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I prayed 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my God and confessed: “O Lord, you are a great and awesome God! You always fulfill your covenant and keep your promises of unfailing love to those who love you and obey your commands. </a:t>
            </a: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But we have sinned and done wrong. We have rebelled against you and scorned your commands and regulations.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We have refused to listen to your servants the prophets, who spoke on your authority to our kings and princes and ancestors and to all the people of the land.</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endParaRPr lang="en-US" b="0"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In the first year of Darius the son of Ahasuerus, of the seed of the Medes, which was made king over the realm of the Chaldeans;</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In the first year of his reign I Daniel understood by books the number of the years, whereof the word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came to Jeremiah the prophet, that he would accomplish seventy years in the desolations of Jerusalem.</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And I set my face unto the Lord God, to seek by prayer and supplications, with fasting, and sackcloth, and ashes:</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And I prayed unto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my God, and made my confession, and said, O Lord, the great and dreadful God, keeping the covenant and mercy to them that love him, and to them that keep his commandments;</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We have sinned, and have committed iniquity, and have done wickedly, and have rebelled, even by departing from thy precepts and from thy judgments:</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Neither have we hearkened unto thy servants the prophets, which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in thy name to our kings, our princes, and our fathers, and to all the people of the land.</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1: Stories of Repentance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read and compare biblical stories of repentance. This handout would work best as a small-group project or take-home page for personal devotions.</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Daniel 9:7–14</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“Lord, you are in the right; but as you see, our faces are covered with shame. This is true of all of us, including the people of Judah and Jerusalem and all Israel, scattered near and far, wherever you have driven us because of our disloyalty to you. </a:t>
            </a:r>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O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we and our kings, princes, and ancestors are covered with shame because we have sinned against you. </a:t>
            </a:r>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But the Lord our God is merciful and forgiving, even though we have rebelled against him. </a:t>
            </a:r>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We have not obeyed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our God, for we have not followed the instructions he gave us through his servants the prophets. </a:t>
            </a: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All Israel has disobeyed your instruction and turned away, refusing to listen to your voice. “So now the solemn curses and judgments written in the Law of Moses, the servant of God, have been poured down on us because of our sin. </a:t>
            </a:r>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You have kept your word and done to us and our rulers exactly as you warned. Never has there been such a disaster as happened in Jerusalem. </a:t>
            </a:r>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Every curse written against us in the Law of Moses has come true. Yet we have refused to seek mercy from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our God by turning from our sins and recognizing his truth. </a:t>
            </a:r>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Therefore,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has brought upon us the disaster he prepared.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our God was right to do all of these things, for we did not obey him.</a:t>
            </a:r>
          </a:p>
          <a:p>
            <a:endParaRPr lang="en-US" sz="1200" b="0" i="0" kern="1200" dirty="0">
              <a:solidFill>
                <a:schemeClr val="tx1"/>
              </a:solidFill>
              <a:effectLst/>
              <a:latin typeface="+mn-lt"/>
              <a:ea typeface="+mn-ea"/>
              <a:cs typeface="+mn-cs"/>
            </a:endParaRPr>
          </a:p>
          <a:p>
            <a:r>
              <a:rPr lang="en-US" b="1" dirty="0">
                <a:effectLst/>
                <a:latin typeface="Franklin Gothic Book" panose="020B0503020102020204" pitchFamily="34" charset="0"/>
              </a:rPr>
              <a:t>King James Version </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O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righteousness </a:t>
            </a:r>
            <a:r>
              <a:rPr lang="en-US" sz="1200" b="0" i="0" kern="1200" dirty="0" err="1">
                <a:solidFill>
                  <a:schemeClr val="tx1"/>
                </a:solidFill>
                <a:effectLst/>
                <a:latin typeface="+mn-lt"/>
                <a:ea typeface="+mn-ea"/>
                <a:cs typeface="+mn-cs"/>
              </a:rPr>
              <a:t>belongeth</a:t>
            </a:r>
            <a:r>
              <a:rPr lang="en-US" sz="1200" b="0" i="0" kern="1200" dirty="0">
                <a:solidFill>
                  <a:schemeClr val="tx1"/>
                </a:solidFill>
                <a:effectLst/>
                <a:latin typeface="+mn-lt"/>
                <a:ea typeface="+mn-ea"/>
                <a:cs typeface="+mn-cs"/>
              </a:rPr>
              <a:t> unto thee, but unto us confusion of faces, as at this day; to the men of Judah, and to the inhabitants of Jerusalem, and unto all Israel, that are near, and that are far off, through all the countries whither thou hast driven them, because of their trespass that they have trespassed against thee.</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O Lord, to us </a:t>
            </a:r>
            <a:r>
              <a:rPr lang="en-US" sz="1200" b="0" i="0" kern="1200" dirty="0" err="1">
                <a:solidFill>
                  <a:schemeClr val="tx1"/>
                </a:solidFill>
                <a:effectLst/>
                <a:latin typeface="+mn-lt"/>
                <a:ea typeface="+mn-ea"/>
                <a:cs typeface="+mn-cs"/>
              </a:rPr>
              <a:t>belongeth</a:t>
            </a:r>
            <a:r>
              <a:rPr lang="en-US" sz="1200" b="0" i="0" kern="1200" dirty="0">
                <a:solidFill>
                  <a:schemeClr val="tx1"/>
                </a:solidFill>
                <a:effectLst/>
                <a:latin typeface="+mn-lt"/>
                <a:ea typeface="+mn-ea"/>
                <a:cs typeface="+mn-cs"/>
              </a:rPr>
              <a:t> confusion of face, to our kings, to our princes, and to our fathers, because we have sinned against thee.</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To the Lord our God belong mercies and </a:t>
            </a:r>
            <a:r>
              <a:rPr lang="en-US" sz="1200" b="0" i="0" kern="1200" dirty="0" err="1">
                <a:solidFill>
                  <a:schemeClr val="tx1"/>
                </a:solidFill>
                <a:effectLst/>
                <a:latin typeface="+mn-lt"/>
                <a:ea typeface="+mn-ea"/>
                <a:cs typeface="+mn-cs"/>
              </a:rPr>
              <a:t>forgivenesses</a:t>
            </a:r>
            <a:r>
              <a:rPr lang="en-US" sz="1200" b="0" i="0" kern="1200" dirty="0">
                <a:solidFill>
                  <a:schemeClr val="tx1"/>
                </a:solidFill>
                <a:effectLst/>
                <a:latin typeface="+mn-lt"/>
                <a:ea typeface="+mn-ea"/>
                <a:cs typeface="+mn-cs"/>
              </a:rPr>
              <a:t>, though we have rebelled against him;</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Neither have we obeyed the voice of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our God, to walk in his laws, which he set before us by his servants the prophets.</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Yea, all Israel have transgressed thy law, even by departing, that they might not obey thy voice; therefore the curse is poured upon us, and the oath that is written in the law of Moses the servant of God, because we have sinned against him.</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And he hath confirmed his words, which he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against us, and against our judges that judged us, by bringing upon us a great evil: for under the whole heaven hath not been done as hath been done upon Jerusalem.</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As it is written in the law of Moses, all this evil is come upon us: yet made we not our prayer before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our God, that we might turn from our iniquities, and understand thy truth.</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Therefore hath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watched upon the evil, and brought it upon us: for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our God is righteous in all his works which he doeth: for we obeyed not his voice.</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Daniel 9:15–16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0" i="0" dirty="0">
              <a:solidFill>
                <a:srgbClr val="000000"/>
              </a:solidFill>
              <a:effectLst/>
              <a:latin typeface="system-ui"/>
            </a:endParaRP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“O Lord our God, you brought lasting honor to your name by rescuing your people from Egypt in a great display of power. But we have sinned and are full of wickedness. </a:t>
            </a:r>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In view of all your faithful mercies, Lord, please turn your furious anger away from your city Jerusalem, your holy mountain. All the neighboring nations mock Jerusalem and your people because of our sins and the sins of our ancestors.</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And now, O Lord our God, that hast brought thy people forth out of the land of Egypt with a mighty hand, and hast gotten thee renown, as at this day; we have sinned, we have done wickedly. </a:t>
            </a:r>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O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according to all thy righteousness, I beseech thee, let thine anger and thy fury be turned away from thy city Jerusalem, thy holy mountain: because for our sins, and for the iniquities of our fathers, Jerusalem and thy people are become a reproach to all that are about us.</a:t>
            </a:r>
          </a:p>
          <a:p>
            <a:br>
              <a:rPr lang="en-US" sz="1200" b="0" i="0" kern="1200" dirty="0">
                <a:solidFill>
                  <a:schemeClr val="tx1"/>
                </a:solidFill>
                <a:effectLst/>
                <a:latin typeface="+mn-lt"/>
                <a:ea typeface="+mn-ea"/>
                <a:cs typeface="+mn-cs"/>
                <a:hlinkClick r:id="rId3" tooltip="View Full Chapter"/>
              </a:rPr>
            </a:br>
            <a:endParaRPr lang="en-US"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31F6DF13-6EA3-01C6-8756-17C355250677}"/>
              </a:ext>
            </a:extLst>
          </p:cNvPr>
          <p:cNvPicPr>
            <a:picLocks noChangeAspect="1"/>
          </p:cNvPicPr>
          <p:nvPr userDrawn="1"/>
        </p:nvPicPr>
        <p:blipFill>
          <a:blip r:embed="rId2">
            <a:extLst>
              <a:ext uri="{28A0092B-C50C-407E-A947-70E740481C1C}">
                <a14:useLocalDpi xmlns:a14="http://schemas.microsoft.com/office/drawing/2010/main" val="0"/>
              </a:ext>
            </a:extLst>
          </a:blip>
          <a:srcRect t="17441" b="17441"/>
          <a:stretch/>
        </p:blipFill>
        <p:spPr>
          <a:xfrm>
            <a:off x="917884"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SPRING 2026—UNIT 2</a:t>
            </a:r>
          </a:p>
        </p:txBody>
      </p:sp>
      <p:sp>
        <p:nvSpPr>
          <p:cNvPr id="7" name="AutoShape 4">
            <a:extLst>
              <a:ext uri="{FF2B5EF4-FFF2-40B4-BE49-F238E27FC236}">
                <a16:creationId xmlns:a16="http://schemas.microsoft.com/office/drawing/2014/main" id="{770126F0-5C30-9095-624A-442CA9D95421}"/>
              </a:ext>
            </a:extLst>
          </p:cNvPr>
          <p:cNvSpPr/>
          <p:nvPr userDrawn="1"/>
        </p:nvSpPr>
        <p:spPr>
          <a:xfrm>
            <a:off x="7105140" y="6025913"/>
            <a:ext cx="10264976" cy="3246649"/>
          </a:xfrm>
          <a:prstGeom prst="rect">
            <a:avLst/>
          </a:prstGeom>
          <a:solidFill>
            <a:srgbClr val="145C6F">
              <a:alpha val="35000"/>
            </a:srgbClr>
          </a:solidFill>
        </p:spPr>
      </p:sp>
      <p:sp>
        <p:nvSpPr>
          <p:cNvPr id="8" name="TextBox 7">
            <a:extLst>
              <a:ext uri="{FF2B5EF4-FFF2-40B4-BE49-F238E27FC236}">
                <a16:creationId xmlns:a16="http://schemas.microsoft.com/office/drawing/2014/main" id="{27C59278-1AB9-0919-ACBD-334474736CF9}"/>
              </a:ext>
            </a:extLst>
          </p:cNvPr>
          <p:cNvSpPr txBox="1"/>
          <p:nvPr userDrawn="1"/>
        </p:nvSpPr>
        <p:spPr>
          <a:xfrm>
            <a:off x="7558846" y="6244942"/>
            <a:ext cx="9222967" cy="3182538"/>
          </a:xfrm>
          <a:prstGeom prst="rect">
            <a:avLst/>
          </a:prstGeom>
          <a:noFill/>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600" b="0" i="1" spc="169" dirty="0">
                <a:solidFill>
                  <a:srgbClr val="1C2327"/>
                </a:solidFill>
                <a:effectLst/>
                <a:latin typeface="Corbel" panose="020B0503020204020204" pitchFamily="34" charset="0"/>
              </a:rPr>
              <a:t>When the Book of Daniel was written, the people of Israel were in crisis. They had lost God’s protective covering and were taken as captives to enemy territory. How could they live as God’s people without access to the temple? Would they ever return to the Promised Land? </a:t>
            </a:r>
          </a:p>
          <a:p>
            <a:pPr marL="0" marR="0" lvl="0" indent="0" algn="l" defTabSz="914400" rtl="0" eaLnBrk="1" fontAlgn="auto" latinLnBrk="0" hangingPunct="1">
              <a:lnSpc>
                <a:spcPts val="4160"/>
              </a:lnSpc>
              <a:spcBef>
                <a:spcPts val="0"/>
              </a:spcBef>
              <a:spcAft>
                <a:spcPts val="0"/>
              </a:spcAft>
              <a:buClrTx/>
              <a:buSzTx/>
              <a:buFontTx/>
              <a:buNone/>
              <a:tabLst/>
              <a:defRPr/>
            </a:pPr>
            <a:r>
              <a:rPr lang="en-US" sz="2600" b="0" i="1" spc="169" dirty="0">
                <a:solidFill>
                  <a:srgbClr val="1C2327"/>
                </a:solidFill>
                <a:effectLst/>
                <a:latin typeface="Corbel" panose="020B0503020204020204" pitchFamily="34" charset="0"/>
              </a:rPr>
              <a:t>.</a:t>
            </a:r>
            <a:endParaRPr lang="en-US" sz="2600" b="0" i="0" dirty="0">
              <a:effectLst/>
              <a:latin typeface="Franklin Gothic Medium" panose="020B0603020102020204" pitchFamily="34" charset="0"/>
            </a:endParaRPr>
          </a:p>
        </p:txBody>
      </p:sp>
      <p:sp>
        <p:nvSpPr>
          <p:cNvPr id="9" name="AutoShape 3">
            <a:extLst>
              <a:ext uri="{FF2B5EF4-FFF2-40B4-BE49-F238E27FC236}">
                <a16:creationId xmlns:a16="http://schemas.microsoft.com/office/drawing/2014/main" id="{1F486888-D262-D2BA-EC97-F42BC4531055}"/>
              </a:ext>
            </a:extLst>
          </p:cNvPr>
          <p:cNvSpPr/>
          <p:nvPr userDrawn="1"/>
        </p:nvSpPr>
        <p:spPr>
          <a:xfrm>
            <a:off x="917884" y="6036109"/>
            <a:ext cx="6227572" cy="3204730"/>
          </a:xfrm>
          <a:prstGeom prst="rect">
            <a:avLst/>
          </a:prstGeom>
          <a:solidFill>
            <a:srgbClr val="145C6F"/>
          </a:solidFill>
        </p:spPr>
        <p:txBody>
          <a:bodyPr/>
          <a:lstStyle/>
          <a:p>
            <a:endParaRPr lang="en-US" dirty="0"/>
          </a:p>
        </p:txBody>
      </p:sp>
      <p:sp>
        <p:nvSpPr>
          <p:cNvPr id="11" name="TextBox 6">
            <a:extLst>
              <a:ext uri="{FF2B5EF4-FFF2-40B4-BE49-F238E27FC236}">
                <a16:creationId xmlns:a16="http://schemas.microsoft.com/office/drawing/2014/main" id="{2A1E88B8-175E-359C-F666-F6F463EB46F4}"/>
              </a:ext>
            </a:extLst>
          </p:cNvPr>
          <p:cNvSpPr txBox="1"/>
          <p:nvPr userDrawn="1"/>
        </p:nvSpPr>
        <p:spPr>
          <a:xfrm>
            <a:off x="1331274" y="6743700"/>
            <a:ext cx="5266940" cy="711990"/>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BOOK OF</a:t>
            </a:r>
          </a:p>
        </p:txBody>
      </p:sp>
      <p:sp>
        <p:nvSpPr>
          <p:cNvPr id="12" name="TextBox 6">
            <a:extLst>
              <a:ext uri="{FF2B5EF4-FFF2-40B4-BE49-F238E27FC236}">
                <a16:creationId xmlns:a16="http://schemas.microsoft.com/office/drawing/2014/main" id="{7FBF913F-A6F3-3D50-A898-0464835BC53C}"/>
              </a:ext>
            </a:extLst>
          </p:cNvPr>
          <p:cNvSpPr txBox="1"/>
          <p:nvPr userDrawn="1"/>
        </p:nvSpPr>
        <p:spPr>
          <a:xfrm>
            <a:off x="1331274" y="7934785"/>
            <a:ext cx="559505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DANIEL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32004"/>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145C6F">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a:solidFill>
            <a:srgbClr val="CCC9D9"/>
          </a:solidFill>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145C6F">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382195" y="4168661"/>
              <a:ext cx="3200527" cy="1127403"/>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800" dirty="0">
                  <a:solidFill>
                    <a:srgbClr val="FFFFFF"/>
                  </a:solidFill>
                  <a:latin typeface="Franklin Gothic Medium" panose="020B0603020102020204" pitchFamily="34" charset="0"/>
                </a:rPr>
                <a:t>Daniel 9:16</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3399" t="6876" r="19997" b="6876"/>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470945"/>
            <a:ext cx="8839200" cy="769441"/>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PRAYER OF CONFESSION</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8842" t="-5" r="25450"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PRAYER FOR RESTORATION</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2" name="Picture 1">
            <a:extLst>
              <a:ext uri="{FF2B5EF4-FFF2-40B4-BE49-F238E27FC236}">
                <a16:creationId xmlns:a16="http://schemas.microsoft.com/office/drawing/2014/main" id="{1D798AD9-D840-5136-8F59-C2E867858FD4}"/>
              </a:ext>
            </a:extLst>
          </p:cNvPr>
          <p:cNvPicPr>
            <a:picLocks noChangeAspect="1"/>
          </p:cNvPicPr>
          <p:nvPr userDrawn="1"/>
        </p:nvPicPr>
        <p:blipFill>
          <a:blip r:embed="rId2">
            <a:extLst>
              <a:ext uri="{28A0092B-C50C-407E-A947-70E740481C1C}">
                <a14:useLocalDpi xmlns:a14="http://schemas.microsoft.com/office/drawing/2010/main" val="0"/>
              </a:ext>
            </a:extLst>
          </a:blip>
          <a:srcRect l="30320" t="-293" r="4050" b="293"/>
          <a:stretch>
            <a:fillRect/>
          </a:stretch>
        </p:blipFill>
        <p:spPr>
          <a:xfrm>
            <a:off x="1029515" y="1104900"/>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912686"/>
            <a:ext cx="10365601" cy="1897820"/>
          </a:xfrm>
          <a:prstGeom prst="rect">
            <a:avLst/>
          </a:prstGeom>
          <a:solidFill>
            <a:srgbClr val="145C6F"/>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GOD’S ANSWER</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F1DB30-BAAD-55E0-8683-C11156F13DB6}"/>
              </a:ext>
            </a:extLst>
          </p:cNvPr>
          <p:cNvPicPr>
            <a:picLocks noChangeAspect="1"/>
          </p:cNvPicPr>
          <p:nvPr userDrawn="1"/>
        </p:nvPicPr>
        <p:blipFill>
          <a:blip r:embed="rId2">
            <a:extLst>
              <a:ext uri="{28A0092B-C50C-407E-A947-70E740481C1C}">
                <a14:useLocalDpi xmlns:a14="http://schemas.microsoft.com/office/drawing/2010/main" val="0"/>
              </a:ext>
            </a:extLst>
          </a:blip>
          <a:srcRect l="23982" r="2398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145C6F"/>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145C6F"/>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145C6F"/>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solidFill>
            <a:srgbClr val="CCC9D9"/>
          </a:solidFill>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145C6F"/>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429000" y="9715500"/>
            <a:ext cx="11091481" cy="397738"/>
          </a:xfrm>
          <a:prstGeom prst="rect">
            <a:avLst/>
          </a:prstGeom>
          <a:solidFill>
            <a:srgbClr val="145C6F"/>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14—PRAYER AND PROPHECY</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991600" cy="284693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What’s the most honest prayer you’ve ever prayed?</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How do we balance approaching God with reverence (as our Creator and Judge) and familiarity (as our Father and Friend)?</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9:15–16</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YOU’VE DONE IT BEFORE</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9:17–19</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O LORD, FORGIVE!</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762000" y="3771900"/>
            <a:ext cx="9296400" cy="346248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What stands out to you most about Daniel’s prayer?</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Read James 4:1–3. What are some of the differences between the selfish prayers that James describes and God-honoring prayers like Daniel’s?</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9:20–23</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ANGELIC MESSENGER</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F6EE60-97CE-096B-DE9D-CDB9F54ECF43}"/>
              </a:ext>
            </a:extLst>
          </p:cNvPr>
          <p:cNvSpPr txBox="1"/>
          <p:nvPr/>
        </p:nvSpPr>
        <p:spPr>
          <a:xfrm>
            <a:off x="2141034" y="3813717"/>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266E8908-7924-72A8-1BDB-03B2DC86E2B5}"/>
              </a:ext>
            </a:extLst>
          </p:cNvPr>
          <p:cNvSpPr txBox="1"/>
          <p:nvPr/>
        </p:nvSpPr>
        <p:spPr>
          <a:xfrm>
            <a:off x="914400" y="3801017"/>
            <a:ext cx="9296400" cy="526297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Do you believe you’ve had encounters with angels? What makes you say so?</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What is your reaction to hearing that ”God loves you and has chosen you to be his own people” (1 Thessalonians 1:4)?</a:t>
            </a:r>
          </a:p>
          <a:p>
            <a:pPr marL="834390" indent="-560070">
              <a:spcAft>
                <a:spcPts val="1800"/>
              </a:spcAft>
              <a:buFont typeface="Arial" panose="020B0604020202020204" pitchFamily="34" charset="0"/>
              <a:buChar char="•"/>
            </a:pPr>
            <a:endPar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9:20–23</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8449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ANGELIC MESSENGER</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9:24–27</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PROPHECY OVER JERUSALEM</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720033"/>
            <a:ext cx="8915400" cy="232371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How do you interpret the meaning of this passage? Why do you view it that way?</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God revealed these details to Daniel?</a:t>
            </a:r>
          </a:p>
        </p:txBody>
      </p:sp>
    </p:spTree>
    <p:extLst>
      <p:ext uri="{BB962C8B-B14F-4D97-AF65-F5344CB8AC3E}">
        <p14:creationId xmlns:p14="http://schemas.microsoft.com/office/powerpoint/2010/main" val="955555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371600" y="3162300"/>
            <a:ext cx="7315200" cy="6063198"/>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2800" dirty="0">
                <a:solidFill>
                  <a:schemeClr val="bg1"/>
                </a:solidFill>
                <a:latin typeface="Corbel" panose="020B0503020204020204" pitchFamily="34" charset="0"/>
                <a:ea typeface="Palatino" pitchFamily="2" charset="77"/>
                <a:cs typeface="Calibri" panose="020F0502020204030204" pitchFamily="34" charset="0"/>
              </a:rPr>
              <a:t>Set aside a time and find a secluded place to verbally express your most desperate and honest emotions to God. Question Him, plead with Him, and end with a declaration of worship and trust.</a:t>
            </a:r>
          </a:p>
          <a:p>
            <a:pPr marL="571500" indent="-571500">
              <a:spcAft>
                <a:spcPts val="1800"/>
              </a:spcAft>
              <a:buFont typeface="Arial" panose="020B0604020202020204" pitchFamily="34" charset="0"/>
              <a:buChar char="•"/>
            </a:pPr>
            <a:r>
              <a:rPr lang="en-US" sz="2800" dirty="0">
                <a:solidFill>
                  <a:schemeClr val="bg1"/>
                </a:solidFill>
                <a:latin typeface="Corbel" panose="020B0503020204020204" pitchFamily="34" charset="0"/>
                <a:ea typeface="Palatino" pitchFamily="2" charset="77"/>
                <a:cs typeface="Calibri" panose="020F0502020204030204" pitchFamily="34" charset="0"/>
              </a:rPr>
              <a:t>Ask your pastor or another ministry leader to follow Daniel’s example and include public confession in a future worship gathering.</a:t>
            </a:r>
          </a:p>
          <a:p>
            <a:pPr marL="571500" indent="-571500">
              <a:spcAft>
                <a:spcPts val="1800"/>
              </a:spcAft>
              <a:buFont typeface="Arial" panose="020B0604020202020204" pitchFamily="34" charset="0"/>
              <a:buChar char="•"/>
            </a:pPr>
            <a:r>
              <a:rPr lang="en-US" sz="2800" dirty="0">
                <a:solidFill>
                  <a:schemeClr val="bg1"/>
                </a:solidFill>
                <a:latin typeface="Corbel" panose="020B0503020204020204" pitchFamily="34" charset="0"/>
                <a:ea typeface="Palatino" pitchFamily="2" charset="77"/>
                <a:cs typeface="Calibri" panose="020F0502020204030204" pitchFamily="34" charset="0"/>
              </a:rPr>
              <a:t>On a sticky note or index card, write the phrase, ”I don’t know the future, but I know Who holds it in His hands.” Place the note in a prominent place, where it can be a go-to reminder of God’s presence and care.</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64304"/>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God works through intercessory prayer to draw people to himself.</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70005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14</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PRAYER AND PROPHECY</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00800" y="3580455"/>
            <a:ext cx="8153400" cy="2523768"/>
          </a:xfrm>
          <a:prstGeom prst="rect">
            <a:avLst/>
          </a:prstGeom>
        </p:spPr>
        <p:txBody>
          <a:bodyPr wrap="square" lIns="0" tIns="0" rIns="0" bIns="0" rtlCol="0" anchor="ctr">
            <a:spAutoFit/>
          </a:bodyPr>
          <a:lstStyle/>
          <a:p>
            <a:r>
              <a:rPr lang="en-US" sz="4100" dirty="0">
                <a:solidFill>
                  <a:srgbClr val="FFFFFF"/>
                </a:solidFill>
                <a:latin typeface="Corbel" panose="020B0503020204020204" pitchFamily="34" charset="0"/>
              </a:rPr>
              <a:t>O </a:t>
            </a:r>
            <a:r>
              <a:rPr lang="en-US" sz="4100" cap="small" dirty="0">
                <a:solidFill>
                  <a:srgbClr val="FFFFFF"/>
                </a:solidFill>
                <a:latin typeface="Corbel" panose="020B0503020204020204" pitchFamily="34" charset="0"/>
              </a:rPr>
              <a:t>Lord</a:t>
            </a:r>
            <a:r>
              <a:rPr lang="en-US" sz="4100" dirty="0">
                <a:solidFill>
                  <a:srgbClr val="FFFFFF"/>
                </a:solidFill>
                <a:latin typeface="Corbel" panose="020B0503020204020204" pitchFamily="34" charset="0"/>
              </a:rPr>
              <a:t>, according to all thy righteousness, I beseech thee, let thine anger and thy fury be turned away from thy city Jerusalem.</a:t>
            </a:r>
          </a:p>
        </p:txBody>
      </p:sp>
      <p:sp>
        <p:nvSpPr>
          <p:cNvPr id="3" name="TextBox 2">
            <a:extLst>
              <a:ext uri="{FF2B5EF4-FFF2-40B4-BE49-F238E27FC236}">
                <a16:creationId xmlns:a16="http://schemas.microsoft.com/office/drawing/2014/main" id="{7636D966-1D60-DC31-F708-C3955322E333}"/>
              </a:ext>
            </a:extLst>
          </p:cNvPr>
          <p:cNvSpPr txBox="1"/>
          <p:nvPr/>
        </p:nvSpPr>
        <p:spPr>
          <a:xfrm>
            <a:off x="3352800" y="5905500"/>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838840"/>
            <a:ext cx="8077200" cy="1938992"/>
          </a:xfrm>
          <a:prstGeom prst="rect">
            <a:avLst/>
          </a:prstGeom>
        </p:spPr>
        <p:txBody>
          <a:bodyPr wrap="square" lIns="0" tIns="0" rIns="0" bIns="0" rtlCol="0" anchor="ctr">
            <a:spAutoFit/>
          </a:bodyPr>
          <a:lstStyle/>
          <a:p>
            <a:r>
              <a:rPr lang="en-US" sz="4200" dirty="0">
                <a:solidFill>
                  <a:srgbClr val="FFFFFF"/>
                </a:solidFill>
                <a:latin typeface="Corbel" panose="020B0503020204020204" pitchFamily="34" charset="0"/>
              </a:rPr>
              <a:t>“In view of all your faithful mercies, Lord, please turn your furious anger away from your city Jerusalem.”</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05500"/>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WE HAVE SINNED</a:t>
            </a:r>
          </a:p>
          <a:p>
            <a:pPr>
              <a:lnSpc>
                <a:spcPts val="3840"/>
              </a:lnSpc>
            </a:pPr>
            <a:r>
              <a:rPr lang="en-US" sz="3200" spc="160" dirty="0">
                <a:solidFill>
                  <a:srgbClr val="FFFFFF"/>
                </a:solidFill>
                <a:latin typeface="Franklin Gothic Medium" panose="020B0603020102020204" pitchFamily="34" charset="0"/>
              </a:rPr>
              <a:t>Daniel 9:1–6</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60219"/>
            <a:ext cx="8991600" cy="389337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Over the past decade, systematic sins like racism and abuse have become highly debated topics in our world and our churches. Is there a need for public repentance in light of these issues? Why or why not?</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Does prayer change God’s mind or plan? How? Why?</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WE HAVE SINNED</a:t>
            </a:r>
          </a:p>
          <a:p>
            <a:pPr>
              <a:lnSpc>
                <a:spcPts val="3840"/>
              </a:lnSpc>
            </a:pPr>
            <a:r>
              <a:rPr lang="en-US" sz="3200" spc="160" dirty="0">
                <a:solidFill>
                  <a:srgbClr val="FFFFFF"/>
                </a:solidFill>
                <a:latin typeface="Franklin Gothic Medium" panose="020B0603020102020204" pitchFamily="34" charset="0"/>
              </a:rPr>
              <a:t>Daniel 9:1–6</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Daniel 9:7–14</a:t>
            </a: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LORD WAS RIGHT</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771900"/>
            <a:ext cx="9448800" cy="478592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What happens in a family, workplace, or legal system when established boundaries are crossed without any consequences?</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Read Leviticus 26:14–33. How many chances was God going to give Israel before He resorted to exile? Does that change the way you view God’s discipline?</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9:15–16</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YOU’VE DONE IT BEFORE</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70589</TotalTime>
  <Words>3321</Words>
  <Application>Microsoft Macintosh PowerPoint</Application>
  <PresentationFormat>Custom</PresentationFormat>
  <Paragraphs>151</Paragraphs>
  <Slides>19</Slides>
  <Notes>19</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19</vt:i4>
      </vt:variant>
    </vt:vector>
  </HeadingPairs>
  <TitlesOfParts>
    <vt:vector size="29" baseType="lpstr">
      <vt:lpstr>Arial</vt:lpstr>
      <vt:lpstr>CenturyStd</vt:lpstr>
      <vt:lpstr>system-ui</vt:lpstr>
      <vt:lpstr>Calibri</vt:lpstr>
      <vt:lpstr>Franklin Gothic Medium</vt:lpstr>
      <vt:lpstr>Corbel</vt:lpstr>
      <vt:lpstr>Franklin Gothic Book</vt:lpstr>
      <vt:lpstr>ProximaNovaCond</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Lee, Whitney</cp:lastModifiedBy>
  <cp:revision>4</cp:revision>
  <dcterms:created xsi:type="dcterms:W3CDTF">2023-08-11T18:12:45Z</dcterms:created>
  <dcterms:modified xsi:type="dcterms:W3CDTF">2025-10-02T20:10:33Z</dcterms:modified>
  <dc:identifier>DAEvRMTdTXk</dc:identifier>
</cp:coreProperties>
</file>