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72D8EB-EF6C-3A48-A6B8-48EF354ADEB6}" v="26" dt="2025-10-02T19:50:00.8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21" autoAdjust="0"/>
    <p:restoredTop sz="60824" autoAdjust="0"/>
  </p:normalViewPr>
  <p:slideViewPr>
    <p:cSldViewPr>
      <p:cViewPr varScale="1">
        <p:scale>
          <a:sx n="48" d="100"/>
          <a:sy n="48" d="100"/>
        </p:scale>
        <p:origin x="1416" y="208"/>
      </p:cViewPr>
      <p:guideLst>
        <p:guide orient="horz" pos="2160"/>
        <p:guide pos="288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addSld delSld modSld modMainMaster">
      <pc:chgData name="Lee, Whitney" userId="42c304cf-7bf0-4354-97f1-ba8873b86299" providerId="ADAL" clId="{211D9671-1ED9-551A-A998-E463F2A32939}" dt="2025-10-02T19:50:18.546" v="21819" actId="18131"/>
      <pc:docMkLst>
        <pc:docMk/>
      </pc:docMkLst>
      <pc:sldChg chg="addSp delSp modSp mod modNotesTx">
        <pc:chgData name="Lee, Whitney" userId="42c304cf-7bf0-4354-97f1-ba8873b86299" providerId="ADAL" clId="{211D9671-1ED9-551A-A998-E463F2A32939}" dt="2025-09-26T14:43:20.592" v="19445" actId="20577"/>
        <pc:sldMkLst>
          <pc:docMk/>
          <pc:sldMk cId="336364739" sldId="264"/>
        </pc:sldMkLst>
      </pc:sldChg>
      <pc:sldChg chg="modSp mod">
        <pc:chgData name="Lee, Whitney" userId="42c304cf-7bf0-4354-97f1-ba8873b86299" providerId="ADAL" clId="{211D9671-1ED9-551A-A998-E463F2A32939}" dt="2025-09-26T14:47:39.393" v="19839" actId="2710"/>
        <pc:sldMkLst>
          <pc:docMk/>
          <pc:sldMk cId="1472856482" sldId="265"/>
        </pc:sldMkLst>
        <pc:spChg chg="mod">
          <ac:chgData name="Lee, Whitney" userId="42c304cf-7bf0-4354-97f1-ba8873b86299" providerId="ADAL" clId="{211D9671-1ED9-551A-A998-E463F2A32939}" dt="2025-09-26T14:47:39.393" v="19839" actId="2710"/>
          <ac:spMkLst>
            <pc:docMk/>
            <pc:sldMk cId="1472856482" sldId="265"/>
            <ac:spMk id="2" creationId="{27514B45-0AA4-A677-8B7C-AB74AABC06F4}"/>
          </ac:spMkLst>
        </pc:spChg>
        <pc:spChg chg="mod">
          <ac:chgData name="Lee, Whitney" userId="42c304cf-7bf0-4354-97f1-ba8873b86299" providerId="ADAL" clId="{211D9671-1ED9-551A-A998-E463F2A32939}" dt="2025-09-25T16:45:36.933" v="6300"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09-26T14:48:36.256" v="19859" actId="2710"/>
        <pc:sldMkLst>
          <pc:docMk/>
          <pc:sldMk cId="4250189459" sldId="266"/>
        </pc:sldMkLst>
        <pc:spChg chg="mod">
          <ac:chgData name="Lee, Whitney" userId="42c304cf-7bf0-4354-97f1-ba8873b86299" providerId="ADAL" clId="{211D9671-1ED9-551A-A998-E463F2A32939}" dt="2025-09-25T16:46:29.857" v="6316" actId="1035"/>
          <ac:spMkLst>
            <pc:docMk/>
            <pc:sldMk cId="4250189459" sldId="266"/>
            <ac:spMk id="2" creationId="{17CEBE55-9D7B-29C1-4EAF-3D818B8B8F10}"/>
          </ac:spMkLst>
        </pc:spChg>
        <pc:spChg chg="mod">
          <ac:chgData name="Lee, Whitney" userId="42c304cf-7bf0-4354-97f1-ba8873b86299" providerId="ADAL" clId="{211D9671-1ED9-551A-A998-E463F2A32939}" dt="2025-09-26T14:48:36.256" v="19859" actId="2710"/>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09-26T15:57:55.001" v="19889" actId="20577"/>
        <pc:sldMkLst>
          <pc:docMk/>
          <pc:sldMk cId="2940124673" sldId="267"/>
        </pc:sldMkLst>
        <pc:spChg chg="mod">
          <ac:chgData name="Lee, Whitney" userId="42c304cf-7bf0-4354-97f1-ba8873b86299" providerId="ADAL" clId="{211D9671-1ED9-551A-A998-E463F2A32939}" dt="2025-09-26T14:49:13.680" v="19884" actId="20577"/>
          <ac:spMkLst>
            <pc:docMk/>
            <pc:sldMk cId="2940124673" sldId="267"/>
            <ac:spMk id="5" creationId="{FB67BC36-FF11-8150-B054-E3F014E098FD}"/>
          </ac:spMkLst>
        </pc:spChg>
      </pc:sldChg>
      <pc:sldChg chg="delSp modSp mod modNotesTx">
        <pc:chgData name="Lee, Whitney" userId="42c304cf-7bf0-4354-97f1-ba8873b86299" providerId="ADAL" clId="{211D9671-1ED9-551A-A998-E463F2A32939}" dt="2025-09-26T16:00:25.577" v="20077" actId="20577"/>
        <pc:sldMkLst>
          <pc:docMk/>
          <pc:sldMk cId="3734570181" sldId="268"/>
        </pc:sldMkLst>
        <pc:spChg chg="mod">
          <ac:chgData name="Lee, Whitney" userId="42c304cf-7bf0-4354-97f1-ba8873b86299" providerId="ADAL" clId="{211D9671-1ED9-551A-A998-E463F2A32939}" dt="2025-09-26T15:59:51.484" v="20046" actId="20577"/>
          <ac:spMkLst>
            <pc:docMk/>
            <pc:sldMk cId="3734570181" sldId="268"/>
            <ac:spMk id="5" creationId="{FB67BC36-FF11-8150-B054-E3F014E098FD}"/>
          </ac:spMkLst>
        </pc:spChg>
        <pc:spChg chg="mod">
          <ac:chgData name="Lee, Whitney" userId="42c304cf-7bf0-4354-97f1-ba8873b86299" providerId="ADAL" clId="{211D9671-1ED9-551A-A998-E463F2A32939}" dt="2025-09-26T16:00:10.063" v="20073" actId="20577"/>
          <ac:spMkLst>
            <pc:docMk/>
            <pc:sldMk cId="3734570181" sldId="268"/>
            <ac:spMk id="6" creationId="{F0007A59-C0AE-7C55-2754-C92195DFE286}"/>
          </ac:spMkLst>
        </pc:spChg>
        <pc:spChg chg="mod">
          <ac:chgData name="Lee, Whitney" userId="42c304cf-7bf0-4354-97f1-ba8873b86299" providerId="ADAL" clId="{211D9671-1ED9-551A-A998-E463F2A32939}" dt="2025-09-26T16:00:01.665" v="20069"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09-26T18:41:48.453" v="20278" actId="20577"/>
        <pc:sldMkLst>
          <pc:docMk/>
          <pc:sldMk cId="1294655604" sldId="269"/>
        </pc:sldMkLst>
        <pc:spChg chg="mod">
          <ac:chgData name="Lee, Whitney" userId="42c304cf-7bf0-4354-97f1-ba8873b86299" providerId="ADAL" clId="{211D9671-1ED9-551A-A998-E463F2A32939}" dt="2025-09-26T18:40:11.126" v="20257" actId="20577"/>
          <ac:spMkLst>
            <pc:docMk/>
            <pc:sldMk cId="1294655604" sldId="269"/>
            <ac:spMk id="4" creationId="{89677ECE-FE3D-A8A6-03A9-2F04A0A9F2DE}"/>
          </ac:spMkLst>
        </pc:spChg>
        <pc:spChg chg="mod">
          <ac:chgData name="Lee, Whitney" userId="42c304cf-7bf0-4354-97f1-ba8873b86299" providerId="ADAL" clId="{211D9671-1ED9-551A-A998-E463F2A32939}" dt="2025-09-26T18:40:00.169" v="20249"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09-26T18:56:42.812" v="20515" actId="20577"/>
        <pc:sldMkLst>
          <pc:docMk/>
          <pc:sldMk cId="3663860457" sldId="270"/>
        </pc:sldMkLst>
        <pc:spChg chg="mod">
          <ac:chgData name="Lee, Whitney" userId="42c304cf-7bf0-4354-97f1-ba8873b86299" providerId="ADAL" clId="{211D9671-1ED9-551A-A998-E463F2A32939}" dt="2025-09-26T18:43:56.747" v="20474"/>
          <ac:spMkLst>
            <pc:docMk/>
            <pc:sldMk cId="3663860457" sldId="270"/>
            <ac:spMk id="4" creationId="{89677ECE-FE3D-A8A6-03A9-2F04A0A9F2DE}"/>
          </ac:spMkLst>
        </pc:spChg>
        <pc:spChg chg="mod">
          <ac:chgData name="Lee, Whitney" userId="42c304cf-7bf0-4354-97f1-ba8873b86299" providerId="ADAL" clId="{211D9671-1ED9-551A-A998-E463F2A32939}" dt="2025-09-26T18:43:54.399" v="20473" actId="20577"/>
          <ac:spMkLst>
            <pc:docMk/>
            <pc:sldMk cId="3663860457" sldId="270"/>
            <ac:spMk id="5" creationId="{FB67BC36-FF11-8150-B054-E3F014E098FD}"/>
          </ac:spMkLst>
        </pc:spChg>
        <pc:spChg chg="mod">
          <ac:chgData name="Lee, Whitney" userId="42c304cf-7bf0-4354-97f1-ba8873b86299" providerId="ADAL" clId="{211D9671-1ED9-551A-A998-E463F2A32939}" dt="2025-09-26T18:44:43.685" v="20500" actId="20577"/>
          <ac:spMkLst>
            <pc:docMk/>
            <pc:sldMk cId="3663860457" sldId="270"/>
            <ac:spMk id="6" creationId="{F0007A59-C0AE-7C55-2754-C92195DFE286}"/>
          </ac:spMkLst>
        </pc:spChg>
        <pc:spChg chg="mod">
          <ac:chgData name="Lee, Whitney" userId="42c304cf-7bf0-4354-97f1-ba8873b86299" providerId="ADAL" clId="{211D9671-1ED9-551A-A998-E463F2A32939}" dt="2025-09-26T18:44:11.870" v="20484"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09-29T15:09:40.756" v="20635" actId="20577"/>
        <pc:sldMkLst>
          <pc:docMk/>
          <pc:sldMk cId="2340130936" sldId="271"/>
        </pc:sldMkLst>
        <pc:spChg chg="mod">
          <ac:chgData name="Lee, Whitney" userId="42c304cf-7bf0-4354-97f1-ba8873b86299" providerId="ADAL" clId="{211D9671-1ED9-551A-A998-E463F2A32939}" dt="2025-09-26T18:57:49.030" v="20625" actId="20577"/>
          <ac:spMkLst>
            <pc:docMk/>
            <pc:sldMk cId="2340130936" sldId="271"/>
            <ac:spMk id="4" creationId="{89677ECE-FE3D-A8A6-03A9-2F04A0A9F2DE}"/>
          </ac:spMkLst>
        </pc:spChg>
        <pc:spChg chg="mod">
          <ac:chgData name="Lee, Whitney" userId="42c304cf-7bf0-4354-97f1-ba8873b86299" providerId="ADAL" clId="{211D9671-1ED9-551A-A998-E463F2A32939}" dt="2025-09-26T18:57:39.303" v="20617"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10-01T15:00:01.711" v="21164" actId="20577"/>
        <pc:sldMkLst>
          <pc:docMk/>
          <pc:sldMk cId="2515943933" sldId="272"/>
        </pc:sldMkLst>
        <pc:spChg chg="mod">
          <ac:chgData name="Lee, Whitney" userId="42c304cf-7bf0-4354-97f1-ba8873b86299" providerId="ADAL" clId="{211D9671-1ED9-551A-A998-E463F2A32939}" dt="2025-10-01T14:51:52.438" v="21127" actId="20577"/>
          <ac:spMkLst>
            <pc:docMk/>
            <pc:sldMk cId="2515943933" sldId="272"/>
            <ac:spMk id="4" creationId="{89677ECE-FE3D-A8A6-03A9-2F04A0A9F2DE}"/>
          </ac:spMkLst>
        </pc:spChg>
        <pc:spChg chg="mod">
          <ac:chgData name="Lee, Whitney" userId="42c304cf-7bf0-4354-97f1-ba8873b86299" providerId="ADAL" clId="{211D9671-1ED9-551A-A998-E463F2A32939}" dt="2025-10-01T14:51:43.983" v="21119" actId="20577"/>
          <ac:spMkLst>
            <pc:docMk/>
            <pc:sldMk cId="2515943933" sldId="272"/>
            <ac:spMk id="5" creationId="{FB67BC36-FF11-8150-B054-E3F014E098FD}"/>
          </ac:spMkLst>
        </pc:spChg>
        <pc:spChg chg="mod">
          <ac:chgData name="Lee, Whitney" userId="42c304cf-7bf0-4354-97f1-ba8873b86299" providerId="ADAL" clId="{211D9671-1ED9-551A-A998-E463F2A32939}" dt="2025-10-01T14:52:09.216" v="21149" actId="20577"/>
          <ac:spMkLst>
            <pc:docMk/>
            <pc:sldMk cId="2515943933" sldId="272"/>
            <ac:spMk id="6" creationId="{F0007A59-C0AE-7C55-2754-C92195DFE286}"/>
          </ac:spMkLst>
        </pc:spChg>
        <pc:spChg chg="mod">
          <ac:chgData name="Lee, Whitney" userId="42c304cf-7bf0-4354-97f1-ba8873b86299" providerId="ADAL" clId="{211D9671-1ED9-551A-A998-E463F2A32939}" dt="2025-10-01T14:52:00.663" v="21141"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10-01T15:02:41.017" v="21696" actId="20577"/>
        <pc:sldMkLst>
          <pc:docMk/>
          <pc:sldMk cId="4159353120" sldId="273"/>
        </pc:sldMkLst>
        <pc:spChg chg="mod">
          <ac:chgData name="Lee, Whitney" userId="42c304cf-7bf0-4354-97f1-ba8873b86299" providerId="ADAL" clId="{211D9671-1ED9-551A-A998-E463F2A32939}" dt="2025-10-01T15:02:41.017" v="21696" actId="20577"/>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09-26T15:59:27.636" v="20022" actId="20577"/>
        <pc:sldMkLst>
          <pc:docMk/>
          <pc:sldMk cId="593240637" sldId="276"/>
        </pc:sldMkLst>
        <pc:spChg chg="mod">
          <ac:chgData name="Lee, Whitney" userId="42c304cf-7bf0-4354-97f1-ba8873b86299" providerId="ADAL" clId="{211D9671-1ED9-551A-A998-E463F2A32939}" dt="2025-09-26T15:58:58.713" v="20021"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09-26T18:39:46.921" v="20234" actId="20577"/>
        <pc:sldMkLst>
          <pc:docMk/>
          <pc:sldMk cId="3031513542" sldId="277"/>
        </pc:sldMkLst>
        <pc:spChg chg="mod">
          <ac:chgData name="Lee, Whitney" userId="42c304cf-7bf0-4354-97f1-ba8873b86299" providerId="ADAL" clId="{211D9671-1ED9-551A-A998-E463F2A32939}" dt="2025-09-26T18:37:17.737" v="20233" actId="20577"/>
          <ac:spMkLst>
            <pc:docMk/>
            <pc:sldMk cId="3031513542" sldId="277"/>
            <ac:spMk id="2" creationId="{5901AE7E-0EA7-0335-10CC-7D4247FBC080}"/>
          </ac:spMkLst>
        </pc:spChg>
      </pc:sldChg>
      <pc:sldChg chg="addSp delSp modSp mod modNotesTx">
        <pc:chgData name="Lee, Whitney" userId="42c304cf-7bf0-4354-97f1-ba8873b86299" providerId="ADAL" clId="{211D9671-1ED9-551A-A998-E463F2A32939}" dt="2025-09-26T18:42:37.548" v="20458" actId="20577"/>
        <pc:sldMkLst>
          <pc:docMk/>
          <pc:sldMk cId="1853337807" sldId="278"/>
        </pc:sldMkLst>
        <pc:spChg chg="mod">
          <ac:chgData name="Lee, Whitney" userId="42c304cf-7bf0-4354-97f1-ba8873b86299" providerId="ADAL" clId="{211D9671-1ED9-551A-A998-E463F2A32939}" dt="2025-09-26T18:42:37.548" v="20458"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09-26T18:57:28.954" v="20604" actId="20577"/>
        <pc:sldMkLst>
          <pc:docMk/>
          <pc:sldMk cId="463717971" sldId="279"/>
        </pc:sldMkLst>
        <pc:spChg chg="mod">
          <ac:chgData name="Lee, Whitney" userId="42c304cf-7bf0-4354-97f1-ba8873b86299" providerId="ADAL" clId="{211D9671-1ED9-551A-A998-E463F2A32939}" dt="2025-09-26T18:57:28.954" v="20604"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10-01T14:51:19.541" v="21106" actId="20577"/>
        <pc:sldMkLst>
          <pc:docMk/>
          <pc:sldMk cId="843645801" sldId="280"/>
        </pc:sldMkLst>
        <pc:spChg chg="mod">
          <ac:chgData name="Lee, Whitney" userId="42c304cf-7bf0-4354-97f1-ba8873b86299" providerId="ADAL" clId="{211D9671-1ED9-551A-A998-E463F2A32939}" dt="2025-10-01T14:50:21.881" v="20940" actId="1076"/>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09-26T14:44:55.502" v="19698" actId="20577"/>
        <pc:sldMkLst>
          <pc:docMk/>
          <pc:sldMk cId="4294521893" sldId="282"/>
        </pc:sldMkLst>
        <pc:spChg chg="mod">
          <ac:chgData name="Lee, Whitney" userId="42c304cf-7bf0-4354-97f1-ba8873b86299" providerId="ADAL" clId="{211D9671-1ED9-551A-A998-E463F2A32939}" dt="2025-09-26T14:44:00.860" v="19538" actId="20577"/>
          <ac:spMkLst>
            <pc:docMk/>
            <pc:sldMk cId="4294521893" sldId="282"/>
            <ac:spMk id="3" creationId="{05E30743-A9B7-4FA5-2AAA-8384488C2CB8}"/>
          </ac:spMkLst>
        </pc:spChg>
        <pc:spChg chg="mod">
          <ac:chgData name="Lee, Whitney" userId="42c304cf-7bf0-4354-97f1-ba8873b86299" providerId="ADAL" clId="{211D9671-1ED9-551A-A998-E463F2A32939}" dt="2025-09-26T14:43:45.436" v="19472"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10-01T15:03:44.533" v="21808" actId="20577"/>
        <pc:sldMkLst>
          <pc:docMk/>
          <pc:sldMk cId="2091008181" sldId="284"/>
        </pc:sldMkLst>
        <pc:spChg chg="mod">
          <ac:chgData name="Lee, Whitney" userId="42c304cf-7bf0-4354-97f1-ba8873b86299" providerId="ADAL" clId="{211D9671-1ED9-551A-A998-E463F2A32939}" dt="2025-10-01T15:03:44.533" v="21808" actId="20577"/>
          <ac:spMkLst>
            <pc:docMk/>
            <pc:sldMk cId="2091008181" sldId="284"/>
            <ac:spMk id="2" creationId="{CB0310C8-E13E-49A6-E8B7-87D9E7A3C0EA}"/>
          </ac:spMkLst>
        </pc:spChg>
        <pc:spChg chg="mod">
          <ac:chgData name="Lee, Whitney" userId="42c304cf-7bf0-4354-97f1-ba8873b86299" providerId="ADAL" clId="{211D9671-1ED9-551A-A998-E463F2A32939}" dt="2025-10-01T15:03:29.403" v="21724"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10-01T15:01:21.616" v="21309" actId="20577"/>
        <pc:sldMkLst>
          <pc:docMk/>
          <pc:sldMk cId="955555309" sldId="285"/>
        </pc:sldMkLst>
        <pc:spChg chg="mod">
          <ac:chgData name="Lee, Whitney" userId="42c304cf-7bf0-4354-97f1-ba8873b86299" providerId="ADAL" clId="{211D9671-1ED9-551A-A998-E463F2A32939}" dt="2025-10-01T15:00:49.160" v="21308" actId="20577"/>
          <ac:spMkLst>
            <pc:docMk/>
            <pc:sldMk cId="955555309" sldId="285"/>
            <ac:spMk id="2" creationId="{77A00FE0-84CA-CA79-4B3C-49D299CD952E}"/>
          </ac:spMkLst>
        </pc:spChg>
      </pc:sldChg>
      <pc:sldChg chg="modSp add del mod modNotesTx">
        <pc:chgData name="Lee, Whitney" userId="42c304cf-7bf0-4354-97f1-ba8873b86299" providerId="ADAL" clId="{211D9671-1ED9-551A-A998-E463F2A32939}" dt="2025-09-25T21:41:23.659" v="15265" actId="2696"/>
        <pc:sldMkLst>
          <pc:docMk/>
          <pc:sldMk cId="1542161000" sldId="289"/>
        </pc:sldMkLst>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9:38:13.429" v="21809" actId="14826"/>
        <pc:sldMasterMkLst>
          <pc:docMk/>
          <pc:sldMasterMk cId="0" sldId="2147483648"/>
        </pc:sldMasterMkLst>
        <pc:sldLayoutChg chg="modSp mod">
          <pc:chgData name="Lee, Whitney" userId="42c304cf-7bf0-4354-97f1-ba8873b86299" providerId="ADAL" clId="{211D9671-1ED9-551A-A998-E463F2A32939}" dt="2025-10-02T19:38:13.429" v="21809" actId="14826"/>
          <pc:sldLayoutMkLst>
            <pc:docMk/>
            <pc:sldMasterMk cId="0" sldId="2147483648"/>
            <pc:sldLayoutMk cId="0" sldId="2147483655"/>
          </pc:sldLayoutMkLst>
          <pc:spChg chg="mod">
            <ac:chgData name="Lee, Whitney" userId="42c304cf-7bf0-4354-97f1-ba8873b86299" providerId="ADAL" clId="{211D9671-1ED9-551A-A998-E463F2A32939}" dt="2025-09-25T17:20:13.937" v="9315" actId="20577"/>
            <ac:spMkLst>
              <pc:docMk/>
              <pc:sldMasterMk cId="0" sldId="2147483648"/>
              <pc:sldLayoutMk cId="0" sldId="2147483655"/>
              <ac:spMk id="8" creationId="{27C59278-1AB9-0919-ACBD-334474736CF9}"/>
            </ac:spMkLst>
          </pc:spChg>
          <pc:spChg chg="mod">
            <ac:chgData name="Lee, Whitney" userId="42c304cf-7bf0-4354-97f1-ba8873b86299" providerId="ADAL" clId="{211D9671-1ED9-551A-A998-E463F2A32939}" dt="2025-09-25T17:17:49.603" v="9236" actId="1035"/>
            <ac:spMkLst>
              <pc:docMk/>
              <pc:sldMasterMk cId="0" sldId="2147483648"/>
              <pc:sldLayoutMk cId="0" sldId="2147483655"/>
              <ac:spMk id="11" creationId="{2A1E88B8-175E-359C-F666-F6F463EB46F4}"/>
            </ac:spMkLst>
          </pc:spChg>
          <pc:spChg chg="mod">
            <ac:chgData name="Lee, Whitney" userId="42c304cf-7bf0-4354-97f1-ba8873b86299" providerId="ADAL" clId="{211D9671-1ED9-551A-A998-E463F2A32939}" dt="2025-09-25T17:17:57.598" v="9237" actId="1076"/>
            <ac:spMkLst>
              <pc:docMk/>
              <pc:sldMasterMk cId="0" sldId="2147483648"/>
              <pc:sldLayoutMk cId="0" sldId="2147483655"/>
              <ac:spMk id="12" creationId="{7FBF913F-A6F3-3D50-A898-0464835BC53C}"/>
            </ac:spMkLst>
          </pc:spChg>
          <pc:spChg chg="mod">
            <ac:chgData name="Lee, Whitney" userId="42c304cf-7bf0-4354-97f1-ba8873b86299" providerId="ADAL" clId="{211D9671-1ED9-551A-A998-E463F2A32939}" dt="2025-09-25T17:16:47.113" v="9186" actId="20577"/>
            <ac:spMkLst>
              <pc:docMk/>
              <pc:sldMasterMk cId="0" sldId="2147483648"/>
              <pc:sldLayoutMk cId="0" sldId="2147483655"/>
              <ac:spMk id="30" creationId="{C5CB4FDB-18EC-C6B5-6626-2046052DF8E0}"/>
            </ac:spMkLst>
          </pc:spChg>
          <pc:picChg chg="mod">
            <ac:chgData name="Lee, Whitney" userId="42c304cf-7bf0-4354-97f1-ba8873b86299" providerId="ADAL" clId="{211D9671-1ED9-551A-A998-E463F2A32939}" dt="2025-10-02T19:38:13.429" v="21809"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9:50:18.546" v="21819" actId="18131"/>
        <pc:sldMasterMkLst>
          <pc:docMk/>
          <pc:sldMasterMk cId="2113399045" sldId="2147483660"/>
        </pc:sldMasterMkLst>
        <pc:spChg chg="mod">
          <ac:chgData name="Lee, Whitney" userId="42c304cf-7bf0-4354-97f1-ba8873b86299" providerId="ADAL" clId="{211D9671-1ED9-551A-A998-E463F2A32939}" dt="2025-09-26T14:45:42.502" v="19741"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09-26T14:45:23.474" v="19713" actId="20577"/>
          <pc:sldLayoutMkLst>
            <pc:docMk/>
            <pc:sldMasterMk cId="2113399045" sldId="2147483660"/>
            <pc:sldLayoutMk cId="2923927821" sldId="2147483662"/>
          </pc:sldLayoutMkLst>
          <pc:spChg chg="mod">
            <ac:chgData name="Lee, Whitney" userId="42c304cf-7bf0-4354-97f1-ba8873b86299" providerId="ADAL" clId="{211D9671-1ED9-551A-A998-E463F2A32939}" dt="2025-09-26T14:45:23.474" v="19713"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19:50:18.546" v="21819"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09-26T14:46:05.554" v="19774" actId="20577"/>
            <ac:spMkLst>
              <pc:docMk/>
              <pc:sldMasterMk cId="2113399045" sldId="2147483660"/>
              <pc:sldLayoutMk cId="3347925749" sldId="2147483663"/>
              <ac:spMk id="2" creationId="{3E4BEF51-4958-2B9C-52BA-142C49F32432}"/>
            </ac:spMkLst>
          </pc:spChg>
          <pc:picChg chg="mod modCrop">
            <ac:chgData name="Lee, Whitney" userId="42c304cf-7bf0-4354-97f1-ba8873b86299" providerId="ADAL" clId="{211D9671-1ED9-551A-A998-E463F2A32939}" dt="2025-10-02T19:50:18.546" v="21819"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9:38:27.012" v="21810"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9:38:27.012" v="21810"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9:42:27.688" v="21812"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10-01T14:47:51.937" v="20636" actId="1076"/>
            <ac:spMkLst>
              <pc:docMk/>
              <pc:sldMasterMk cId="2113399045" sldId="2147483660"/>
              <pc:sldLayoutMk cId="2291955193" sldId="2147483668"/>
              <ac:spMk id="2" creationId="{3A31D424-BB70-4637-4E55-1FDED185A759}"/>
            </ac:spMkLst>
          </pc:spChg>
          <pc:picChg chg="mod modCrop">
            <ac:chgData name="Lee, Whitney" userId="42c304cf-7bf0-4354-97f1-ba8873b86299" providerId="ADAL" clId="{211D9671-1ED9-551A-A998-E463F2A32939}" dt="2025-10-02T19:42:27.688" v="21812"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9:46:04.795" v="21815"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09-26T14:46:27.858" v="19823"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0-02T19:46:04.795" v="21815"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10/31/25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10/31/25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In the first five chapters of Daniel, we’ve seen how Daniel and his friends showed unwavering faith in God, even as captives in Babylon. By the time we reach chapter 6, Daniel is an old man who has witnessed the takeover of the Babylonian Empire by the Medes. Under this new regime, he is about to face another difficult choice: Will he obey the king’s latest command and avoid certain death— even if it means hiding his faith?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Starter—How Big Is Too Big?</a:t>
            </a:r>
          </a:p>
          <a:p>
            <a:r>
              <a:rPr lang="en-US" sz="1200" kern="1200" dirty="0">
                <a:solidFill>
                  <a:schemeClr val="tx1"/>
                </a:solidFill>
                <a:effectLst/>
                <a:latin typeface="+mn-lt"/>
                <a:ea typeface="+mn-ea"/>
                <a:cs typeface="+mn-cs"/>
              </a:rPr>
              <a:t>If you knew it would be safe, what is the largest animal you would want as a pet?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we made a list of the most famous stories in the Bible, we would almost certainly include Daniel in the lions’ den. When we’re so familiar with a story, we might be tempted to breeze through it without being emotionally or mentally engaged. But today, even if you have heard this story many times, try to notice something new.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It’s important to remember that the Book of Daniel functioned as a guide and encouragement for its original readers. Just like Daniel and his friends, they could also remain faithful to God. The Jews returning from exile had to reimagine life without (or with a different version of) the temple, priesthood, sacrificial system, and promised land. The Book of Daniel gave them stories that showed God saw them and would honor their faithfulness—even if it looked different from before. Daniel 6 is the last narrative chapter in the book, and most scholars consider it to be the end of Part One. Although Daniel is still the main character in chapters 7-12, the writing is apocalyptic and prophetic rather than historical or narrative. The book divides neatly into these two sections of six chapters each, showing the craftsmanship of the author.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Daniel 6:14–18</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Hearing this, the king was deeply troubled, and he tried to think of a way to save Daniel. He spent the rest of the day looking for a way to get Daniel out of this predicament.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In the evening the men went together to the king and said, “Your Majesty, you know that according to the law of the Medes and the Persians, no law that the king signs can be changed.”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So at last the king gave orders for Daniel to be arrested and thrown into the den of lions. The king said to him, “May your God, whom you serve so faithfully, rescue you.”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 stone was brought and placed over the mouth of the den. The king sealed the stone with his own royal seal and the seals of his nobles, so that no one could rescue Daniel.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Then the king returned to his palace and spent the night fasting. He refused his usual entertainment and couldn’t sleep at all that night.</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Then the king, when he heard these words, was sore displeased with himself, and set his heart on Daniel to deliver him: and he </a:t>
            </a:r>
            <a:r>
              <a:rPr lang="en-US" sz="1200" b="0" i="0" kern="1200" dirty="0" err="1">
                <a:solidFill>
                  <a:schemeClr val="tx1"/>
                </a:solidFill>
                <a:effectLst/>
                <a:latin typeface="+mn-lt"/>
                <a:ea typeface="+mn-ea"/>
                <a:cs typeface="+mn-cs"/>
              </a:rPr>
              <a:t>laboured</a:t>
            </a:r>
            <a:r>
              <a:rPr lang="en-US" sz="1200" b="0" i="0" kern="1200" dirty="0">
                <a:solidFill>
                  <a:schemeClr val="tx1"/>
                </a:solidFill>
                <a:effectLst/>
                <a:latin typeface="+mn-lt"/>
                <a:ea typeface="+mn-ea"/>
                <a:cs typeface="+mn-cs"/>
              </a:rPr>
              <a:t> till the going down of the sun to deliver him.</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Then these men assembled unto the king, and said unto the king, Know, O king, that the law of the Medes and Persians is, That no decree nor statute which the king </a:t>
            </a:r>
            <a:r>
              <a:rPr lang="en-US" sz="1200" b="0" i="0" kern="1200" dirty="0" err="1">
                <a:solidFill>
                  <a:schemeClr val="tx1"/>
                </a:solidFill>
                <a:effectLst/>
                <a:latin typeface="+mn-lt"/>
                <a:ea typeface="+mn-ea"/>
                <a:cs typeface="+mn-cs"/>
              </a:rPr>
              <a:t>establisheth</a:t>
            </a:r>
            <a:r>
              <a:rPr lang="en-US" sz="1200" b="0" i="0" kern="1200" dirty="0">
                <a:solidFill>
                  <a:schemeClr val="tx1"/>
                </a:solidFill>
                <a:effectLst/>
                <a:latin typeface="+mn-lt"/>
                <a:ea typeface="+mn-ea"/>
                <a:cs typeface="+mn-cs"/>
              </a:rPr>
              <a:t> may be changed.</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Then the king commanded, and they brought Daniel, and cast him into the den of lions. Now the king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unto Daniel, Thy God whom thou </a:t>
            </a:r>
            <a:r>
              <a:rPr lang="en-US" sz="1200" b="0" i="0" kern="1200" dirty="0" err="1">
                <a:solidFill>
                  <a:schemeClr val="tx1"/>
                </a:solidFill>
                <a:effectLst/>
                <a:latin typeface="+mn-lt"/>
                <a:ea typeface="+mn-ea"/>
                <a:cs typeface="+mn-cs"/>
              </a:rPr>
              <a:t>servest</a:t>
            </a:r>
            <a:r>
              <a:rPr lang="en-US" sz="1200" b="0" i="0" kern="1200" dirty="0">
                <a:solidFill>
                  <a:schemeClr val="tx1"/>
                </a:solidFill>
                <a:effectLst/>
                <a:latin typeface="+mn-lt"/>
                <a:ea typeface="+mn-ea"/>
                <a:cs typeface="+mn-cs"/>
              </a:rPr>
              <a:t> continually, he will deliver thee.</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And a stone was brought, and laid upon the mouth of the den; and the king sealed it with his own signet, and with the signet of his lords; that the purpose might not be changed concerning Daniel.</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Then the king went to his palace, and passed the night fasting: neither were instruments of </a:t>
            </a:r>
            <a:r>
              <a:rPr lang="en-US" sz="1200" b="0" i="0" kern="1200" dirty="0" err="1">
                <a:solidFill>
                  <a:schemeClr val="tx1"/>
                </a:solidFill>
                <a:effectLst/>
                <a:latin typeface="+mn-lt"/>
                <a:ea typeface="+mn-ea"/>
                <a:cs typeface="+mn-cs"/>
              </a:rPr>
              <a:t>musick</a:t>
            </a:r>
            <a:r>
              <a:rPr lang="en-US" sz="1200" b="0" i="0" kern="1200" dirty="0">
                <a:solidFill>
                  <a:schemeClr val="tx1"/>
                </a:solidFill>
                <a:effectLst/>
                <a:latin typeface="+mn-lt"/>
                <a:ea typeface="+mn-ea"/>
                <a:cs typeface="+mn-cs"/>
              </a:rPr>
              <a:t> brought before him: and his sleep went from him.</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Resource Packet Item 2: Daniel and Jesus</a:t>
            </a:r>
          </a:p>
          <a:p>
            <a:r>
              <a:rPr lang="en-US" sz="1200" i="1" kern="1200" dirty="0">
                <a:solidFill>
                  <a:schemeClr val="tx1"/>
                </a:solidFill>
                <a:effectLst/>
                <a:latin typeface="+mn-lt"/>
                <a:ea typeface="+mn-ea"/>
                <a:cs typeface="+mn-cs"/>
              </a:rPr>
              <a:t>Students will explore the multiple parallels between Daniel and Jesus.</a:t>
            </a:r>
            <a:endParaRPr lang="en-US" sz="1200" kern="1200" dirty="0">
              <a:solidFill>
                <a:schemeClr val="tx1"/>
              </a:solidFill>
              <a:effectLst/>
              <a:latin typeface="+mn-lt"/>
              <a:ea typeface="+mn-ea"/>
              <a:cs typeface="+mn-cs"/>
            </a:endParaRPr>
          </a:p>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6:19–23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Very early the next morning, the king got up and hurried out to the lions’ den.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When he got there, he called out in anguish, “Daniel, servant of the living God! Was your God, whom you serve so faithfully, able to rescue you from the lions?”</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Daniel answered, “Long live the king!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My God sent his angel to shut the lions’ mouths so that they would not hurt me, for I have been found innocent in his sight. And I have not wronged you, Your Majesty.”</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The king was overjoyed and ordered that Daniel be lifted from the den. Not a scratch was found on him, for he had trusted in his God.</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Then the king arose very early in the morning, and went in haste unto the den of lions.</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when he came to the den, he cried with a lamentable voice unto Daniel: and the king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to Daniel, O Daniel, servant of the living God, is thy God, whom thou </a:t>
            </a:r>
            <a:r>
              <a:rPr lang="en-US" sz="1200" b="0" i="0" kern="1200" dirty="0" err="1">
                <a:solidFill>
                  <a:schemeClr val="tx1"/>
                </a:solidFill>
                <a:effectLst/>
                <a:latin typeface="+mn-lt"/>
                <a:ea typeface="+mn-ea"/>
                <a:cs typeface="+mn-cs"/>
              </a:rPr>
              <a:t>servest</a:t>
            </a:r>
            <a:r>
              <a:rPr lang="en-US" sz="1200" b="0" i="0" kern="1200" dirty="0">
                <a:solidFill>
                  <a:schemeClr val="tx1"/>
                </a:solidFill>
                <a:effectLst/>
                <a:latin typeface="+mn-lt"/>
                <a:ea typeface="+mn-ea"/>
                <a:cs typeface="+mn-cs"/>
              </a:rPr>
              <a:t> continually, able to deliver thee from the lions?</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Then said Daniel unto the king, O king, live for ever.</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My God hath sent his angel, and hath shut the lions' mouths, that they have not hurt me: forasmuch as before him </a:t>
            </a:r>
            <a:r>
              <a:rPr lang="en-US" sz="1200" b="0" i="0" kern="1200" dirty="0" err="1">
                <a:solidFill>
                  <a:schemeClr val="tx1"/>
                </a:solidFill>
                <a:effectLst/>
                <a:latin typeface="+mn-lt"/>
                <a:ea typeface="+mn-ea"/>
                <a:cs typeface="+mn-cs"/>
              </a:rPr>
              <a:t>innocency</a:t>
            </a:r>
            <a:r>
              <a:rPr lang="en-US" sz="1200" b="0" i="0" kern="1200" dirty="0">
                <a:solidFill>
                  <a:schemeClr val="tx1"/>
                </a:solidFill>
                <a:effectLst/>
                <a:latin typeface="+mn-lt"/>
                <a:ea typeface="+mn-ea"/>
                <a:cs typeface="+mn-cs"/>
              </a:rPr>
              <a:t> was found in me; and also before thee, O king, have I done no hurt.</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Then was the king exceedingly glad for him, and commanded that they should take Daniel up out of the den. So Daniel was taken up out of the den, and no manner of hurt was found upon him, because he believed in his God.</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highlight>
                  <a:srgbClr val="00FFFF"/>
                </a:highlight>
                <a:latin typeface="+mn-lt"/>
                <a:ea typeface="+mn-ea"/>
                <a:cs typeface="+mn-cs"/>
              </a:rPr>
              <a:t>Resource Packet Item 3: Meditation on Ephesians 3:20–21</a:t>
            </a:r>
            <a:endParaRPr lang="en-US" sz="1200" kern="1200" dirty="0">
              <a:solidFill>
                <a:schemeClr val="tx1"/>
              </a:solidFill>
              <a:effectLst/>
              <a:highlight>
                <a:srgbClr val="00FFFF"/>
              </a:highlight>
              <a:latin typeface="+mn-lt"/>
              <a:ea typeface="+mn-ea"/>
              <a:cs typeface="+mn-cs"/>
            </a:endParaRPr>
          </a:p>
          <a:p>
            <a:r>
              <a:rPr lang="en-US" sz="1200" kern="1200" dirty="0">
                <a:solidFill>
                  <a:schemeClr val="tx1"/>
                </a:solidFill>
                <a:effectLst/>
                <a:highlight>
                  <a:srgbClr val="00FFFF"/>
                </a:highlight>
                <a:latin typeface="+mn-lt"/>
                <a:ea typeface="+mn-ea"/>
                <a:cs typeface="+mn-cs"/>
              </a:rPr>
              <a:t>Encourage students to set aside time to pray and meditate on this powerful passage. This handout would work best as a take-home page for personal devotions.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Daniel 6:24–28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Then the king gave orders to arrest the men who had maliciously accused Daniel. He had them thrown into the lions’ den, along with their wives and children. The lions leaped on them and tore them apart before they even hit the floor of the den.</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Then King Darius sent this message to the people of every race and nation and language throughout the world:</a:t>
            </a:r>
          </a:p>
          <a:p>
            <a:r>
              <a:rPr lang="en-US" sz="1200" b="0" i="0" kern="1200" dirty="0">
                <a:solidFill>
                  <a:schemeClr val="tx1"/>
                </a:solidFill>
                <a:effectLst/>
                <a:latin typeface="+mn-lt"/>
                <a:ea typeface="+mn-ea"/>
                <a:cs typeface="+mn-cs"/>
              </a:rPr>
              <a:t>“Peace and prosperity to you!</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“I decree that everyone throughout my kingdom should tremble with fear before the God of Daniel.</a:t>
            </a:r>
          </a:p>
          <a:p>
            <a:r>
              <a:rPr lang="en-US" sz="1200" b="0" i="0" kern="1200" dirty="0">
                <a:solidFill>
                  <a:schemeClr val="tx1"/>
                </a:solidFill>
                <a:effectLst/>
                <a:latin typeface="+mn-lt"/>
                <a:ea typeface="+mn-ea"/>
                <a:cs typeface="+mn-cs"/>
              </a:rPr>
              <a:t>For he is the living God,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he will endure forever.</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His kingdom will never be destroyed,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his rule will never end.</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He rescues and saves his people;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he performs miraculous signs and wonders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in the heavens and on earth.</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He has rescued Daniel</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from the power of the lions.”</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So Daniel prospered during the reign of Darius and the reign of Cyrus the Persian.</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And the king commanded, and they brought those men which had accused Daniel, and they cast them into the den of lions, them, their children, and their wives; and the lions had the mastery of them, and brake all their bones in pieces or ever they came at the bottom of the den.</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Then king Darius wrote unto all people, nations, and languages, that dwell in all the earth; Peace be multiplied unto you.</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I make a decree, That in every dominion of my kingdom men tremble and fear before the God of Daniel: for he is the living God, and </a:t>
            </a:r>
            <a:r>
              <a:rPr lang="en-US" sz="1200" b="0" i="0" kern="1200" dirty="0" err="1">
                <a:solidFill>
                  <a:schemeClr val="tx1"/>
                </a:solidFill>
                <a:effectLst/>
                <a:latin typeface="+mn-lt"/>
                <a:ea typeface="+mn-ea"/>
                <a:cs typeface="+mn-cs"/>
              </a:rPr>
              <a:t>stedfast</a:t>
            </a:r>
            <a:r>
              <a:rPr lang="en-US" sz="1200" b="0" i="0" kern="1200" dirty="0">
                <a:solidFill>
                  <a:schemeClr val="tx1"/>
                </a:solidFill>
                <a:effectLst/>
                <a:latin typeface="+mn-lt"/>
                <a:ea typeface="+mn-ea"/>
                <a:cs typeface="+mn-cs"/>
              </a:rPr>
              <a:t> for ever, and his kingdom that which shall not be destroyed, and his dominion shall be even unto the end.</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He </a:t>
            </a:r>
            <a:r>
              <a:rPr lang="en-US" sz="1200" b="0" i="0" kern="1200" dirty="0" err="1">
                <a:solidFill>
                  <a:schemeClr val="tx1"/>
                </a:solidFill>
                <a:effectLst/>
                <a:latin typeface="+mn-lt"/>
                <a:ea typeface="+mn-ea"/>
                <a:cs typeface="+mn-cs"/>
              </a:rPr>
              <a:t>delivereth</a:t>
            </a:r>
            <a:r>
              <a:rPr lang="en-US" sz="1200" b="0" i="0" kern="1200" dirty="0">
                <a:solidFill>
                  <a:schemeClr val="tx1"/>
                </a:solidFill>
                <a:effectLst/>
                <a:latin typeface="+mn-lt"/>
                <a:ea typeface="+mn-ea"/>
                <a:cs typeface="+mn-cs"/>
              </a:rPr>
              <a:t> and </a:t>
            </a:r>
            <a:r>
              <a:rPr lang="en-US" sz="1200" b="0" i="0" kern="1200" dirty="0" err="1">
                <a:solidFill>
                  <a:schemeClr val="tx1"/>
                </a:solidFill>
                <a:effectLst/>
                <a:latin typeface="+mn-lt"/>
                <a:ea typeface="+mn-ea"/>
                <a:cs typeface="+mn-cs"/>
              </a:rPr>
              <a:t>rescueth</a:t>
            </a:r>
            <a:r>
              <a:rPr lang="en-US" sz="1200" b="0" i="0" kern="1200" dirty="0">
                <a:solidFill>
                  <a:schemeClr val="tx1"/>
                </a:solidFill>
                <a:effectLst/>
                <a:latin typeface="+mn-lt"/>
                <a:ea typeface="+mn-ea"/>
                <a:cs typeface="+mn-cs"/>
              </a:rPr>
              <a:t>, and he worketh signs and wonders in heaven and in earth, who hath delivered Daniel from the power of the lions.</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So this Daniel prospered in the reign of Darius, and in the reign of Cyrus the Persian.</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r>
              <a:rPr lang="en-US" sz="1200" kern="1200" dirty="0">
                <a:solidFill>
                  <a:schemeClr val="tx1"/>
                </a:solidFill>
                <a:effectLst/>
                <a:latin typeface="+mn-lt"/>
                <a:ea typeface="+mn-ea"/>
                <a:cs typeface="+mn-cs"/>
              </a:rPr>
              <a:t>Throughout the Book of Daniel, we continually encounter several truths from God that bear repeating: </a:t>
            </a:r>
            <a:r>
              <a:rPr lang="en-US" sz="1200" i="1" kern="1200" dirty="0">
                <a:solidFill>
                  <a:schemeClr val="tx1"/>
                </a:solidFill>
                <a:effectLst/>
                <a:latin typeface="+mn-lt"/>
                <a:ea typeface="+mn-ea"/>
                <a:cs typeface="+mn-cs"/>
              </a:rPr>
              <a:t>I see. I know. I care. I am strong. From individuals to continents, I hold everything in My hands. </a:t>
            </a:r>
            <a:r>
              <a:rPr lang="en-US" sz="1200" kern="1200" dirty="0">
                <a:solidFill>
                  <a:schemeClr val="tx1"/>
                </a:solidFill>
                <a:effectLst/>
                <a:latin typeface="+mn-lt"/>
                <a:ea typeface="+mn-ea"/>
                <a:cs typeface="+mn-cs"/>
              </a:rPr>
              <a:t>Because we belong to the one true God, we can remain steadfast, no matter what. </a:t>
            </a:r>
          </a:p>
          <a:p>
            <a:endParaRPr lang="en-US"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200" b="0" kern="1200" dirty="0">
                <a:solidFill>
                  <a:schemeClr val="tx1"/>
                </a:solidFill>
                <a:effectLst/>
                <a:latin typeface="+mn-lt"/>
                <a:ea typeface="+mn-ea"/>
                <a:cs typeface="+mn-cs"/>
              </a:rPr>
              <a:t>Daniel 6:1–28</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imitate Daniel’s continual trust in God.</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determine to remain faithful to God despite challenges.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consider the impact of public faithfulness to God.</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Daniel 6:1–3</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Darius the Mede decided to divide the kingdom into 120 provinces, and he appointed a high officer to rule over each province.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 king also chose Daniel and two others as administrators to supervise the high officers and protect the king’s interests.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Daniel soon proved himself more capable than all the other administrators and high officers. Because of Daniel’s great ability, the king made plans to place him over the entire empire.</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It pleased Darius to set over the kingdom an hundred and twenty princes, which should be over the whole kingdom;</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And over these three presidents; of whom Daniel was first: that the princes might give accounts unto them, and the king should have no damage.</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Then this Daniel was preferred above the presidents and princes, because an excellent spirit was in him; and the king thought to set him over the whole realm.</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Who Was Darius the Mede?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information sheet provides historical details about Darius the Mede. </a:t>
            </a: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6:4–9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the other administrators and high officers began searching for some fault in the way Daniel was handling government affairs, but they couldn’t find anything to criticize or condemn. He was faithful, always responsible, and completely trustworthy.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So they concluded, “Our only chance of finding grounds for accusing Daniel will be in connection with the rules of his religion.”</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So the administrators and high officers went to the king and said, “Long live King Darius! </a:t>
            </a:r>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We are all in agreement—we administrators, officials, high officers, advisers, and governors—that the king should make a law that will be strictly enforced. Give orders that for the next thirty days any person who prays to anyone, divine or human—except to you, Your Majesty—will be thrown into the den of lions. </a:t>
            </a:r>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And now, Your Majesty, issue and sign this law so it cannot be changed, an official law of the Medes and Persians that cannot be revoked.”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So King Darius signed the law.</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the presidents and princes sought to find occasion against Daniel concerning the kingdom; but they could find none occasion nor fault; forasmuch as he was faithful, neither was there any error or fault found in him.</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Then said these men, We shall not find any occasion against this Daniel, except we find it against him concerning the law of his God.</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Then these presidents and princes assembled together to the king, and said thus unto him, King Darius, live for ever.</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All the presidents of the kingdom, the governors, and the princes, the counsellors, and the captains, have consulted together to establish a royal statute, and to make a firm decree, that whosoever shall ask a petition of any God or man for thirty days, save of thee, O king, he shall be cast into the den of lions.</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Now, O king, establish the decree, and sign the writing, that it be not changed, according to the law of the Medes and Persians, which </a:t>
            </a:r>
            <a:r>
              <a:rPr lang="en-US" sz="1200" b="0" i="0" kern="1200" dirty="0" err="1">
                <a:solidFill>
                  <a:schemeClr val="tx1"/>
                </a:solidFill>
                <a:effectLst/>
                <a:latin typeface="+mn-lt"/>
                <a:ea typeface="+mn-ea"/>
                <a:cs typeface="+mn-cs"/>
              </a:rPr>
              <a:t>altereth</a:t>
            </a:r>
            <a:r>
              <a:rPr lang="en-US" sz="1200" b="0" i="0" kern="1200" dirty="0">
                <a:solidFill>
                  <a:schemeClr val="tx1"/>
                </a:solidFill>
                <a:effectLst/>
                <a:latin typeface="+mn-lt"/>
                <a:ea typeface="+mn-ea"/>
                <a:cs typeface="+mn-cs"/>
              </a:rPr>
              <a:t> not.</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Wherefore king Darius signed the writing and the decree.</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6:10–13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But when Daniel learned that the law had been signed, he went home and knelt down as usual in his upstairs room, with its windows open toward Jerusalem. He prayed three times a day, just as he had always done, giving thanks to his God.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Then the officials went together to Daniel’s house and found him praying and asking for God’s help.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So they went straight to the king and reminded him about his law. “Did you not sign a law that for the next thirty days any person who prays to anyone, divine or human—except to you, Your Majesty—will be thrown into the den of lions?” “Yes,” the king replied, “that decision stands; it is an official law of the Medes and Persians that cannot be revoked.”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Then they told the king, “That man Daniel, one of the captives from Judah, is ignoring you and your law. He still prays to his God three times a day.”</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Now when Daniel knew that the writing was signed, he went home. And in his upper room, with his windows open toward Jerusalem, he knelt down on his knees three times that day, and prayed and gave thanks before his God, as was his custom since early days.</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Then these men assembled and found Daniel praying and making supplication before his God.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And they went before the king, and spoke concerning the king’s decree: “Have you not signed a decree that every man who petitions any god or man within thirty days, except you, O king, shall be cast into the den of lions?” The king answered and said, “The thing </a:t>
            </a:r>
            <a:r>
              <a:rPr lang="en-US" sz="1200" b="0" i="1" kern="1200" dirty="0">
                <a:solidFill>
                  <a:schemeClr val="tx1"/>
                </a:solidFill>
                <a:effectLst/>
                <a:latin typeface="+mn-lt"/>
                <a:ea typeface="+mn-ea"/>
                <a:cs typeface="+mn-cs"/>
              </a:rPr>
              <a:t>is</a:t>
            </a:r>
            <a:r>
              <a:rPr lang="en-US" sz="1200" b="0" i="0" kern="1200" dirty="0">
                <a:solidFill>
                  <a:schemeClr val="tx1"/>
                </a:solidFill>
                <a:effectLst/>
                <a:latin typeface="+mn-lt"/>
                <a:ea typeface="+mn-ea"/>
                <a:cs typeface="+mn-cs"/>
              </a:rPr>
              <a:t> true, according to the law of the Medes and Persians, which does not alter.”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So they answered and said before the king, “That Daniel, who is one of the captives from Judah, does not show due regard for you, O king, or for the decree that you have signed, but makes his petition three times a day.”</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2</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558846" y="6244942"/>
            <a:ext cx="9222967" cy="3182538"/>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When the Book of Daniel was written, the people of Israel were in crisis. They had lost God’s protective covering and were taken as captives to enemy territory. How could they live as God’s people without access to the temple? Would they ever return to the Promised Land? </a:t>
            </a:r>
          </a:p>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BOOK OF</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382195" y="4168661"/>
              <a:ext cx="3200527"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Daniel 6:10</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3665" r="16274" b="9754"/>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CONSPIRACY AGAINST DANIEL</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1974" t="-5" r="10181"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DANIEL’S FAITH INVITES CHALLENGE</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3978" r="20693"/>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421689"/>
            <a:ext cx="8691565" cy="769441"/>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GOD DELIVERS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12—IN THE LIONS’ DEN</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284693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Instead of arguing the injustice of the new law, Daniel simply kept praying. Why do you think he reacted this way? How would you have reacted?</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6:10–13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STEADY OR PETTY</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6:14–18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 WAY OUT</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161582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How should Christians respond when there seems to be no way out of a difficult situation?</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6:19–23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NOT A SCRATCH</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619500"/>
            <a:ext cx="9296400" cy="634019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similarities and differences between Shadrach, Meshach, and Abednego being rescued from the fiery furnace and Daniel being rescued from the lions’ den?</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Imagine a new believer asks you why God delivers or rescues some people but not others. How would you respond?</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6:19–23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8449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NOT A SCRATCH</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6:24–28</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LIVING GOD</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915400" cy="209288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tips for faithfully wrestling with our questions about the Bible while continuing to believe it is God’s inspired Word?</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110210"/>
            <a:ext cx="7772400" cy="5878532"/>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For the next week, pray three times a day for a miracle that might result in someone else’s salvation.</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Make a list of injustices (in your own life, in your community, or in your world) and pray the declaration from Daniel 6:26–27 over them. </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Thank God and celebrate that we are following Jesus—the One who, like Daniel, went into the pit of death and came out alive!</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God poured out the Holy Spirit so that everyone who follows Jesus may be filled.</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13</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BAPTISM IN THE HOLY SPIRIT</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When our faith in God is challenged, we must remain steadfast.</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IN THE LIONS’ DEN</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2634042"/>
            <a:ext cx="8686800" cy="4416594"/>
          </a:xfrm>
          <a:prstGeom prst="rect">
            <a:avLst/>
          </a:prstGeom>
        </p:spPr>
        <p:txBody>
          <a:bodyPr wrap="square" lIns="0" tIns="0" rIns="0" bIns="0" rtlCol="0" anchor="ctr">
            <a:spAutoFit/>
          </a:bodyPr>
          <a:lstStyle/>
          <a:p>
            <a:r>
              <a:rPr lang="en-US" sz="4100" dirty="0">
                <a:solidFill>
                  <a:srgbClr val="FFFFFF"/>
                </a:solidFill>
                <a:latin typeface="Corbel" panose="020B0503020204020204" pitchFamily="34" charset="0"/>
              </a:rPr>
              <a:t>When Daniel knew that the writing was signed, he went into his house; and his windows being open in his chamber toward Jerusalem, he kneeled upon his knees three times a day, and prayed, and gave thanks before his God, as he did aforetime.</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546179"/>
            <a:ext cx="8077200" cy="4524315"/>
          </a:xfrm>
          <a:prstGeom prst="rect">
            <a:avLst/>
          </a:prstGeom>
        </p:spPr>
        <p:txBody>
          <a:bodyPr wrap="square" lIns="0" tIns="0" rIns="0" bIns="0" rtlCol="0" anchor="ctr">
            <a:spAutoFit/>
          </a:bodyPr>
          <a:lstStyle/>
          <a:p>
            <a:r>
              <a:rPr lang="en-US" sz="4200" dirty="0">
                <a:solidFill>
                  <a:srgbClr val="FFFFFF"/>
                </a:solidFill>
                <a:latin typeface="Corbel" panose="020B0503020204020204" pitchFamily="34" charset="0"/>
              </a:rPr>
              <a:t>When Daniel learned that the law had been signed, he went home and knelt down as usual in his upstairs room, with its windows open toward Jerusalem. He prayed three times a day, just as he had always done, giving thanks to his God.</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DANIEL’S REPUTATION</a:t>
            </a:r>
          </a:p>
          <a:p>
            <a:pPr>
              <a:lnSpc>
                <a:spcPts val="3840"/>
              </a:lnSpc>
            </a:pPr>
            <a:r>
              <a:rPr lang="en-US" sz="3200" spc="160" dirty="0">
                <a:solidFill>
                  <a:srgbClr val="FFFFFF"/>
                </a:solidFill>
                <a:latin typeface="Franklin Gothic Medium" panose="020B0603020102020204" pitchFamily="34" charset="0"/>
              </a:rPr>
              <a:t>Daniel 6:1–3</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60219"/>
            <a:ext cx="8991600" cy="209288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has Daniel proven to be humble throughout the book? Why is humility an essential characteristic for an effective leader?</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DANIEL’S REPUTATION</a:t>
            </a:r>
          </a:p>
          <a:p>
            <a:pPr>
              <a:lnSpc>
                <a:spcPts val="3840"/>
              </a:lnSpc>
            </a:pPr>
            <a:r>
              <a:rPr lang="en-US" sz="3200" spc="160" dirty="0">
                <a:solidFill>
                  <a:srgbClr val="FFFFFF"/>
                </a:solidFill>
                <a:latin typeface="Franklin Gothic Medium" panose="020B0603020102020204" pitchFamily="34" charset="0"/>
              </a:rPr>
              <a:t>Daniel 6:1–3</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6:4–9</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DANIEL’S VULNERABILITY</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240065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does it mean to “live properly among your unbelieving neighbors” (1 Peter 2:12)? What are some ways we can do that?</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6:10–13</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STEADY OR PETTY</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70382</TotalTime>
  <Words>3112</Words>
  <Application>Microsoft Macintosh PowerPoint</Application>
  <PresentationFormat>Custom</PresentationFormat>
  <Paragraphs>152</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ProximaNovaCond</vt:lpstr>
      <vt:lpstr>CenturyStd</vt:lpstr>
      <vt:lpstr>Calibri</vt:lpstr>
      <vt:lpstr>Franklin Gothic Medium</vt:lpstr>
      <vt:lpstr>system-ui</vt:lpstr>
      <vt:lpstr>Corbel</vt:lpstr>
      <vt:lpstr>Franklin Gothic Book</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Fulcher, Tyler</cp:lastModifiedBy>
  <cp:revision>5</cp:revision>
  <dcterms:created xsi:type="dcterms:W3CDTF">2023-08-11T18:12:45Z</dcterms:created>
  <dcterms:modified xsi:type="dcterms:W3CDTF">2025-10-31T14:09:54Z</dcterms:modified>
  <dc:identifier>DAEvRMTdTXk</dc:identifier>
</cp:coreProperties>
</file>