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handoutMasterIdLst>
    <p:handoutMasterId r:id="rId27"/>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90" r:id="rId18"/>
    <p:sldId id="289" r:id="rId19"/>
    <p:sldId id="273" r:id="rId20"/>
    <p:sldId id="284" r:id="rId21"/>
    <p:sldId id="283" r:id="rId22"/>
    <p:sldId id="286" r:id="rId23"/>
    <p:sldId id="287" r:id="rId24"/>
    <p:sldId id="288" r:id="rId25"/>
  </p:sldIdLst>
  <p:sldSz cx="18288000" cy="10287000"/>
  <p:notesSz cx="6858000" cy="9144000"/>
  <p:embeddedFontLst>
    <p:embeddedFont>
      <p:font typeface="Corbel" panose="020B0503020204020204" pitchFamily="34" charset="0"/>
      <p:regular r:id="rId28"/>
      <p:bold r:id="rId29"/>
      <p:italic r:id="rId30"/>
      <p:boldItalic r:id="rId31"/>
    </p:embeddedFont>
    <p:embeddedFont>
      <p:font typeface="Franklin Gothic Book" panose="020B0503020102020204" pitchFamily="34" charset="0"/>
      <p:regular r:id="rId32"/>
      <p:italic r:id="rId33"/>
    </p:embeddedFont>
    <p:embeddedFont>
      <p:font typeface="Franklin Gothic Medium" panose="020B0603020102020204" pitchFamily="34" charset="0"/>
      <p:regular r:id="rId34"/>
      <p: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F93"/>
    <a:srgbClr val="1F6225"/>
    <a:srgbClr val="006E97"/>
    <a:srgbClr val="1C2327"/>
    <a:srgbClr val="B97B44"/>
    <a:srgbClr val="000000"/>
    <a:srgbClr val="D6A951"/>
    <a:srgbClr val="EC9C55"/>
    <a:srgbClr val="FFFA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5E1C9A-11CC-DF4D-82C6-A448E80F2578}" v="61" dt="2025-11-14T20:51:34.6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79" autoAdjust="0"/>
    <p:restoredTop sz="66781" autoAdjust="0"/>
  </p:normalViewPr>
  <p:slideViewPr>
    <p:cSldViewPr>
      <p:cViewPr varScale="1">
        <p:scale>
          <a:sx n="55" d="100"/>
          <a:sy n="55" d="100"/>
        </p:scale>
        <p:origin x="2160" y="192"/>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font" Target="fonts/font7.fntdata"/><Relationship Id="rId42"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custSel addSld modSld modMainMaster">
      <pc:chgData name="Lee, Whitney" userId="42c304cf-7bf0-4354-97f1-ba8873b86299" providerId="ADAL" clId="{211D9671-1ED9-551A-A998-E463F2A32939}" dt="2025-11-14T20:51:34.675" v="3598" actId="14826"/>
      <pc:docMkLst>
        <pc:docMk/>
      </pc:docMkLst>
      <pc:sldChg chg="modNotesTx">
        <pc:chgData name="Lee, Whitney" userId="42c304cf-7bf0-4354-97f1-ba8873b86299" providerId="ADAL" clId="{211D9671-1ED9-551A-A998-E463F2A32939}" dt="2025-11-07T20:45:01.401" v="251" actId="20577"/>
        <pc:sldMkLst>
          <pc:docMk/>
          <pc:sldMk cId="336364739" sldId="264"/>
        </pc:sldMkLst>
      </pc:sldChg>
      <pc:sldChg chg="modSp mod">
        <pc:chgData name="Lee, Whitney" userId="42c304cf-7bf0-4354-97f1-ba8873b86299" providerId="ADAL" clId="{211D9671-1ED9-551A-A998-E463F2A32939}" dt="2025-11-07T20:50:15.760" v="617" actId="20577"/>
        <pc:sldMkLst>
          <pc:docMk/>
          <pc:sldMk cId="1472856482" sldId="265"/>
        </pc:sldMkLst>
        <pc:spChg chg="mod">
          <ac:chgData name="Lee, Whitney" userId="42c304cf-7bf0-4354-97f1-ba8873b86299" providerId="ADAL" clId="{211D9671-1ED9-551A-A998-E463F2A32939}" dt="2025-11-07T20:50:15.760" v="617" actId="20577"/>
          <ac:spMkLst>
            <pc:docMk/>
            <pc:sldMk cId="1472856482" sldId="265"/>
            <ac:spMk id="2" creationId="{27514B45-0AA4-A677-8B7C-AB74AABC06F4}"/>
          </ac:spMkLst>
        </pc:spChg>
      </pc:sldChg>
      <pc:sldChg chg="modSp mod">
        <pc:chgData name="Lee, Whitney" userId="42c304cf-7bf0-4354-97f1-ba8873b86299" providerId="ADAL" clId="{211D9671-1ED9-551A-A998-E463F2A32939}" dt="2025-11-07T20:50:54.653" v="691" actId="14100"/>
        <pc:sldMkLst>
          <pc:docMk/>
          <pc:sldMk cId="4250189459" sldId="266"/>
        </pc:sldMkLst>
        <pc:spChg chg="mod">
          <ac:chgData name="Lee, Whitney" userId="42c304cf-7bf0-4354-97f1-ba8873b86299" providerId="ADAL" clId="{211D9671-1ED9-551A-A998-E463F2A32939}" dt="2025-11-07T20:50:54.653" v="691" actId="14100"/>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1-07T21:02:09.373" v="813" actId="20577"/>
        <pc:sldMkLst>
          <pc:docMk/>
          <pc:sldMk cId="2940124673" sldId="267"/>
        </pc:sldMkLst>
        <pc:spChg chg="mod">
          <ac:chgData name="Lee, Whitney" userId="42c304cf-7bf0-4354-97f1-ba8873b86299" providerId="ADAL" clId="{211D9671-1ED9-551A-A998-E463F2A32939}" dt="2025-11-07T20:52:11.165" v="706"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11-07T21:09:52.157" v="1323" actId="20577"/>
        <pc:sldMkLst>
          <pc:docMk/>
          <pc:sldMk cId="3734570181" sldId="268"/>
        </pc:sldMkLst>
        <pc:spChg chg="mod">
          <ac:chgData name="Lee, Whitney" userId="42c304cf-7bf0-4354-97f1-ba8873b86299" providerId="ADAL" clId="{211D9671-1ED9-551A-A998-E463F2A32939}" dt="2025-11-07T21:03:53.513" v="1002" actId="20577"/>
          <ac:spMkLst>
            <pc:docMk/>
            <pc:sldMk cId="3734570181" sldId="268"/>
            <ac:spMk id="4" creationId="{89677ECE-FE3D-A8A6-03A9-2F04A0A9F2DE}"/>
          </ac:spMkLst>
        </pc:spChg>
        <pc:spChg chg="mod">
          <ac:chgData name="Lee, Whitney" userId="42c304cf-7bf0-4354-97f1-ba8873b86299" providerId="ADAL" clId="{211D9671-1ED9-551A-A998-E463F2A32939}" dt="2025-11-07T21:03:34.579" v="994" actId="20577"/>
          <ac:spMkLst>
            <pc:docMk/>
            <pc:sldMk cId="3734570181" sldId="268"/>
            <ac:spMk id="5" creationId="{FB67BC36-FF11-8150-B054-E3F014E098FD}"/>
          </ac:spMkLst>
        </pc:spChg>
        <pc:spChg chg="mod">
          <ac:chgData name="Lee, Whitney" userId="42c304cf-7bf0-4354-97f1-ba8873b86299" providerId="ADAL" clId="{211D9671-1ED9-551A-A998-E463F2A32939}" dt="2025-11-07T21:04:59.759" v="1018"/>
          <ac:spMkLst>
            <pc:docMk/>
            <pc:sldMk cId="3734570181" sldId="268"/>
            <ac:spMk id="6" creationId="{F0007A59-C0AE-7C55-2754-C92195DFE286}"/>
          </ac:spMkLst>
        </pc:spChg>
        <pc:spChg chg="mod">
          <ac:chgData name="Lee, Whitney" userId="42c304cf-7bf0-4354-97f1-ba8873b86299" providerId="ADAL" clId="{211D9671-1ED9-551A-A998-E463F2A32939}" dt="2025-11-07T21:04:45.847" v="1016"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07T21:45:17.711" v="1581" actId="20577"/>
        <pc:sldMkLst>
          <pc:docMk/>
          <pc:sldMk cId="1294655604" sldId="269"/>
        </pc:sldMkLst>
        <pc:spChg chg="mod">
          <ac:chgData name="Lee, Whitney" userId="42c304cf-7bf0-4354-97f1-ba8873b86299" providerId="ADAL" clId="{211D9671-1ED9-551A-A998-E463F2A32939}" dt="2025-11-07T21:23:14.043" v="1372" actId="20577"/>
          <ac:spMkLst>
            <pc:docMk/>
            <pc:sldMk cId="1294655604" sldId="269"/>
            <ac:spMk id="4" creationId="{89677ECE-FE3D-A8A6-03A9-2F04A0A9F2DE}"/>
          </ac:spMkLst>
        </pc:spChg>
        <pc:spChg chg="mod">
          <ac:chgData name="Lee, Whitney" userId="42c304cf-7bf0-4354-97f1-ba8873b86299" providerId="ADAL" clId="{211D9671-1ED9-551A-A998-E463F2A32939}" dt="2025-11-07T21:19:18.731" v="1343"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1-07T22:01:49.178" v="2023" actId="20577"/>
        <pc:sldMkLst>
          <pc:docMk/>
          <pc:sldMk cId="3663860457" sldId="270"/>
        </pc:sldMkLst>
        <pc:spChg chg="mod">
          <ac:chgData name="Lee, Whitney" userId="42c304cf-7bf0-4354-97f1-ba8873b86299" providerId="ADAL" clId="{211D9671-1ED9-551A-A998-E463F2A32939}" dt="2025-11-07T21:48:37.529" v="1780"/>
          <ac:spMkLst>
            <pc:docMk/>
            <pc:sldMk cId="3663860457" sldId="270"/>
            <ac:spMk id="4" creationId="{89677ECE-FE3D-A8A6-03A9-2F04A0A9F2DE}"/>
          </ac:spMkLst>
        </pc:spChg>
        <pc:spChg chg="mod">
          <ac:chgData name="Lee, Whitney" userId="42c304cf-7bf0-4354-97f1-ba8873b86299" providerId="ADAL" clId="{211D9671-1ED9-551A-A998-E463F2A32939}" dt="2025-11-07T21:48:44.818" v="1806" actId="20577"/>
          <ac:spMkLst>
            <pc:docMk/>
            <pc:sldMk cId="3663860457" sldId="270"/>
            <ac:spMk id="5" creationId="{FB67BC36-FF11-8150-B054-E3F014E098FD}"/>
          </ac:spMkLst>
        </pc:spChg>
        <pc:spChg chg="mod">
          <ac:chgData name="Lee, Whitney" userId="42c304cf-7bf0-4354-97f1-ba8873b86299" providerId="ADAL" clId="{211D9671-1ED9-551A-A998-E463F2A32939}" dt="2025-11-07T21:49:10.772" v="1849" actId="20577"/>
          <ac:spMkLst>
            <pc:docMk/>
            <pc:sldMk cId="3663860457" sldId="270"/>
            <ac:spMk id="6" creationId="{F0007A59-C0AE-7C55-2754-C92195DFE286}"/>
          </ac:spMkLst>
        </pc:spChg>
        <pc:spChg chg="mod">
          <ac:chgData name="Lee, Whitney" userId="42c304cf-7bf0-4354-97f1-ba8873b86299" providerId="ADAL" clId="{211D9671-1ED9-551A-A998-E463F2A32939}" dt="2025-11-07T21:48:56.901" v="1823"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11-07T22:14:42.773" v="2394" actId="20577"/>
        <pc:sldMkLst>
          <pc:docMk/>
          <pc:sldMk cId="2340130936" sldId="271"/>
        </pc:sldMkLst>
        <pc:spChg chg="mod">
          <ac:chgData name="Lee, Whitney" userId="42c304cf-7bf0-4354-97f1-ba8873b86299" providerId="ADAL" clId="{211D9671-1ED9-551A-A998-E463F2A32939}" dt="2025-11-07T22:03:32.310" v="2284" actId="20577"/>
          <ac:spMkLst>
            <pc:docMk/>
            <pc:sldMk cId="2340130936" sldId="271"/>
            <ac:spMk id="4" creationId="{89677ECE-FE3D-A8A6-03A9-2F04A0A9F2DE}"/>
          </ac:spMkLst>
        </pc:spChg>
        <pc:spChg chg="mod">
          <ac:chgData name="Lee, Whitney" userId="42c304cf-7bf0-4354-97f1-ba8873b86299" providerId="ADAL" clId="{211D9671-1ED9-551A-A998-E463F2A32939}" dt="2025-11-07T22:03:22.269" v="2265" actId="14100"/>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10T14:55:18.969" v="2688" actId="20577"/>
        <pc:sldMkLst>
          <pc:docMk/>
          <pc:sldMk cId="2515943933" sldId="272"/>
        </pc:sldMkLst>
        <pc:spChg chg="mod">
          <ac:chgData name="Lee, Whitney" userId="42c304cf-7bf0-4354-97f1-ba8873b86299" providerId="ADAL" clId="{211D9671-1ED9-551A-A998-E463F2A32939}" dt="2025-11-07T22:16:16.411" v="2456"/>
          <ac:spMkLst>
            <pc:docMk/>
            <pc:sldMk cId="2515943933" sldId="272"/>
            <ac:spMk id="4" creationId="{89677ECE-FE3D-A8A6-03A9-2F04A0A9F2DE}"/>
          </ac:spMkLst>
        </pc:spChg>
        <pc:spChg chg="mod">
          <ac:chgData name="Lee, Whitney" userId="42c304cf-7bf0-4354-97f1-ba8873b86299" providerId="ADAL" clId="{211D9671-1ED9-551A-A998-E463F2A32939}" dt="2025-11-07T22:16:29.246" v="2493" actId="14100"/>
          <ac:spMkLst>
            <pc:docMk/>
            <pc:sldMk cId="2515943933" sldId="272"/>
            <ac:spMk id="5" creationId="{FB67BC36-FF11-8150-B054-E3F014E098FD}"/>
          </ac:spMkLst>
        </pc:spChg>
        <pc:spChg chg="mod">
          <ac:chgData name="Lee, Whitney" userId="42c304cf-7bf0-4354-97f1-ba8873b86299" providerId="ADAL" clId="{211D9671-1ED9-551A-A998-E463F2A32939}" dt="2025-11-07T22:16:47.347" v="2549" actId="20577"/>
          <ac:spMkLst>
            <pc:docMk/>
            <pc:sldMk cId="2515943933" sldId="272"/>
            <ac:spMk id="6" creationId="{F0007A59-C0AE-7C55-2754-C92195DFE286}"/>
          </ac:spMkLst>
        </pc:spChg>
        <pc:spChg chg="mod">
          <ac:chgData name="Lee, Whitney" userId="42c304cf-7bf0-4354-97f1-ba8873b86299" providerId="ADAL" clId="{211D9671-1ED9-551A-A998-E463F2A32939}" dt="2025-11-07T22:16:36.444" v="2522"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1-10T15:11:58.320" v="3486" actId="20577"/>
        <pc:sldMkLst>
          <pc:docMk/>
          <pc:sldMk cId="4159353120" sldId="273"/>
        </pc:sldMkLst>
        <pc:spChg chg="mod">
          <ac:chgData name="Lee, Whitney" userId="42c304cf-7bf0-4354-97f1-ba8873b86299" providerId="ADAL" clId="{211D9671-1ED9-551A-A998-E463F2A32939}" dt="2025-11-10T15:11:40.502" v="3478" actId="20577"/>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1-07T21:03:17.020" v="984" actId="20577"/>
        <pc:sldMkLst>
          <pc:docMk/>
          <pc:sldMk cId="593240637" sldId="276"/>
        </pc:sldMkLst>
        <pc:spChg chg="mod">
          <ac:chgData name="Lee, Whitney" userId="42c304cf-7bf0-4354-97f1-ba8873b86299" providerId="ADAL" clId="{211D9671-1ED9-551A-A998-E463F2A32939}" dt="2025-11-07T21:02:51.752" v="960"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1-07T21:05:44.072" v="1113" actId="20577"/>
        <pc:sldMkLst>
          <pc:docMk/>
          <pc:sldMk cId="3031513542" sldId="277"/>
        </pc:sldMkLst>
        <pc:spChg chg="mod">
          <ac:chgData name="Lee, Whitney" userId="42c304cf-7bf0-4354-97f1-ba8873b86299" providerId="ADAL" clId="{211D9671-1ED9-551A-A998-E463F2A32939}" dt="2025-11-07T21:05:29.449" v="1111" actId="20577"/>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11-07T21:46:31.310" v="1779" actId="20577"/>
        <pc:sldMkLst>
          <pc:docMk/>
          <pc:sldMk cId="1853337807" sldId="278"/>
        </pc:sldMkLst>
        <pc:spChg chg="mod">
          <ac:chgData name="Lee, Whitney" userId="42c304cf-7bf0-4354-97f1-ba8873b86299" providerId="ADAL" clId="{211D9671-1ED9-551A-A998-E463F2A32939}" dt="2025-11-07T21:46:31.310" v="1779" actId="20577"/>
          <ac:spMkLst>
            <pc:docMk/>
            <pc:sldMk cId="1853337807" sldId="278"/>
            <ac:spMk id="3" creationId="{DBFC6CAD-4787-D29C-9066-E19B93CFC3EC}"/>
          </ac:spMkLst>
        </pc:spChg>
      </pc:sldChg>
      <pc:sldChg chg="modSp mod">
        <pc:chgData name="Lee, Whitney" userId="42c304cf-7bf0-4354-97f1-ba8873b86299" providerId="ADAL" clId="{211D9671-1ED9-551A-A998-E463F2A32939}" dt="2025-11-07T22:02:51.510" v="2224" actId="20577"/>
        <pc:sldMkLst>
          <pc:docMk/>
          <pc:sldMk cId="463717971" sldId="279"/>
        </pc:sldMkLst>
        <pc:spChg chg="mod">
          <ac:chgData name="Lee, Whitney" userId="42c304cf-7bf0-4354-97f1-ba8873b86299" providerId="ADAL" clId="{211D9671-1ED9-551A-A998-E463F2A32939}" dt="2025-11-07T22:02:51.510" v="2224"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1-07T22:15:36.181" v="2455" actId="20577"/>
        <pc:sldMkLst>
          <pc:docMk/>
          <pc:sldMk cId="843645801" sldId="280"/>
        </pc:sldMkLst>
        <pc:spChg chg="mod">
          <ac:chgData name="Lee, Whitney" userId="42c304cf-7bf0-4354-97f1-ba8873b86299" providerId="ADAL" clId="{211D9671-1ED9-551A-A998-E463F2A32939}" dt="2025-11-07T22:15:05.253" v="2450" actId="20577"/>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07T20:47:33.547" v="535" actId="20577"/>
        <pc:sldMkLst>
          <pc:docMk/>
          <pc:sldMk cId="4294521893" sldId="282"/>
        </pc:sldMkLst>
        <pc:spChg chg="mod">
          <ac:chgData name="Lee, Whitney" userId="42c304cf-7bf0-4354-97f1-ba8873b86299" providerId="ADAL" clId="{211D9671-1ED9-551A-A998-E463F2A32939}" dt="2025-11-07T20:46:25.934" v="341" actId="20577"/>
          <ac:spMkLst>
            <pc:docMk/>
            <pc:sldMk cId="4294521893" sldId="282"/>
            <ac:spMk id="3" creationId="{05E30743-A9B7-4FA5-2AAA-8384488C2CB8}"/>
          </ac:spMkLst>
        </pc:spChg>
        <pc:spChg chg="mod">
          <ac:chgData name="Lee, Whitney" userId="42c304cf-7bf0-4354-97f1-ba8873b86299" providerId="ADAL" clId="{211D9671-1ED9-551A-A998-E463F2A32939}" dt="2025-11-07T20:46:11.803" v="275"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11-10T15:14:45.859" v="3547" actId="20577"/>
        <pc:sldMkLst>
          <pc:docMk/>
          <pc:sldMk cId="2091008181" sldId="284"/>
        </pc:sldMkLst>
        <pc:spChg chg="mod">
          <ac:chgData name="Lee, Whitney" userId="42c304cf-7bf0-4354-97f1-ba8873b86299" providerId="ADAL" clId="{211D9671-1ED9-551A-A998-E463F2A32939}" dt="2025-11-10T15:14:45.859" v="3547" actId="20577"/>
          <ac:spMkLst>
            <pc:docMk/>
            <pc:sldMk cId="2091008181" sldId="284"/>
            <ac:spMk id="2" creationId="{CB0310C8-E13E-49A6-E8B7-87D9E7A3C0EA}"/>
          </ac:spMkLst>
        </pc:spChg>
        <pc:spChg chg="mod">
          <ac:chgData name="Lee, Whitney" userId="42c304cf-7bf0-4354-97f1-ba8873b86299" providerId="ADAL" clId="{211D9671-1ED9-551A-A998-E463F2A32939}" dt="2025-11-10T15:14:33.660" v="3513" actId="14100"/>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11-10T15:10:04.685" v="3165" actId="20577"/>
        <pc:sldMkLst>
          <pc:docMk/>
          <pc:sldMk cId="58486150" sldId="289"/>
        </pc:sldMkLst>
        <pc:spChg chg="mod">
          <ac:chgData name="Lee, Whitney" userId="42c304cf-7bf0-4354-97f1-ba8873b86299" providerId="ADAL" clId="{211D9671-1ED9-551A-A998-E463F2A32939}" dt="2025-11-10T15:08:55.552" v="2955" actId="20577"/>
          <ac:spMkLst>
            <pc:docMk/>
            <pc:sldMk cId="58486150" sldId="289"/>
            <ac:spMk id="2" creationId="{77A00FE0-84CA-CA79-4B3C-49D299CD952E}"/>
          </ac:spMkLst>
        </pc:spChg>
      </pc:sldChg>
      <pc:sldChg chg="addSp modSp add mod modNotesTx">
        <pc:chgData name="Lee, Whitney" userId="42c304cf-7bf0-4354-97f1-ba8873b86299" providerId="ADAL" clId="{211D9671-1ED9-551A-A998-E463F2A32939}" dt="2025-11-10T15:08:00.204" v="2774" actId="20577"/>
        <pc:sldMkLst>
          <pc:docMk/>
          <pc:sldMk cId="541599888" sldId="290"/>
        </pc:sldMkLst>
        <pc:spChg chg="add mod">
          <ac:chgData name="Lee, Whitney" userId="42c304cf-7bf0-4354-97f1-ba8873b86299" providerId="ADAL" clId="{211D9671-1ED9-551A-A998-E463F2A32939}" dt="2025-11-10T14:57:33.600" v="2708" actId="20577"/>
          <ac:spMkLst>
            <pc:docMk/>
            <pc:sldMk cId="541599888" sldId="290"/>
            <ac:spMk id="2" creationId="{04DAD309-26A6-526E-662E-AAE844B43D01}"/>
          </ac:spMkLst>
        </pc:spChg>
        <pc:spChg chg="add mod">
          <ac:chgData name="Lee, Whitney" userId="42c304cf-7bf0-4354-97f1-ba8873b86299" providerId="ADAL" clId="{211D9671-1ED9-551A-A998-E463F2A32939}" dt="2025-11-10T14:59:36.655" v="2721" actId="20577"/>
          <ac:spMkLst>
            <pc:docMk/>
            <pc:sldMk cId="541599888" sldId="290"/>
            <ac:spMk id="3" creationId="{7607D3A2-6552-D73E-0068-380E7C01A9C0}"/>
          </ac:spMkLst>
        </pc:spChg>
        <pc:spChg chg="mod">
          <ac:chgData name="Lee, Whitney" userId="42c304cf-7bf0-4354-97f1-ba8873b86299" providerId="ADAL" clId="{211D9671-1ED9-551A-A998-E463F2A32939}" dt="2025-11-10T14:56:26.895" v="2693" actId="1076"/>
          <ac:spMkLst>
            <pc:docMk/>
            <pc:sldMk cId="541599888" sldId="290"/>
            <ac:spMk id="4" creationId="{9B3A2D11-7631-00BF-1E6E-3598FC6B842D}"/>
          </ac:spMkLst>
        </pc:spChg>
        <pc:spChg chg="mod">
          <ac:chgData name="Lee, Whitney" userId="42c304cf-7bf0-4354-97f1-ba8873b86299" providerId="ADAL" clId="{211D9671-1ED9-551A-A998-E463F2A32939}" dt="2025-11-10T14:56:23.481" v="2692" actId="1076"/>
          <ac:spMkLst>
            <pc:docMk/>
            <pc:sldMk cId="541599888" sldId="290"/>
            <ac:spMk id="5" creationId="{8E210F0F-ECDE-C4BA-C54F-B118C003298E}"/>
          </ac:spMkLst>
        </pc:spChg>
        <pc:spChg chg="mod">
          <ac:chgData name="Lee, Whitney" userId="42c304cf-7bf0-4354-97f1-ba8873b86299" providerId="ADAL" clId="{211D9671-1ED9-551A-A998-E463F2A32939}" dt="2025-11-10T14:56:33.355" v="2695" actId="1076"/>
          <ac:spMkLst>
            <pc:docMk/>
            <pc:sldMk cId="541599888" sldId="290"/>
            <ac:spMk id="6" creationId="{5892CA1E-820B-3C40-193F-6D486FC7E96F}"/>
          </ac:spMkLst>
        </pc:spChg>
        <pc:spChg chg="mod">
          <ac:chgData name="Lee, Whitney" userId="42c304cf-7bf0-4354-97f1-ba8873b86299" providerId="ADAL" clId="{211D9671-1ED9-551A-A998-E463F2A32939}" dt="2025-11-10T14:56:30.103" v="2694" actId="1076"/>
          <ac:spMkLst>
            <pc:docMk/>
            <pc:sldMk cId="541599888" sldId="290"/>
            <ac:spMk id="7" creationId="{6758F6CE-FBE1-450B-F699-55B3610D5A61}"/>
          </ac:spMkLst>
        </pc:spChg>
      </pc:sldChg>
      <pc:sldMasterChg chg="modSldLayout">
        <pc:chgData name="Lee, Whitney" userId="42c304cf-7bf0-4354-97f1-ba8873b86299" providerId="ADAL" clId="{211D9671-1ED9-551A-A998-E463F2A32939}" dt="2025-11-14T20:24:17.426" v="3579" actId="1038"/>
        <pc:sldMasterMkLst>
          <pc:docMk/>
          <pc:sldMasterMk cId="0" sldId="2147483648"/>
        </pc:sldMasterMkLst>
        <pc:sldLayoutChg chg="addSp delSp modSp mod">
          <pc:chgData name="Lee, Whitney" userId="42c304cf-7bf0-4354-97f1-ba8873b86299" providerId="ADAL" clId="{211D9671-1ED9-551A-A998-E463F2A32939}" dt="2025-11-14T20:24:17.426" v="3579" actId="1038"/>
          <pc:sldLayoutMkLst>
            <pc:docMk/>
            <pc:sldMasterMk cId="0" sldId="2147483648"/>
            <pc:sldLayoutMk cId="0" sldId="2147483655"/>
          </pc:sldLayoutMkLst>
          <pc:spChg chg="mod">
            <ac:chgData name="Lee, Whitney" userId="42c304cf-7bf0-4354-97f1-ba8873b86299" providerId="ADAL" clId="{211D9671-1ED9-551A-A998-E463F2A32939}" dt="2025-11-07T20:33:13.345" v="11" actId="20577"/>
            <ac:spMkLst>
              <pc:docMk/>
              <pc:sldMasterMk cId="0" sldId="2147483648"/>
              <pc:sldLayoutMk cId="0" sldId="2147483655"/>
              <ac:spMk id="2" creationId="{C9E04C85-0156-04FF-9795-0E6674715B97}"/>
            </ac:spMkLst>
          </pc:spChg>
          <pc:spChg chg="mod">
            <ac:chgData name="Lee, Whitney" userId="42c304cf-7bf0-4354-97f1-ba8873b86299" providerId="ADAL" clId="{211D9671-1ED9-551A-A998-E463F2A32939}" dt="2025-11-14T17:25:00.068" v="3550"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7:25:02.442" v="3551"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07T20:33:10.711" v="7" actId="20577"/>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07T20:33:55.534" v="12"/>
            <ac:spMkLst>
              <pc:docMk/>
              <pc:sldMasterMk cId="0" sldId="2147483648"/>
              <pc:sldLayoutMk cId="0" sldId="2147483655"/>
              <ac:spMk id="29" creationId="{6A1C884D-2AD7-44F9-2BEF-3C43F4733792}"/>
            </ac:spMkLst>
          </pc:spChg>
          <pc:spChg chg="mod">
            <ac:chgData name="Lee, Whitney" userId="42c304cf-7bf0-4354-97f1-ba8873b86299" providerId="ADAL" clId="{211D9671-1ED9-551A-A998-E463F2A32939}" dt="2025-11-10T15:15:42.942" v="3549" actId="20577"/>
            <ac:spMkLst>
              <pc:docMk/>
              <pc:sldMasterMk cId="0" sldId="2147483648"/>
              <pc:sldLayoutMk cId="0" sldId="2147483655"/>
              <ac:spMk id="30" creationId="{C5CB4FDB-18EC-C6B5-6626-2046052DF8E0}"/>
            </ac:spMkLst>
          </pc:spChg>
          <pc:picChg chg="del">
            <ac:chgData name="Lee, Whitney" userId="42c304cf-7bf0-4354-97f1-ba8873b86299" providerId="ADAL" clId="{211D9671-1ED9-551A-A998-E463F2A32939}" dt="2025-11-14T20:24:14.326" v="3578" actId="478"/>
            <ac:picMkLst>
              <pc:docMk/>
              <pc:sldMasterMk cId="0" sldId="2147483648"/>
              <pc:sldLayoutMk cId="0" sldId="2147483655"/>
              <ac:picMk id="4" creationId="{0381AA77-C69E-64DA-3FB8-BA45374389AD}"/>
            </ac:picMkLst>
          </pc:picChg>
          <pc:picChg chg="add mod">
            <ac:chgData name="Lee, Whitney" userId="42c304cf-7bf0-4354-97f1-ba8873b86299" providerId="ADAL" clId="{211D9671-1ED9-551A-A998-E463F2A32939}" dt="2025-11-14T20:24:17.426" v="3579" actId="1038"/>
            <ac:picMkLst>
              <pc:docMk/>
              <pc:sldMasterMk cId="0" sldId="2147483648"/>
              <pc:sldLayoutMk cId="0" sldId="2147483655"/>
              <ac:picMk id="5" creationId="{CF240A65-8BE7-B51A-62EA-26204B7260BB}"/>
            </ac:picMkLst>
          </pc:picChg>
        </pc:sldLayoutChg>
        <pc:sldLayoutChg chg="modSp mod">
          <pc:chgData name="Lee, Whitney" userId="42c304cf-7bf0-4354-97f1-ba8873b86299" providerId="ADAL" clId="{211D9671-1ED9-551A-A998-E463F2A32939}" dt="2025-11-14T17:25:13.861" v="3553" actId="207"/>
          <pc:sldLayoutMkLst>
            <pc:docMk/>
            <pc:sldMasterMk cId="0" sldId="2147483648"/>
            <pc:sldLayoutMk cId="3993272336" sldId="2147483659"/>
          </pc:sldLayoutMkLst>
          <pc:spChg chg="mod">
            <ac:chgData name="Lee, Whitney" userId="42c304cf-7bf0-4354-97f1-ba8873b86299" providerId="ADAL" clId="{211D9671-1ED9-551A-A998-E463F2A32939}" dt="2025-11-14T17:25:13.861" v="3553"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7:25:09.564" v="3552"/>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7:25:43.944" v="3557" actId="207"/>
          <pc:sldLayoutMkLst>
            <pc:docMk/>
            <pc:sldMasterMk cId="0" sldId="2147483648"/>
            <pc:sldLayoutMk cId="1379526535" sldId="2147483670"/>
          </pc:sldLayoutMkLst>
          <pc:spChg chg="mod">
            <ac:chgData name="Lee, Whitney" userId="42c304cf-7bf0-4354-97f1-ba8873b86299" providerId="ADAL" clId="{211D9671-1ED9-551A-A998-E463F2A32939}" dt="2025-11-07T20:34:17.461" v="14"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211D9671-1ED9-551A-A998-E463F2A32939}" dt="2025-11-14T17:25:43.944" v="3557"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7:25:39.770" v="3556"/>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7:25:58.514" v="3561" actId="207"/>
          <pc:sldLayoutMkLst>
            <pc:docMk/>
            <pc:sldMasterMk cId="0" sldId="2147483648"/>
            <pc:sldLayoutMk cId="3117666292" sldId="2147483671"/>
          </pc:sldLayoutMkLst>
          <pc:spChg chg="mod">
            <ac:chgData name="Lee, Whitney" userId="42c304cf-7bf0-4354-97f1-ba8873b86299" providerId="ADAL" clId="{211D9671-1ED9-551A-A998-E463F2A32939}" dt="2025-11-14T17:25:58.514" v="3561"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7:25:55.702" v="3560"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7:25:52.785" v="3559"/>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7:25:30.206" v="3555"/>
          <pc:sldLayoutMkLst>
            <pc:docMk/>
            <pc:sldMasterMk cId="0" sldId="2147483648"/>
            <pc:sldLayoutMk cId="2105013169" sldId="2147483672"/>
          </pc:sldLayoutMkLst>
          <pc:spChg chg="mod">
            <ac:chgData name="Lee, Whitney" userId="42c304cf-7bf0-4354-97f1-ba8873b86299" providerId="ADAL" clId="{211D9671-1ED9-551A-A998-E463F2A32939}" dt="2025-11-14T17:25:20.332" v="3554" actId="207"/>
            <ac:spMkLst>
              <pc:docMk/>
              <pc:sldMasterMk cId="0" sldId="2147483648"/>
              <pc:sldLayoutMk cId="2105013169" sldId="2147483672"/>
              <ac:spMk id="8" creationId="{3F610FF4-2B60-ABC1-FB94-125F76CF7806}"/>
            </ac:spMkLst>
          </pc:spChg>
          <pc:picChg chg="mod">
            <ac:chgData name="Lee, Whitney" userId="42c304cf-7bf0-4354-97f1-ba8873b86299" providerId="ADAL" clId="{211D9671-1ED9-551A-A998-E463F2A32939}" dt="2025-11-14T17:25:30.206" v="3555"/>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7:26:11.326" v="3563"/>
          <pc:sldLayoutMkLst>
            <pc:docMk/>
            <pc:sldMasterMk cId="0" sldId="2147483648"/>
            <pc:sldLayoutMk cId="2411421136" sldId="2147483673"/>
          </pc:sldLayoutMkLst>
          <pc:spChg chg="mod">
            <ac:chgData name="Lee, Whitney" userId="42c304cf-7bf0-4354-97f1-ba8873b86299" providerId="ADAL" clId="{211D9671-1ED9-551A-A998-E463F2A32939}" dt="2025-11-14T17:26:03.486" v="3562"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7:26:11.326" v="3563"/>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7:26:23.446" v="3565" actId="207"/>
          <pc:sldLayoutMkLst>
            <pc:docMk/>
            <pc:sldMasterMk cId="0" sldId="2147483648"/>
            <pc:sldLayoutMk cId="1652537508" sldId="2147483674"/>
          </pc:sldLayoutMkLst>
          <pc:spChg chg="mod">
            <ac:chgData name="Lee, Whitney" userId="42c304cf-7bf0-4354-97f1-ba8873b86299" providerId="ADAL" clId="{211D9671-1ED9-551A-A998-E463F2A32939}" dt="2025-11-14T17:26:23.446" v="3565"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7:26:19.877" v="3564"/>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4T20:51:34.675" v="3598" actId="14826"/>
        <pc:sldMasterMkLst>
          <pc:docMk/>
          <pc:sldMasterMk cId="2113399045" sldId="2147483660"/>
        </pc:sldMasterMkLst>
        <pc:spChg chg="mod">
          <ac:chgData name="Lee, Whitney" userId="42c304cf-7bf0-4354-97f1-ba8873b86299" providerId="ADAL" clId="{211D9671-1ED9-551A-A998-E463F2A32939}" dt="2025-11-14T17:26:28.507" v="3566"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7:26:31.534" v="3567" actId="20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1-14T17:26:44.830" v="3569"/>
          <pc:sldLayoutMkLst>
            <pc:docMk/>
            <pc:sldMasterMk cId="2113399045" sldId="2147483660"/>
            <pc:sldLayoutMk cId="2923927821" sldId="2147483662"/>
          </pc:sldLayoutMkLst>
          <pc:spChg chg="mod">
            <ac:chgData name="Lee, Whitney" userId="42c304cf-7bf0-4354-97f1-ba8873b86299" providerId="ADAL" clId="{211D9671-1ED9-551A-A998-E463F2A32939}" dt="2025-11-14T17:26:36.676" v="3568"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211D9671-1ED9-551A-A998-E463F2A32939}" dt="2025-11-07T20:35:11.025" v="56" actId="1038"/>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7:26:44.830" v="3569"/>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1-14T20:39:30.517" v="3593" actId="732"/>
          <pc:sldLayoutMkLst>
            <pc:docMk/>
            <pc:sldMasterMk cId="2113399045" sldId="2147483660"/>
            <pc:sldLayoutMk cId="3347925749" sldId="2147483663"/>
          </pc:sldLayoutMkLst>
          <pc:spChg chg="mod">
            <ac:chgData name="Lee, Whitney" userId="42c304cf-7bf0-4354-97f1-ba8873b86299" providerId="ADAL" clId="{211D9671-1ED9-551A-A998-E463F2A32939}" dt="2025-11-07T20:35:22.759" v="86"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7:26:49.601" v="3570"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211D9671-1ED9-551A-A998-E463F2A32939}" dt="2025-11-14T20:39:30.517" v="3593" actId="732"/>
            <ac:picMkLst>
              <pc:docMk/>
              <pc:sldMasterMk cId="2113399045" sldId="2147483660"/>
              <pc:sldLayoutMk cId="3347925749" sldId="2147483663"/>
              <ac:picMk id="3" creationId="{F82A4142-97E0-C575-3355-153C03D1A191}"/>
            </ac:picMkLst>
          </pc:picChg>
        </pc:sldLayoutChg>
        <pc:sldLayoutChg chg="addSp delSp modSp mod">
          <pc:chgData name="Lee, Whitney" userId="42c304cf-7bf0-4354-97f1-ba8873b86299" providerId="ADAL" clId="{211D9671-1ED9-551A-A998-E463F2A32939}" dt="2025-11-14T20:24:36.845" v="3582" actId="167"/>
          <pc:sldLayoutMkLst>
            <pc:docMk/>
            <pc:sldMasterMk cId="2113399045" sldId="2147483660"/>
            <pc:sldLayoutMk cId="126326423" sldId="2147483664"/>
          </pc:sldLayoutMkLst>
          <pc:spChg chg="mod">
            <ac:chgData name="Lee, Whitney" userId="42c304cf-7bf0-4354-97f1-ba8873b86299" providerId="ADAL" clId="{211D9671-1ED9-551A-A998-E463F2A32939}" dt="2025-11-14T17:27:04.024" v="3573" actId="207"/>
            <ac:spMkLst>
              <pc:docMk/>
              <pc:sldMasterMk cId="2113399045" sldId="2147483660"/>
              <pc:sldLayoutMk cId="126326423" sldId="2147483664"/>
              <ac:spMk id="4" creationId="{1716F096-317B-FE5B-CA00-165FA955B9A2}"/>
            </ac:spMkLst>
          </pc:spChg>
          <pc:picChg chg="del">
            <ac:chgData name="Lee, Whitney" userId="42c304cf-7bf0-4354-97f1-ba8873b86299" providerId="ADAL" clId="{211D9671-1ED9-551A-A998-E463F2A32939}" dt="2025-11-14T20:24:31.134" v="3580" actId="478"/>
            <ac:picMkLst>
              <pc:docMk/>
              <pc:sldMasterMk cId="2113399045" sldId="2147483660"/>
              <pc:sldLayoutMk cId="126326423" sldId="2147483664"/>
              <ac:picMk id="2" creationId="{0D6D72A1-6ED3-4874-FCAD-23F440053AC4}"/>
            </ac:picMkLst>
          </pc:picChg>
          <pc:picChg chg="add mod">
            <ac:chgData name="Lee, Whitney" userId="42c304cf-7bf0-4354-97f1-ba8873b86299" providerId="ADAL" clId="{211D9671-1ED9-551A-A998-E463F2A32939}" dt="2025-11-14T20:24:36.845" v="3582" actId="167"/>
            <ac:picMkLst>
              <pc:docMk/>
              <pc:sldMasterMk cId="2113399045" sldId="2147483660"/>
              <pc:sldLayoutMk cId="126326423" sldId="2147483664"/>
              <ac:picMk id="3" creationId="{6FCD871D-5CA2-672B-725C-A1F0B8390A3B}"/>
            </ac:picMkLst>
          </pc:picChg>
        </pc:sldLayoutChg>
        <pc:sldLayoutChg chg="modSp mod">
          <pc:chgData name="Lee, Whitney" userId="42c304cf-7bf0-4354-97f1-ba8873b86299" providerId="ADAL" clId="{211D9671-1ED9-551A-A998-E463F2A32939}" dt="2025-11-14T20:49:44.424" v="3597"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1-07T20:35:43.291" v="108" actId="1076"/>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7:26:54.474" v="3571"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211D9671-1ED9-551A-A998-E463F2A32939}" dt="2025-11-14T20:49:44.424" v="3597"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1-14T20:51:34.675" v="3598" actId="14826"/>
          <pc:sldLayoutMkLst>
            <pc:docMk/>
            <pc:sldMasterMk cId="2113399045" sldId="2147483660"/>
            <pc:sldLayoutMk cId="3645915490" sldId="2147483669"/>
          </pc:sldLayoutMkLst>
          <pc:spChg chg="mod">
            <ac:chgData name="Lee, Whitney" userId="42c304cf-7bf0-4354-97f1-ba8873b86299" providerId="ADAL" clId="{211D9671-1ED9-551A-A998-E463F2A32939}" dt="2025-11-14T17:26:58.736" v="3572"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07T20:35:53.766" v="134" actId="20577"/>
            <ac:spMkLst>
              <pc:docMk/>
              <pc:sldMasterMk cId="2113399045" sldId="2147483660"/>
              <pc:sldLayoutMk cId="3645915490" sldId="2147483669"/>
              <ac:spMk id="5" creationId="{A6EAD622-361E-E05A-7C09-F7BE95C7625C}"/>
            </ac:spMkLst>
          </pc:spChg>
          <pc:picChg chg="mod">
            <ac:chgData name="Lee, Whitney" userId="42c304cf-7bf0-4354-97f1-ba8873b86299" providerId="ADAL" clId="{211D9671-1ED9-551A-A998-E463F2A32939}" dt="2025-11-14T20:51:34.675" v="3598" actId="14826"/>
            <ac:picMkLst>
              <pc:docMk/>
              <pc:sldMasterMk cId="2113399045" sldId="2147483660"/>
              <pc:sldLayoutMk cId="3645915490" sldId="2147483669"/>
              <ac:picMk id="3" creationId="{F82A4142-97E0-C575-3355-153C03D1A191}"/>
            </ac:picMkLst>
          </pc:picChg>
        </pc:sldLayoutChg>
        <pc:sldLayoutChg chg="modSp mod">
          <pc:chgData name="Lee, Whitney" userId="42c304cf-7bf0-4354-97f1-ba8873b86299" providerId="ADAL" clId="{211D9671-1ED9-551A-A998-E463F2A32939}" dt="2025-11-14T17:27:15.557" v="3575" actId="207"/>
          <pc:sldLayoutMkLst>
            <pc:docMk/>
            <pc:sldMasterMk cId="2113399045" sldId="2147483660"/>
            <pc:sldLayoutMk cId="1243331843" sldId="2147483675"/>
          </pc:sldLayoutMkLst>
          <pc:spChg chg="mod">
            <ac:chgData name="Lee, Whitney" userId="42c304cf-7bf0-4354-97f1-ba8873b86299" providerId="ADAL" clId="{211D9671-1ED9-551A-A998-E463F2A32939}" dt="2025-11-14T17:27:15.557" v="3575"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211D9671-1ED9-551A-A998-E463F2A32939}" dt="2025-11-14T17:27:11.975" v="3574"/>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1/29/26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The seventeenth-century monk Brother Lawrence learned a simple way of praying from his heart that he referred to as “practicing the presence of God.” Seeing the fruit of this practice in his life, others pestered him until he agreed to write down his method. In his book, </a:t>
            </a:r>
            <a:r>
              <a:rPr lang="en-US" sz="1200" i="1" kern="1200" dirty="0">
                <a:solidFill>
                  <a:schemeClr val="tx1"/>
                </a:solidFill>
                <a:effectLst/>
                <a:latin typeface="+mn-lt"/>
                <a:ea typeface="+mn-ea"/>
                <a:cs typeface="+mn-cs"/>
              </a:rPr>
              <a:t>The Practice of the Presence of God</a:t>
            </a:r>
            <a:r>
              <a:rPr lang="en-US" sz="1200" kern="1200" dirty="0">
                <a:solidFill>
                  <a:schemeClr val="tx1"/>
                </a:solidFill>
                <a:effectLst/>
                <a:latin typeface="+mn-lt"/>
                <a:ea typeface="+mn-ea"/>
                <a:cs typeface="+mn-cs"/>
              </a:rPr>
              <a:t>, he described how he learned to commune with God continuously—not only in church or during times of personal devotions, but also as he worked in the kitchen, ran errands, or listened to people. Not only does this kind of constant communication deepen a believer’s relationship with God, but it also helps us enjoy our daily work and view it as a way to honor God.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Starter—Whistle While You Work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Medium" panose="020B0603020102020204" pitchFamily="34" charset="0"/>
              </a:rPr>
              <a:t>What are some ways to make work fun or meaningful?</a:t>
            </a:r>
            <a:endParaRPr lang="en-US" i="1" dirty="0"/>
          </a:p>
          <a:p>
            <a:endParaRPr lang="en-US" dirty="0">
              <a:effectLst/>
            </a:endParaRPr>
          </a:p>
          <a:p>
            <a:r>
              <a:rPr lang="en-US" sz="1200" kern="1200" dirty="0">
                <a:solidFill>
                  <a:schemeClr val="tx1"/>
                </a:solidFill>
                <a:effectLst/>
                <a:latin typeface="+mn-lt"/>
                <a:ea typeface="+mn-ea"/>
                <a:cs typeface="+mn-cs"/>
              </a:rPr>
              <a:t>Proverbs and Ecclesiastes offer a great deal of wisdom on the topic of work and rest. They clearly portray the wastefulness of being lazy, and they show that one’s concept of the meaning of life will determine whether life and work seem pointless or purposeful.</a:t>
            </a:r>
          </a:p>
          <a:p>
            <a:endParaRPr lang="en-US" dirty="0">
              <a:effectLst/>
            </a:endParaRPr>
          </a:p>
          <a:p>
            <a:r>
              <a:rPr lang="en-US" sz="1200" kern="1200" dirty="0">
                <a:solidFill>
                  <a:schemeClr val="tx1"/>
                </a:solidFill>
                <a:effectLst/>
                <a:latin typeface="+mn-lt"/>
                <a:ea typeface="+mn-ea"/>
                <a:cs typeface="+mn-cs"/>
              </a:rPr>
              <a:t>The proverbs in today’s lesson include general observations about work as well as godly wisdom about having a right attitude toward work. The passages from Ecclesiastes will stretch us to discern which represent a secular perspective and which reflect a God-honoring worldview.</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Ecclesiastes 2:18–23; 5:12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2:18.</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 came to hate all my hard work here on earth, for I must leave to others everything I have earned. 19. And who can tell whether my successors will be wise or foolish? Yet they will control everything I have gained by my skill and hard work under the sun. How meaningless! 20. So I gave up in despair, questioning the value of all my hard work in this world. 21. Some people work wisely with knowledge and skill, then must leave the fruit of their efforts to someone who hasn’t worked for it. This, too, is meaningless, a great tragedy. 22. So what do people get in this life for all their hard work and anxiety? 23. Their days of labor are filled with pain and grief; even at night their minds cannot rest. It is all meaningless.</a:t>
            </a:r>
          </a:p>
          <a:p>
            <a:pPr algn="l"/>
            <a:endParaRPr lang="en-US" b="0" i="0" dirty="0">
              <a:solidFill>
                <a:srgbClr val="000000"/>
              </a:solidFill>
              <a:effectLst/>
              <a:latin typeface="system-ui"/>
            </a:endParaRPr>
          </a:p>
          <a:p>
            <a:pPr algn="l"/>
            <a:r>
              <a:rPr lang="en-US" b="0" i="0" dirty="0">
                <a:solidFill>
                  <a:srgbClr val="000000"/>
                </a:solidFill>
                <a:effectLst/>
                <a:latin typeface="system-ui"/>
              </a:rPr>
              <a:t>5:12. P</a:t>
            </a:r>
            <a:r>
              <a:rPr lang="en-US" sz="1200" b="0" i="0" kern="1200" dirty="0">
                <a:solidFill>
                  <a:schemeClr val="tx1"/>
                </a:solidFill>
                <a:effectLst/>
                <a:latin typeface="+mn-lt"/>
                <a:ea typeface="+mn-ea"/>
                <a:cs typeface="+mn-cs"/>
              </a:rPr>
              <a:t>eople who work hard sleep well, whether they eat little or much. But the rich seldom get a good night’s sleep.</a:t>
            </a:r>
            <a:endParaRPr lang="en-US" b="0" i="0" dirty="0">
              <a:solidFill>
                <a:srgbClr val="000000"/>
              </a:solidFill>
              <a:effectLst/>
              <a:latin typeface="system-ui"/>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2:18. And it </a:t>
            </a:r>
            <a:r>
              <a:rPr lang="en-US" sz="1200" b="0" i="0" kern="1200" dirty="0">
                <a:solidFill>
                  <a:schemeClr val="tx1"/>
                </a:solidFill>
                <a:effectLst/>
                <a:latin typeface="+mn-lt"/>
                <a:ea typeface="+mn-ea"/>
                <a:cs typeface="+mn-cs"/>
              </a:rPr>
              <a:t>Yea, I hated all my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which I had taken under the sun: because I should leave it unto the man that shall be after me. 19. And who </a:t>
            </a:r>
            <a:r>
              <a:rPr lang="en-US" sz="1200" b="0" i="0" kern="1200" dirty="0" err="1">
                <a:solidFill>
                  <a:schemeClr val="tx1"/>
                </a:solidFill>
                <a:effectLst/>
                <a:latin typeface="+mn-lt"/>
                <a:ea typeface="+mn-ea"/>
                <a:cs typeface="+mn-cs"/>
              </a:rPr>
              <a:t>knoweth</a:t>
            </a:r>
            <a:r>
              <a:rPr lang="en-US" sz="1200" b="0" i="0" kern="1200" dirty="0">
                <a:solidFill>
                  <a:schemeClr val="tx1"/>
                </a:solidFill>
                <a:effectLst/>
                <a:latin typeface="+mn-lt"/>
                <a:ea typeface="+mn-ea"/>
                <a:cs typeface="+mn-cs"/>
              </a:rPr>
              <a:t> whether he shall be a wise man or a fool? yet shall he have rule over all my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wherein I have </a:t>
            </a:r>
            <a:r>
              <a:rPr lang="en-US" sz="1200" b="0" i="0" kern="1200" dirty="0" err="1">
                <a:solidFill>
                  <a:schemeClr val="tx1"/>
                </a:solidFill>
                <a:effectLst/>
                <a:latin typeface="+mn-lt"/>
                <a:ea typeface="+mn-ea"/>
                <a:cs typeface="+mn-cs"/>
              </a:rPr>
              <a:t>laboured</a:t>
            </a:r>
            <a:r>
              <a:rPr lang="en-US" sz="1200" b="0" i="0" kern="1200" dirty="0">
                <a:solidFill>
                  <a:schemeClr val="tx1"/>
                </a:solidFill>
                <a:effectLst/>
                <a:latin typeface="+mn-lt"/>
                <a:ea typeface="+mn-ea"/>
                <a:cs typeface="+mn-cs"/>
              </a:rPr>
              <a:t>, and wherein I have shewed myself wise under the sun. This is also vanity. 20. Therefore I went about to cause my heart to despair of all the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which I took under the sun. 21. For there is a man whose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is in wisdom, and in knowledge, and in equity; yet to a man that hath not </a:t>
            </a:r>
            <a:r>
              <a:rPr lang="en-US" sz="1200" b="0" i="0" kern="1200" dirty="0" err="1">
                <a:solidFill>
                  <a:schemeClr val="tx1"/>
                </a:solidFill>
                <a:effectLst/>
                <a:latin typeface="+mn-lt"/>
                <a:ea typeface="+mn-ea"/>
                <a:cs typeface="+mn-cs"/>
              </a:rPr>
              <a:t>laboured</a:t>
            </a:r>
            <a:r>
              <a:rPr lang="en-US" sz="1200" b="0" i="0" kern="1200" dirty="0">
                <a:solidFill>
                  <a:schemeClr val="tx1"/>
                </a:solidFill>
                <a:effectLst/>
                <a:latin typeface="+mn-lt"/>
                <a:ea typeface="+mn-ea"/>
                <a:cs typeface="+mn-cs"/>
              </a:rPr>
              <a:t> therein shall he leave it for his portion. This also is vanity and a great evil. 22. For what hath man of all his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and of the vexation of his heart, wherein he hath </a:t>
            </a:r>
            <a:r>
              <a:rPr lang="en-US" sz="1200" b="0" i="0" kern="1200" dirty="0" err="1">
                <a:solidFill>
                  <a:schemeClr val="tx1"/>
                </a:solidFill>
                <a:effectLst/>
                <a:latin typeface="+mn-lt"/>
                <a:ea typeface="+mn-ea"/>
                <a:cs typeface="+mn-cs"/>
              </a:rPr>
              <a:t>laboured</a:t>
            </a:r>
            <a:r>
              <a:rPr lang="en-US" sz="1200" b="0" i="0" kern="1200" dirty="0">
                <a:solidFill>
                  <a:schemeClr val="tx1"/>
                </a:solidFill>
                <a:effectLst/>
                <a:latin typeface="+mn-lt"/>
                <a:ea typeface="+mn-ea"/>
                <a:cs typeface="+mn-cs"/>
              </a:rPr>
              <a:t> under the sun? 23. For all his days are sorrows, and his travail grief; yea, his heart taketh not rest in the night. This is also vanity.</a:t>
            </a:r>
          </a:p>
          <a:p>
            <a:pPr algn="l"/>
            <a:endParaRPr lang="en-US" b="0" i="0" dirty="0">
              <a:solidFill>
                <a:srgbClr val="000000"/>
              </a:solidFill>
              <a:effectLst/>
              <a:latin typeface="system-ui"/>
            </a:endParaRPr>
          </a:p>
          <a:p>
            <a:pPr algn="l"/>
            <a:r>
              <a:rPr lang="en-US" b="0" i="0" dirty="0">
                <a:solidFill>
                  <a:srgbClr val="000000"/>
                </a:solidFill>
                <a:effectLst/>
                <a:latin typeface="system-ui"/>
              </a:rPr>
              <a:t>5:12. </a:t>
            </a:r>
            <a:r>
              <a:rPr lang="en-US" sz="1200" b="0" i="0" kern="1200" dirty="0">
                <a:solidFill>
                  <a:schemeClr val="tx1"/>
                </a:solidFill>
                <a:effectLst/>
                <a:latin typeface="+mn-lt"/>
                <a:ea typeface="+mn-ea"/>
                <a:cs typeface="+mn-cs"/>
              </a:rPr>
              <a:t>The sleep of a </a:t>
            </a:r>
            <a:r>
              <a:rPr lang="en-US" sz="1200" b="0" i="0" kern="1200" dirty="0" err="1">
                <a:solidFill>
                  <a:schemeClr val="tx1"/>
                </a:solidFill>
                <a:effectLst/>
                <a:latin typeface="+mn-lt"/>
                <a:ea typeface="+mn-ea"/>
                <a:cs typeface="+mn-cs"/>
              </a:rPr>
              <a:t>labouring</a:t>
            </a:r>
            <a:r>
              <a:rPr lang="en-US" sz="1200" b="0" i="0" kern="1200" dirty="0">
                <a:solidFill>
                  <a:schemeClr val="tx1"/>
                </a:solidFill>
                <a:effectLst/>
                <a:latin typeface="+mn-lt"/>
                <a:ea typeface="+mn-ea"/>
                <a:cs typeface="+mn-cs"/>
              </a:rPr>
              <a:t> man is sweet, whether he eat little or much: but the abundance of the rich will not suffer him to sleep.</a:t>
            </a: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Ecclesiastes 9:7–10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b="0" i="0" dirty="0">
                <a:solidFill>
                  <a:srgbClr val="000000"/>
                </a:solidFill>
                <a:effectLst/>
                <a:latin typeface="system-ui"/>
              </a:rPr>
              <a:t>7. </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So go ahead. Eat your food with joy, and drink your wine with a happy heart, for God approves of this! 8. Wear fine clothes, with a splash of cologne! 9. Live happily with the woman you love through all the meaningless days of life that God has given you under the sun. The wife God gives you is your reward for all your earthly toil. 10. Whatever you do, do well. For when you go to the grave, there will be no work or planning or knowledge or wisdom.</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0" i="0" kern="1200" dirty="0">
                <a:solidFill>
                  <a:schemeClr val="tx1"/>
                </a:solidFill>
                <a:effectLst/>
                <a:latin typeface="+mn-lt"/>
                <a:ea typeface="+mn-ea"/>
                <a:cs typeface="+mn-cs"/>
              </a:rPr>
              <a:t>7. Go thy way, eat thy bread with joy, and drink thy wine with a merry heart; for God now </a:t>
            </a:r>
            <a:r>
              <a:rPr lang="en-US" sz="1200" b="0" i="0" kern="1200" dirty="0" err="1">
                <a:solidFill>
                  <a:schemeClr val="tx1"/>
                </a:solidFill>
                <a:effectLst/>
                <a:latin typeface="+mn-lt"/>
                <a:ea typeface="+mn-ea"/>
                <a:cs typeface="+mn-cs"/>
              </a:rPr>
              <a:t>accepteth</a:t>
            </a:r>
            <a:r>
              <a:rPr lang="en-US" sz="1200" b="0" i="0" kern="1200" dirty="0">
                <a:solidFill>
                  <a:schemeClr val="tx1"/>
                </a:solidFill>
                <a:effectLst/>
                <a:latin typeface="+mn-lt"/>
                <a:ea typeface="+mn-ea"/>
                <a:cs typeface="+mn-cs"/>
              </a:rPr>
              <a:t> thy works. 8. Let thy garments be always white; and let thy head lack no ointment. 9. Live joyfully with the wife whom thou </a:t>
            </a:r>
            <a:r>
              <a:rPr lang="en-US" sz="1200" b="0" i="0" kern="1200" dirty="0" err="1">
                <a:solidFill>
                  <a:schemeClr val="tx1"/>
                </a:solidFill>
                <a:effectLst/>
                <a:latin typeface="+mn-lt"/>
                <a:ea typeface="+mn-ea"/>
                <a:cs typeface="+mn-cs"/>
              </a:rPr>
              <a:t>lovest</a:t>
            </a:r>
            <a:r>
              <a:rPr lang="en-US" sz="1200" b="0" i="0" kern="1200" dirty="0">
                <a:solidFill>
                  <a:schemeClr val="tx1"/>
                </a:solidFill>
                <a:effectLst/>
                <a:latin typeface="+mn-lt"/>
                <a:ea typeface="+mn-ea"/>
                <a:cs typeface="+mn-cs"/>
              </a:rPr>
              <a:t> all the days of the life of thy vanity, which he hath given thee under the sun, all the days of thy vanity: for that is thy portion in this life, and in thy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which thou </a:t>
            </a:r>
            <a:r>
              <a:rPr lang="en-US" sz="1200" b="0" i="0" kern="1200" dirty="0" err="1">
                <a:solidFill>
                  <a:schemeClr val="tx1"/>
                </a:solidFill>
                <a:effectLst/>
                <a:latin typeface="+mn-lt"/>
                <a:ea typeface="+mn-ea"/>
                <a:cs typeface="+mn-cs"/>
              </a:rPr>
              <a:t>takest</a:t>
            </a:r>
            <a:r>
              <a:rPr lang="en-US" sz="1200" b="0" i="0" kern="1200" dirty="0">
                <a:solidFill>
                  <a:schemeClr val="tx1"/>
                </a:solidFill>
                <a:effectLst/>
                <a:latin typeface="+mn-lt"/>
                <a:ea typeface="+mn-ea"/>
                <a:cs typeface="+mn-cs"/>
              </a:rPr>
              <a:t> under the sun. 10. Whatsoever thy hand </a:t>
            </a:r>
            <a:r>
              <a:rPr lang="en-US" sz="1200" b="0" i="0" kern="1200" dirty="0" err="1">
                <a:solidFill>
                  <a:schemeClr val="tx1"/>
                </a:solidFill>
                <a:effectLst/>
                <a:latin typeface="+mn-lt"/>
                <a:ea typeface="+mn-ea"/>
                <a:cs typeface="+mn-cs"/>
              </a:rPr>
              <a:t>findeth</a:t>
            </a:r>
            <a:r>
              <a:rPr lang="en-US" sz="1200" b="0" i="0" kern="1200" dirty="0">
                <a:solidFill>
                  <a:schemeClr val="tx1"/>
                </a:solidFill>
                <a:effectLst/>
                <a:latin typeface="+mn-lt"/>
                <a:ea typeface="+mn-ea"/>
                <a:cs typeface="+mn-cs"/>
              </a:rPr>
              <a:t> to do, do it with thy might; for there is no work, nor device, nor knowledge, nor wisdom, in the grave, whither thou </a:t>
            </a:r>
            <a:r>
              <a:rPr lang="en-US" sz="1200" b="0" i="0" kern="1200" dirty="0" err="1">
                <a:solidFill>
                  <a:schemeClr val="tx1"/>
                </a:solidFill>
                <a:effectLst/>
                <a:latin typeface="+mn-lt"/>
                <a:ea typeface="+mn-ea"/>
                <a:cs typeface="+mn-cs"/>
              </a:rPr>
              <a:t>goest</a:t>
            </a:r>
            <a:r>
              <a:rPr lang="en-US" sz="1200" b="0" i="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Eat, Drink, and Be Merry?</a:t>
            </a:r>
          </a:p>
          <a:p>
            <a:r>
              <a:rPr lang="en-US" sz="1200" kern="1200" dirty="0">
                <a:solidFill>
                  <a:schemeClr val="tx1"/>
                </a:solidFill>
                <a:effectLst/>
                <a:latin typeface="+mn-lt"/>
                <a:ea typeface="+mn-ea"/>
                <a:cs typeface="+mn-cs"/>
              </a:rPr>
              <a:t>Does Jesus’ Parable of the Rich Fool in Luke 12 contradict the Preacher’s message in the Book of Ecclesiastes? Students will compare these passages to better understand what it means to be “rich toward God.”</a:t>
            </a:r>
          </a:p>
          <a:p>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Ecclesiastes 11:1–6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dirty="0">
                <a:solidFill>
                  <a:srgbClr val="000000"/>
                </a:solidFill>
                <a:effectLst/>
                <a:latin typeface="Franklin Gothic Book" panose="020B0503020102020204" pitchFamily="34" charset="0"/>
              </a:rPr>
              <a:t>1. </a:t>
            </a:r>
            <a:r>
              <a:rPr lang="en-US" sz="1200" b="0" i="0" kern="1200" dirty="0">
                <a:solidFill>
                  <a:schemeClr val="tx1"/>
                </a:solidFill>
                <a:effectLst/>
                <a:latin typeface="+mn-lt"/>
                <a:ea typeface="+mn-ea"/>
                <a:cs typeface="+mn-cs"/>
              </a:rPr>
              <a:t>Send your grain across the seas, and in time, profits will flow back to you. 2. But divide your investments among many places, for you do not know what risks might lie ahead. 3. When clouds are heavy, the rains come down. Whether a tree falls north or south, it stays where it falls. 4. Farmers who wait for perfect weather never plant. If they watch every cloud, they never harvest. 5. Just as you cannot understand the path of the wind or the mystery of a tiny baby growing in its mother’s womb, so you cannot understand the activity of God, who does all things. 6. Plant your seed in the morning and keep busy all afternoon, for you don’t know if profit will come from one activity or another—or maybe both.</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 </a:t>
            </a:r>
            <a:r>
              <a:rPr lang="en-US" sz="1200" b="0" i="0" kern="1200" dirty="0">
                <a:solidFill>
                  <a:schemeClr val="tx1"/>
                </a:solidFill>
                <a:effectLst/>
                <a:latin typeface="+mn-lt"/>
                <a:ea typeface="+mn-ea"/>
                <a:cs typeface="+mn-cs"/>
              </a:rPr>
              <a:t>Cast thy bread upon the waters: for thou shalt find it after many days. 2. Give a portion to seven, and also to eight; for thou knowest not what evil shall be upon the earth. 3. If the clouds be full of rain, they empty themselves upon the earth: and if the tree fall toward the south, or toward the north, in the place where the tree falleth, there it shall be. 4. He that </a:t>
            </a:r>
            <a:r>
              <a:rPr lang="en-US" sz="1200" b="0" i="0" kern="1200" dirty="0" err="1">
                <a:solidFill>
                  <a:schemeClr val="tx1"/>
                </a:solidFill>
                <a:effectLst/>
                <a:latin typeface="+mn-lt"/>
                <a:ea typeface="+mn-ea"/>
                <a:cs typeface="+mn-cs"/>
              </a:rPr>
              <a:t>observeth</a:t>
            </a:r>
            <a:r>
              <a:rPr lang="en-US" sz="1200" b="0" i="0" kern="1200" dirty="0">
                <a:solidFill>
                  <a:schemeClr val="tx1"/>
                </a:solidFill>
                <a:effectLst/>
                <a:latin typeface="+mn-lt"/>
                <a:ea typeface="+mn-ea"/>
                <a:cs typeface="+mn-cs"/>
              </a:rPr>
              <a:t> the wind shall not sow; and he that </a:t>
            </a:r>
            <a:r>
              <a:rPr lang="en-US" sz="1200" b="0" i="0" kern="1200" dirty="0" err="1">
                <a:solidFill>
                  <a:schemeClr val="tx1"/>
                </a:solidFill>
                <a:effectLst/>
                <a:latin typeface="+mn-lt"/>
                <a:ea typeface="+mn-ea"/>
                <a:cs typeface="+mn-cs"/>
              </a:rPr>
              <a:t>regardeth</a:t>
            </a:r>
            <a:r>
              <a:rPr lang="en-US" sz="1200" b="0" i="0" kern="1200" dirty="0">
                <a:solidFill>
                  <a:schemeClr val="tx1"/>
                </a:solidFill>
                <a:effectLst/>
                <a:latin typeface="+mn-lt"/>
                <a:ea typeface="+mn-ea"/>
                <a:cs typeface="+mn-cs"/>
              </a:rPr>
              <a:t> the clouds shall not reap. 5. As thou knowest not what is the way of the spirit, nor how the bones do grow in the womb of her that is with child: even so thou knowest not the works of God who maketh all. 6. In the morning sow thy seed, and in the evening withhold not thine hand: for thou knowest not whether shall prosper, either this or that, or whether they both shall be alike good.</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D47AE-1952-B7D5-E0FF-CB29CB70FE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85DC07-2843-FD2B-20CA-75615066F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D7655F-AA7C-4543-EE43-A13D43858ADE}"/>
              </a:ext>
            </a:extLst>
          </p:cNvPr>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Ecclesiastes 12:13–14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marL="0" indent="0">
              <a:buNone/>
            </a:pPr>
            <a:r>
              <a:rPr lang="en-US" sz="1200" b="0" i="0" kern="1200" dirty="0">
                <a:solidFill>
                  <a:schemeClr val="tx1"/>
                </a:solidFill>
                <a:effectLst/>
                <a:latin typeface="+mn-lt"/>
                <a:ea typeface="+mn-ea"/>
                <a:cs typeface="+mn-cs"/>
              </a:rPr>
              <a:t>13. That’s the whole story. Here now is my final conclusion: Fear God and obey his commands, for this is everyone’s duty. 14. God will judge us for everything we do, including every secret thing, whether good or bad.</a:t>
            </a:r>
          </a:p>
          <a:p>
            <a:pPr marL="0" indent="0">
              <a:buNone/>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13. </a:t>
            </a:r>
            <a:r>
              <a:rPr lang="en-US" sz="1200" b="0" i="0" kern="1200" dirty="0">
                <a:solidFill>
                  <a:schemeClr val="tx1"/>
                </a:solidFill>
                <a:effectLst/>
                <a:latin typeface="+mn-lt"/>
                <a:ea typeface="+mn-ea"/>
                <a:cs typeface="+mn-cs"/>
              </a:rPr>
              <a:t>Let us hear the conclusion of the whole matter: Fear God, and keep his commandments: for this is the whole duty of man. 14. For God shall bring every work into judgment, with every secret thing, whether it be good, or whether it be evil.</a:t>
            </a:r>
          </a:p>
        </p:txBody>
      </p:sp>
      <p:sp>
        <p:nvSpPr>
          <p:cNvPr id="4" name="Slide Number Placeholder 3">
            <a:extLst>
              <a:ext uri="{FF2B5EF4-FFF2-40B4-BE49-F238E27FC236}">
                <a16:creationId xmlns:a16="http://schemas.microsoft.com/office/drawing/2014/main" id="{A29E73AA-98B7-358F-77DE-1D5FAE7C1126}"/>
              </a:ext>
            </a:extLst>
          </p:cNvPr>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2211387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Medium" panose="020B0603020102020204" pitchFamily="34" charset="0"/>
              </a:rPr>
              <a:t>Resource Packet Item 3: Meditation on Ecclesiastes 12:13–14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ffectLst/>
                <a:latin typeface="Franklin Gothic Medium" panose="020B0603020102020204" pitchFamily="34" charset="0"/>
              </a:rPr>
              <a:t>Encourage students to set aside time to pray and meditate on this powerful passage. This handout would work best as a take-home page for personal devotions. </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As we consider the wisdom in Proverbs and Ecclesiastes related to work and rest, we see that God cares about every aspect of our lives. We should be grateful to God when we are allowed to enjoy the fruit of our labors; the results are a gift from Him. Let’s adjust how we view work and rest so we can experience the rewards that come from living to honor Him.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b="0" dirty="0">
                <a:effectLst/>
                <a:latin typeface="Franklin Gothic Medium" panose="020B0603020102020204" pitchFamily="34" charset="0"/>
              </a:rPr>
              <a:t>Proverbs 14:23; 18:9; 23:4–5; 24:27, 30–34; Ecclesiastes 1:1–3; 2:4–23; 5:12; 9:7–10; 11:1–6; 12:13–14</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acknowledge that laziness leads to wastefulness.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recognize the characteristics that make work meaningless.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adopt attitudes that make work rewarding.</a:t>
            </a:r>
            <a:endParaRPr lang="en-US" dirty="0"/>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Proverbs 24:27; 14:23; 23:4–5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b="0" i="0" dirty="0">
                <a:solidFill>
                  <a:srgbClr val="000000"/>
                </a:solidFill>
                <a:effectLst/>
                <a:latin typeface="system-ui"/>
              </a:rPr>
              <a:t>24:27. </a:t>
            </a:r>
            <a:r>
              <a:rPr lang="en-US" sz="1200" b="0" i="0" kern="1200" dirty="0">
                <a:solidFill>
                  <a:schemeClr val="tx1"/>
                </a:solidFill>
                <a:effectLst/>
                <a:latin typeface="+mn-lt"/>
                <a:ea typeface="+mn-ea"/>
                <a:cs typeface="+mn-cs"/>
              </a:rPr>
              <a:t>Do your planning and prepare your fields before building your house.</a:t>
            </a:r>
            <a:endParaRPr lang="en-US" b="0" i="0" dirty="0">
              <a:solidFill>
                <a:srgbClr val="000000"/>
              </a:solidFill>
              <a:effectLst/>
              <a:latin typeface="system-ui"/>
            </a:endParaRPr>
          </a:p>
          <a:p>
            <a:pPr algn="l"/>
            <a:endParaRPr lang="en-US" b="0" i="0" dirty="0">
              <a:solidFill>
                <a:srgbClr val="000000"/>
              </a:solidFill>
              <a:effectLst/>
              <a:latin typeface="system-ui"/>
            </a:endParaRPr>
          </a:p>
          <a:p>
            <a:pPr algn="l"/>
            <a:r>
              <a:rPr lang="en-US" b="0" i="0" dirty="0">
                <a:solidFill>
                  <a:srgbClr val="000000"/>
                </a:solidFill>
                <a:effectLst/>
                <a:latin typeface="system-ui"/>
              </a:rPr>
              <a:t>14:23. </a:t>
            </a:r>
            <a:r>
              <a:rPr lang="en-US" sz="1200" b="0" i="0" kern="1200" dirty="0">
                <a:solidFill>
                  <a:schemeClr val="tx1"/>
                </a:solidFill>
                <a:effectLst/>
                <a:latin typeface="+mn-lt"/>
                <a:ea typeface="+mn-ea"/>
                <a:cs typeface="+mn-cs"/>
              </a:rPr>
              <a:t>Work brings profit, but mere talk leads to poverty!</a:t>
            </a:r>
            <a:endParaRPr lang="en-US" b="0" i="0" dirty="0">
              <a:solidFill>
                <a:srgbClr val="000000"/>
              </a:solidFill>
              <a:effectLst/>
              <a:latin typeface="system-ui"/>
            </a:endParaRPr>
          </a:p>
          <a:p>
            <a:pPr algn="l"/>
            <a:endParaRPr lang="en-US" b="0" i="0" dirty="0">
              <a:solidFill>
                <a:srgbClr val="000000"/>
              </a:solidFill>
              <a:effectLst/>
              <a:latin typeface="system-ui"/>
            </a:endParaRPr>
          </a:p>
          <a:p>
            <a:pPr algn="l"/>
            <a:r>
              <a:rPr lang="en-US" b="0" i="0" dirty="0">
                <a:solidFill>
                  <a:srgbClr val="000000"/>
                </a:solidFill>
                <a:effectLst/>
                <a:latin typeface="system-ui"/>
              </a:rPr>
              <a:t>23:4. </a:t>
            </a:r>
            <a:r>
              <a:rPr lang="en-US" sz="1200" b="0" i="0" kern="1200" dirty="0">
                <a:solidFill>
                  <a:schemeClr val="tx1"/>
                </a:solidFill>
                <a:effectLst/>
                <a:latin typeface="+mn-lt"/>
                <a:ea typeface="+mn-ea"/>
                <a:cs typeface="+mn-cs"/>
              </a:rPr>
              <a:t>Don’t wear yourself out trying to get rich. Be wise enough to know when to quit. 5. In the blink of an eye wealth disappears, for it will sprout wings and fly away like an eagle.</a:t>
            </a:r>
            <a:endParaRPr lang="en-US" b="0" i="0" dirty="0">
              <a:solidFill>
                <a:srgbClr val="000000"/>
              </a:solidFill>
              <a:effectLst/>
              <a:latin typeface="system-ui"/>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endParaRPr lang="en-US" b="1" dirty="0">
              <a:effectLst/>
              <a:latin typeface="Franklin Gothic Book" panose="020B0503020102020204" pitchFamily="34" charset="0"/>
            </a:endParaRPr>
          </a:p>
          <a:p>
            <a:r>
              <a:rPr lang="en-US" b="0" dirty="0">
                <a:effectLst/>
                <a:latin typeface="Franklin Gothic Book" panose="020B0503020102020204" pitchFamily="34" charset="0"/>
              </a:rPr>
              <a:t>24:27. </a:t>
            </a:r>
            <a:r>
              <a:rPr lang="en-US" sz="1200" b="0" i="0" kern="1200" dirty="0">
                <a:solidFill>
                  <a:schemeClr val="tx1"/>
                </a:solidFill>
                <a:effectLst/>
                <a:latin typeface="+mn-lt"/>
                <a:ea typeface="+mn-ea"/>
                <a:cs typeface="+mn-cs"/>
              </a:rPr>
              <a:t>Prepare thy work without, and make it fit for thyself in the field; and afterwards build thine house.</a:t>
            </a:r>
            <a:endParaRPr lang="en-US" b="0" dirty="0">
              <a:effectLst/>
              <a:latin typeface="Franklin Gothic Book" panose="020B0503020102020204" pitchFamily="34" charset="0"/>
            </a:endParaRPr>
          </a:p>
          <a:p>
            <a:endParaRPr lang="en-US" b="0" dirty="0">
              <a:effectLst/>
              <a:latin typeface="Franklin Gothic Book" panose="020B0503020102020204" pitchFamily="34" charset="0"/>
            </a:endParaRPr>
          </a:p>
          <a:p>
            <a:r>
              <a:rPr lang="en-US" b="0" dirty="0">
                <a:effectLst/>
                <a:latin typeface="Franklin Gothic Book" panose="020B0503020102020204" pitchFamily="34" charset="0"/>
              </a:rPr>
              <a:t>14:23. </a:t>
            </a:r>
            <a:r>
              <a:rPr lang="en-US" sz="1200" b="0" i="0" kern="1200" dirty="0">
                <a:solidFill>
                  <a:schemeClr val="tx1"/>
                </a:solidFill>
                <a:effectLst/>
                <a:latin typeface="+mn-lt"/>
                <a:ea typeface="+mn-ea"/>
                <a:cs typeface="+mn-cs"/>
              </a:rPr>
              <a:t>In all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there is profit: but the talk of the lips </a:t>
            </a:r>
            <a:r>
              <a:rPr lang="en-US" sz="1200" b="0" i="0" kern="1200" dirty="0" err="1">
                <a:solidFill>
                  <a:schemeClr val="tx1"/>
                </a:solidFill>
                <a:effectLst/>
                <a:latin typeface="+mn-lt"/>
                <a:ea typeface="+mn-ea"/>
                <a:cs typeface="+mn-cs"/>
              </a:rPr>
              <a:t>tendeth</a:t>
            </a:r>
            <a:r>
              <a:rPr lang="en-US" sz="1200" b="0" i="0" kern="1200" dirty="0">
                <a:solidFill>
                  <a:schemeClr val="tx1"/>
                </a:solidFill>
                <a:effectLst/>
                <a:latin typeface="+mn-lt"/>
                <a:ea typeface="+mn-ea"/>
                <a:cs typeface="+mn-cs"/>
              </a:rPr>
              <a:t> only to penury.</a:t>
            </a:r>
            <a:endParaRPr lang="en-US" b="0" dirty="0">
              <a:effectLst/>
              <a:latin typeface="Franklin Gothic Book" panose="020B0503020102020204" pitchFamily="34" charset="0"/>
            </a:endParaRPr>
          </a:p>
          <a:p>
            <a:endParaRPr lang="en-US" b="1" dirty="0">
              <a:effectLst/>
              <a:latin typeface="Franklin Gothic Book" panose="020B0503020102020204" pitchFamily="34" charset="0"/>
            </a:endParaRPr>
          </a:p>
          <a:p>
            <a:r>
              <a:rPr lang="en-US" b="0" dirty="0">
                <a:effectLst/>
                <a:latin typeface="Franklin Gothic Book" panose="020B0503020102020204" pitchFamily="34" charset="0"/>
              </a:rPr>
              <a:t>23:4.</a:t>
            </a:r>
            <a:r>
              <a:rPr lang="en-US" b="1" dirty="0">
                <a:effectLst/>
                <a:latin typeface="Franklin Gothic Book" panose="020B0503020102020204" pitchFamily="34" charset="0"/>
              </a:rPr>
              <a:t>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not to be rich: cease from thine own wisdom. 5. Wilt thou set thine eyes upon that which is not? for riches certainly make themselves wings; they fly away as an eagle toward heaven.</a:t>
            </a:r>
            <a:endParaRPr lang="en-US" b="1" dirty="0">
              <a:effectLst/>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highlight>
                  <a:srgbClr val="00FFFF"/>
                </a:highlight>
              </a:rPr>
              <a:t>Resource Packet Item 1: Contentment and Wealth</a:t>
            </a:r>
            <a:endParaRPr lang="en-US" dirty="0">
              <a:effectLst/>
              <a:latin typeface="Franklin Gothic Medium" panose="020B0603020102020204" pitchFamily="34" charset="0"/>
            </a:endParaRPr>
          </a:p>
          <a:p>
            <a:r>
              <a:rPr lang="en-US" sz="1200" kern="1200" dirty="0">
                <a:solidFill>
                  <a:schemeClr val="tx1"/>
                </a:solidFill>
                <a:effectLst/>
                <a:latin typeface="+mn-lt"/>
                <a:ea typeface="+mn-ea"/>
                <a:cs typeface="+mn-cs"/>
              </a:rPr>
              <a:t>Students will practice applying Paul’s teachings from 1 Timothy 6 about contentment and wealth.</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Proverbs 18:9; 24:30–34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marL="0" indent="0" algn="l">
              <a:buNone/>
            </a:pPr>
            <a:r>
              <a:rPr lang="en-US" sz="1200" b="0" i="0" kern="1200" dirty="0">
                <a:solidFill>
                  <a:schemeClr val="tx1"/>
                </a:solidFill>
                <a:effectLst/>
                <a:latin typeface="+mn-lt"/>
                <a:ea typeface="+mn-ea"/>
                <a:cs typeface="+mn-cs"/>
              </a:rPr>
              <a:t>18:9. A lazy person is as bad as someone who destroys things.</a:t>
            </a:r>
          </a:p>
          <a:p>
            <a:pPr marL="0" indent="0" algn="l">
              <a:buNone/>
            </a:pPr>
            <a:endParaRPr lang="en-US" sz="1200" b="0" i="0" kern="1200" dirty="0">
              <a:solidFill>
                <a:schemeClr val="tx1"/>
              </a:solidFill>
              <a:effectLst/>
              <a:latin typeface="+mn-lt"/>
              <a:ea typeface="+mn-ea"/>
              <a:cs typeface="+mn-cs"/>
            </a:endParaRPr>
          </a:p>
          <a:p>
            <a:pPr marL="0" indent="0" algn="l">
              <a:buNone/>
            </a:pPr>
            <a:r>
              <a:rPr lang="en-US" sz="1200" b="0" i="0" kern="1200" dirty="0">
                <a:solidFill>
                  <a:schemeClr val="tx1"/>
                </a:solidFill>
                <a:effectLst/>
                <a:latin typeface="+mn-lt"/>
                <a:ea typeface="+mn-ea"/>
                <a:cs typeface="+mn-cs"/>
              </a:rPr>
              <a:t>24:30. I walked by the field of a lazy person, the vineyard of one with no common sense. 31. I saw that it was overgrown with nettles. It was covered with weeds, and its walls were broken down. 32. Then, as I looked and thought about it, I learned this lesson: 33. A little extra sleep, a little more slumber, a little folding of the hands to rest— 34. then poverty will pounce on you like a bandit; scarcity will attack you like an armed robber.</a:t>
            </a:r>
          </a:p>
          <a:p>
            <a:pPr marL="0" indent="0" algn="l">
              <a:buNone/>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pPr algn="l"/>
            <a:r>
              <a:rPr lang="en-US" b="0" i="0" dirty="0">
                <a:solidFill>
                  <a:srgbClr val="000000"/>
                </a:solidFill>
                <a:effectLst/>
                <a:latin typeface="system-ui"/>
              </a:rPr>
              <a:t>18:9. </a:t>
            </a:r>
            <a:r>
              <a:rPr lang="en-US" sz="1200" b="0" i="0" kern="1200" dirty="0">
                <a:solidFill>
                  <a:schemeClr val="tx1"/>
                </a:solidFill>
                <a:effectLst/>
                <a:latin typeface="+mn-lt"/>
                <a:ea typeface="+mn-ea"/>
                <a:cs typeface="+mn-cs"/>
              </a:rPr>
              <a:t>He also that is slothful in his work is brother to him that is a great waster.</a:t>
            </a:r>
          </a:p>
          <a:p>
            <a:pPr algn="l"/>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24:30. I went by the field of the slothful, and by the vineyard of the man void of understanding; 31. And, lo, it was all grown over with thorns, and nettles had covered the face thereof, and the stone wall thereof was broken down. 32. Then I saw, and considered it well: I looked upon it, and received instruction. 33. Yet a little sleep, a little slumber, a little folding of the hands to sleep: 34. So shall thy poverty come as one that </a:t>
            </a:r>
            <a:r>
              <a:rPr lang="en-US" sz="1200" b="0" i="0" kern="1200" dirty="0" err="1">
                <a:solidFill>
                  <a:schemeClr val="tx1"/>
                </a:solidFill>
                <a:effectLst/>
                <a:latin typeface="+mn-lt"/>
                <a:ea typeface="+mn-ea"/>
                <a:cs typeface="+mn-cs"/>
              </a:rPr>
              <a:t>travelleth</a:t>
            </a:r>
            <a:r>
              <a:rPr lang="en-US" sz="1200" b="0" i="0" kern="1200" dirty="0">
                <a:solidFill>
                  <a:schemeClr val="tx1"/>
                </a:solidFill>
                <a:effectLst/>
                <a:latin typeface="+mn-lt"/>
                <a:ea typeface="+mn-ea"/>
                <a:cs typeface="+mn-cs"/>
              </a:rPr>
              <a:t>; and thy want as an armed man.</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Ecclesiastes 1:3; 2:4–6, 11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b="0" i="0" dirty="0">
                <a:solidFill>
                  <a:srgbClr val="000000"/>
                </a:solidFill>
                <a:effectLst/>
                <a:latin typeface="system-ui"/>
              </a:rPr>
              <a:t>1:3. What do people get for all their hard work under the sun?</a:t>
            </a:r>
          </a:p>
          <a:p>
            <a:pPr algn="l"/>
            <a:endParaRPr lang="en-US" b="0" i="0" dirty="0">
              <a:solidFill>
                <a:srgbClr val="000000"/>
              </a:solidFill>
              <a:effectLst/>
              <a:latin typeface="system-ui"/>
            </a:endParaRPr>
          </a:p>
          <a:p>
            <a:pPr algn="l"/>
            <a:r>
              <a:rPr lang="en-US" b="0" i="0" dirty="0">
                <a:solidFill>
                  <a:srgbClr val="000000"/>
                </a:solidFill>
                <a:effectLst/>
                <a:latin typeface="system-ui"/>
              </a:rPr>
              <a:t>2:4. </a:t>
            </a:r>
            <a:r>
              <a:rPr lang="en-US" sz="1200" b="0" i="0" kern="1200" dirty="0">
                <a:solidFill>
                  <a:schemeClr val="tx1"/>
                </a:solidFill>
                <a:effectLst/>
                <a:latin typeface="+mn-lt"/>
                <a:ea typeface="+mn-ea"/>
                <a:cs typeface="+mn-cs"/>
              </a:rPr>
              <a:t>I also tried to find meaning by building huge homes for myself and by planting beautiful vineyards. 5. I made gardens and parks, filling them with all kinds of fruit trees. 6. I built reservoirs to collect the water to irrigate my many flourishing groves.</a:t>
            </a:r>
            <a:endParaRPr lang="en-US" b="0" i="0" dirty="0">
              <a:solidFill>
                <a:srgbClr val="000000"/>
              </a:solidFill>
              <a:effectLst/>
              <a:latin typeface="system-ui"/>
            </a:endParaRPr>
          </a:p>
          <a:p>
            <a:pPr algn="l"/>
            <a:endParaRPr lang="en-US" b="0" i="0" dirty="0">
              <a:solidFill>
                <a:srgbClr val="000000"/>
              </a:solidFill>
              <a:effectLst/>
              <a:latin typeface="system-ui"/>
            </a:endParaRPr>
          </a:p>
          <a:p>
            <a:pPr algn="l"/>
            <a:r>
              <a:rPr lang="en-US" b="0" i="0" dirty="0">
                <a:solidFill>
                  <a:srgbClr val="000000"/>
                </a:solidFill>
                <a:effectLst/>
                <a:latin typeface="system-ui"/>
              </a:rPr>
              <a:t>2:11. </a:t>
            </a:r>
            <a:r>
              <a:rPr lang="en-US" sz="1200" b="0" i="0" kern="1200" dirty="0">
                <a:solidFill>
                  <a:schemeClr val="tx1"/>
                </a:solidFill>
                <a:effectLst/>
                <a:latin typeface="+mn-lt"/>
                <a:ea typeface="+mn-ea"/>
                <a:cs typeface="+mn-cs"/>
              </a:rPr>
              <a:t>But as I looked at everything I had worked so hard to accomplish, it was all so meaningless—like chasing the wind. There was nothing really worthwhile anywhere. </a:t>
            </a:r>
            <a:endParaRPr lang="en-US" b="0" i="0" dirty="0">
              <a:solidFill>
                <a:srgbClr val="000000"/>
              </a:solidFill>
              <a:effectLst/>
              <a:latin typeface="system-ui"/>
            </a:endParaRP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pPr algn="l"/>
            <a:endParaRPr lang="en-US" b="0" i="0" dirty="0">
              <a:solidFill>
                <a:srgbClr val="000000"/>
              </a:solidFill>
              <a:effectLst/>
              <a:latin typeface="system-ui"/>
            </a:endParaRPr>
          </a:p>
          <a:p>
            <a:pPr algn="l"/>
            <a:r>
              <a:rPr lang="en-US" b="0" i="0" dirty="0">
                <a:solidFill>
                  <a:srgbClr val="000000"/>
                </a:solidFill>
                <a:effectLst/>
                <a:latin typeface="system-ui"/>
              </a:rPr>
              <a:t>1:3. </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What profit hath a man of all his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which he taketh under the sun?</a:t>
            </a:r>
          </a:p>
          <a:p>
            <a:pPr algn="l"/>
            <a:endParaRPr lang="en-US" b="0" i="0" dirty="0">
              <a:solidFill>
                <a:srgbClr val="000000"/>
              </a:solidFill>
              <a:effectLst/>
              <a:latin typeface="system-ui"/>
            </a:endParaRPr>
          </a:p>
          <a:p>
            <a:r>
              <a:rPr lang="en-US" b="0" i="0" dirty="0">
                <a:solidFill>
                  <a:srgbClr val="000000"/>
                </a:solidFill>
                <a:effectLst/>
                <a:latin typeface="system-ui"/>
              </a:rPr>
              <a:t>2:4. </a:t>
            </a:r>
            <a:r>
              <a:rPr lang="en-US" sz="1200" b="0" i="0" kern="1200" dirty="0">
                <a:solidFill>
                  <a:schemeClr val="tx1"/>
                </a:solidFill>
                <a:effectLst/>
                <a:latin typeface="+mn-lt"/>
                <a:ea typeface="+mn-ea"/>
                <a:cs typeface="+mn-cs"/>
              </a:rPr>
              <a:t>I made me great works; I </a:t>
            </a:r>
            <a:r>
              <a:rPr lang="en-US" sz="1200" b="0" i="0" kern="1200" dirty="0" err="1">
                <a:solidFill>
                  <a:schemeClr val="tx1"/>
                </a:solidFill>
                <a:effectLst/>
                <a:latin typeface="+mn-lt"/>
                <a:ea typeface="+mn-ea"/>
                <a:cs typeface="+mn-cs"/>
              </a:rPr>
              <a:t>builded</a:t>
            </a:r>
            <a:r>
              <a:rPr lang="en-US" sz="1200" b="0" i="0" kern="1200" dirty="0">
                <a:solidFill>
                  <a:schemeClr val="tx1"/>
                </a:solidFill>
                <a:effectLst/>
                <a:latin typeface="+mn-lt"/>
                <a:ea typeface="+mn-ea"/>
                <a:cs typeface="+mn-cs"/>
              </a:rPr>
              <a:t> me houses; I planted me vineyards: 5. I made me gardens and orchards, and I planted trees in them of all kind of fruits: 6. I made me pools of water, to water therewith the wood that bringeth forth trees:</a:t>
            </a:r>
          </a:p>
          <a:p>
            <a:pPr algn="l"/>
            <a:r>
              <a:rPr lang="en-US" b="0" i="0" dirty="0">
                <a:solidFill>
                  <a:srgbClr val="000000"/>
                </a:solidFill>
                <a:effectLst/>
                <a:latin typeface="system-ui"/>
              </a:rPr>
              <a:t> </a:t>
            </a:r>
          </a:p>
          <a:p>
            <a:pPr algn="l"/>
            <a:r>
              <a:rPr lang="en-US" b="0" i="0" dirty="0">
                <a:solidFill>
                  <a:srgbClr val="000000"/>
                </a:solidFill>
                <a:effectLst/>
                <a:latin typeface="system-ui"/>
              </a:rPr>
              <a:t>2:11. </a:t>
            </a:r>
            <a:r>
              <a:rPr lang="en-US" sz="1200" b="0" i="0" kern="1200" dirty="0">
                <a:solidFill>
                  <a:schemeClr val="tx1"/>
                </a:solidFill>
                <a:effectLst/>
                <a:latin typeface="+mn-lt"/>
                <a:ea typeface="+mn-ea"/>
                <a:cs typeface="+mn-cs"/>
              </a:rPr>
              <a:t>Then I looked on all the works that my hands had wrought, and on the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that I had </a:t>
            </a:r>
            <a:r>
              <a:rPr lang="en-US" sz="1200" b="0" i="0" kern="1200" dirty="0" err="1">
                <a:solidFill>
                  <a:schemeClr val="tx1"/>
                </a:solidFill>
                <a:effectLst/>
                <a:latin typeface="+mn-lt"/>
                <a:ea typeface="+mn-ea"/>
                <a:cs typeface="+mn-cs"/>
              </a:rPr>
              <a:t>laboured</a:t>
            </a:r>
            <a:r>
              <a:rPr lang="en-US" sz="1200" b="0" i="0" kern="1200" dirty="0">
                <a:solidFill>
                  <a:schemeClr val="tx1"/>
                </a:solidFill>
                <a:effectLst/>
                <a:latin typeface="+mn-lt"/>
                <a:ea typeface="+mn-ea"/>
                <a:cs typeface="+mn-cs"/>
              </a:rPr>
              <a:t> to do: and, behold, all was vanity and vexation of spirit, and there was no profit under the sun.</a:t>
            </a:r>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CF240A65-8BE7-B51A-62EA-26204B7260BB}"/>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907191"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473117" y="6303011"/>
            <a:ext cx="9569338" cy="2650534"/>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People have struggled with finding the balance between work and rest for thousands of years. For the next three weeks, your group will consider several biblical passages that show how God blesses the rhythm of work and rest. God set this pattern himself—both in creation and in the seasons of rest He built into Israel’s feasts.</a:t>
            </a: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2026—UNIT 1</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321250" y="6835751"/>
            <a:ext cx="5406665" cy="1775080"/>
            <a:chOff x="1157812" y="6756995"/>
            <a:chExt cx="5603348" cy="1775080"/>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756995"/>
              <a:ext cx="54585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WORK AND</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7705117"/>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REST</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580625" y="4168661"/>
              <a:ext cx="2951169" cy="1111672"/>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PROVERBS 18:9</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9713" t="549" r="26671" b="549"/>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WORK AND LAZINESS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1733" t="3757" r="14910"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WHAT MAKES WORK VAIN?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042" r="17042"/>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WHAT MAKES WORK REWARDING?</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FCD871D-5CA2-672B-725C-A1F0B8390A3B}"/>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dirty="0"/>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1697"/>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6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390900"/>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2—WISDOM FOR WORK AND REST</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922776"/>
            <a:ext cx="89916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does an ungodly worldview lead to a sense of futility and meaninglessness?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Is it possible to store up earthly wealth and have a rich relationship with God? Why or why not?</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Ecclesiastes 1:3; 2:4–6, 11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AN UNGODLY WORLDVIEW</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Ecclesiastes 2:18–23; 5:12</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LACK OF BALANCE</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14400" y="3695700"/>
            <a:ext cx="92964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Could anxiety about work and wealth be a warning sign that we should examine our attitude about what matters in life? Explain.</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is contentment a gift from God?</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Ecclesiastes 9:7–10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9592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ENJOYING THE RESULTS OF YOUR LABOR</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918448" cy="110799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have you been able to enjoy the results of your labor?</a:t>
            </a: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Ecclesiastes 9:7–10</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8449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ENJOYING THE RESULTS OF YOUR LABOR</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Ecclesiastes 11:1–6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TRUSTING GOD AS YOUR SOURCE</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C7CD5-C80C-DF2C-28BD-FCEA878696C2}"/>
            </a:ext>
          </a:extLst>
        </p:cNvPr>
        <p:cNvGrpSpPr/>
        <p:nvPr/>
      </p:nvGrpSpPr>
      <p:grpSpPr>
        <a:xfrm>
          <a:off x="0" y="0"/>
          <a:ext cx="0" cy="0"/>
          <a:chOff x="0" y="0"/>
          <a:chExt cx="0" cy="0"/>
        </a:xfrm>
      </p:grpSpPr>
      <p:sp>
        <p:nvSpPr>
          <p:cNvPr id="4" name="TextBox 5">
            <a:extLst>
              <a:ext uri="{FF2B5EF4-FFF2-40B4-BE49-F238E27FC236}">
                <a16:creationId xmlns:a16="http://schemas.microsoft.com/office/drawing/2014/main" id="{9B3A2D11-7631-00BF-1E6E-3598FC6B842D}"/>
              </a:ext>
            </a:extLst>
          </p:cNvPr>
          <p:cNvSpPr txBox="1"/>
          <p:nvPr/>
        </p:nvSpPr>
        <p:spPr>
          <a:xfrm>
            <a:off x="9414305" y="5566840"/>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Ecclesiastes 9:7–10</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8E210F0F-ECDE-C4BA-C54F-B118C003298E}"/>
              </a:ext>
            </a:extLst>
          </p:cNvPr>
          <p:cNvSpPr txBox="1"/>
          <p:nvPr/>
        </p:nvSpPr>
        <p:spPr>
          <a:xfrm>
            <a:off x="9418022" y="5099916"/>
            <a:ext cx="78449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ENJOYING THE RESULTS OF YOUR LABOR</a:t>
            </a:r>
          </a:p>
        </p:txBody>
      </p:sp>
      <p:sp>
        <p:nvSpPr>
          <p:cNvPr id="6" name="TextBox 7">
            <a:extLst>
              <a:ext uri="{FF2B5EF4-FFF2-40B4-BE49-F238E27FC236}">
                <a16:creationId xmlns:a16="http://schemas.microsoft.com/office/drawing/2014/main" id="{5892CA1E-820B-3C40-193F-6D486FC7E96F}"/>
              </a:ext>
            </a:extLst>
          </p:cNvPr>
          <p:cNvSpPr txBox="1"/>
          <p:nvPr/>
        </p:nvSpPr>
        <p:spPr>
          <a:xfrm>
            <a:off x="9414305" y="689626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Ecclesiastes 11:1–6</a:t>
            </a:r>
          </a:p>
        </p:txBody>
      </p:sp>
      <p:sp>
        <p:nvSpPr>
          <p:cNvPr id="7" name="TextBox 8">
            <a:extLst>
              <a:ext uri="{FF2B5EF4-FFF2-40B4-BE49-F238E27FC236}">
                <a16:creationId xmlns:a16="http://schemas.microsoft.com/office/drawing/2014/main" id="{6758F6CE-FBE1-450B-F699-55B3610D5A61}"/>
              </a:ext>
            </a:extLst>
          </p:cNvPr>
          <p:cNvSpPr txBox="1"/>
          <p:nvPr/>
        </p:nvSpPr>
        <p:spPr>
          <a:xfrm>
            <a:off x="9414305" y="6424574"/>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TRUSTING GOD AS YOUR SOURCE</a:t>
            </a:r>
          </a:p>
        </p:txBody>
      </p:sp>
      <p:sp>
        <p:nvSpPr>
          <p:cNvPr id="2" name="TextBox 8">
            <a:extLst>
              <a:ext uri="{FF2B5EF4-FFF2-40B4-BE49-F238E27FC236}">
                <a16:creationId xmlns:a16="http://schemas.microsoft.com/office/drawing/2014/main" id="{04DAD309-26A6-526E-662E-AAE844B43D01}"/>
              </a:ext>
            </a:extLst>
          </p:cNvPr>
          <p:cNvSpPr txBox="1"/>
          <p:nvPr/>
        </p:nvSpPr>
        <p:spPr>
          <a:xfrm>
            <a:off x="9414304" y="7704786"/>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HONORING GOD</a:t>
            </a:r>
          </a:p>
        </p:txBody>
      </p:sp>
      <p:sp>
        <p:nvSpPr>
          <p:cNvPr id="3" name="TextBox 7">
            <a:extLst>
              <a:ext uri="{FF2B5EF4-FFF2-40B4-BE49-F238E27FC236}">
                <a16:creationId xmlns:a16="http://schemas.microsoft.com/office/drawing/2014/main" id="{7607D3A2-6552-D73E-0068-380E7C01A9C0}"/>
              </a:ext>
            </a:extLst>
          </p:cNvPr>
          <p:cNvSpPr txBox="1"/>
          <p:nvPr/>
        </p:nvSpPr>
        <p:spPr>
          <a:xfrm>
            <a:off x="9431032" y="817945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Ecclesiastes 12:13–14</a:t>
            </a:r>
          </a:p>
        </p:txBody>
      </p:sp>
    </p:spTree>
    <p:extLst>
      <p:ext uri="{BB962C8B-B14F-4D97-AF65-F5344CB8AC3E}">
        <p14:creationId xmlns:p14="http://schemas.microsoft.com/office/powerpoint/2010/main" val="541599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848100"/>
            <a:ext cx="8994648"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we honor God in the way we work and in our attitude toward work?</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of the strongest motivating factors when you are making an important decision?</a:t>
            </a:r>
          </a:p>
        </p:txBody>
      </p:sp>
    </p:spTree>
    <p:extLst>
      <p:ext uri="{BB962C8B-B14F-4D97-AF65-F5344CB8AC3E}">
        <p14:creationId xmlns:p14="http://schemas.microsoft.com/office/powerpoint/2010/main" val="58486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447800" y="3162300"/>
            <a:ext cx="7162800" cy="5447645"/>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Identify areas in which you struggle with laziness, and take steps to correct them.</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Offer a positive alternative when others complain about work.</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Cultivate an attitude of humble service and strive to honor God and serve others through your work. </a:t>
            </a: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553998"/>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ordained both work and rest.</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80" y="3848100"/>
            <a:ext cx="8454420"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3</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GUIDANCE FOR WORK AND REST</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05500"/>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A right attitude toward work and rest makes them more rewarding.</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660435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2</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WISDOM FOR WORK AND REST</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3543300"/>
            <a:ext cx="8513652" cy="2513701"/>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He also that is slothful in his work is brother to him that is a great waster. </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324601" y="3577308"/>
            <a:ext cx="7620000" cy="2513701"/>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A lazy person is as bad as someone who destroys things.</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WORK SMART</a:t>
            </a:r>
          </a:p>
          <a:p>
            <a:pPr>
              <a:lnSpc>
                <a:spcPts val="3840"/>
              </a:lnSpc>
            </a:pPr>
            <a:r>
              <a:rPr lang="en-US" sz="3200" spc="160" dirty="0">
                <a:solidFill>
                  <a:srgbClr val="FFFFFF"/>
                </a:solidFill>
                <a:latin typeface="Franklin Gothic Medium" panose="020B0603020102020204" pitchFamily="34" charset="0"/>
              </a:rPr>
              <a:t>Proverbs 24:27; 14:23; 23:4–5</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991600"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you have learned to work smarter?</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planning lead to profitable work that allows for both financial and spiritual blessings?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Proverbs 24:27; 14:23; 23:4–5</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WORK SMART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Proverbs 18:9; 24:30–34</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AVOID LAZINESS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922776"/>
            <a:ext cx="8991600" cy="323165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is the distinction between rest and laziness?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keys to overcoming laziness?</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Ecclesiastes 1:3; 2:4–6, 11</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 UNGODLY WORLDVIEW</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5498</TotalTime>
  <Words>2758</Words>
  <Application>Microsoft Macintosh PowerPoint</Application>
  <PresentationFormat>Custom</PresentationFormat>
  <Paragraphs>178</Paragraphs>
  <Slides>23</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Corbel</vt:lpstr>
      <vt:lpstr>Franklin Gothic Medium</vt:lpstr>
      <vt:lpstr>Arial</vt:lpstr>
      <vt:lpstr>system-ui</vt:lpstr>
      <vt:lpstr>Calibri</vt:lpstr>
      <vt:lpstr>Franklin Gothic Book</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Campbell, Japheth</cp:lastModifiedBy>
  <cp:revision>2</cp:revision>
  <dcterms:created xsi:type="dcterms:W3CDTF">2023-08-11T18:12:45Z</dcterms:created>
  <dcterms:modified xsi:type="dcterms:W3CDTF">2026-01-29T15:30:48Z</dcterms:modified>
  <dc:identifier>DAEvRMTdTXk</dc:identifier>
</cp:coreProperties>
</file>