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5"/>
  </p:notesMasterIdLst>
  <p:handoutMasterIdLst>
    <p:handoutMasterId r:id="rId26"/>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9" r:id="rId18"/>
    <p:sldId id="273" r:id="rId19"/>
    <p:sldId id="284" r:id="rId20"/>
    <p:sldId id="283" r:id="rId21"/>
    <p:sldId id="286" r:id="rId22"/>
    <p:sldId id="287" r:id="rId23"/>
    <p:sldId id="288" r:id="rId24"/>
  </p:sldIdLst>
  <p:sldSz cx="18288000" cy="10287000"/>
  <p:notesSz cx="6858000" cy="9144000"/>
  <p:embeddedFontLst>
    <p:embeddedFont>
      <p:font typeface="Corbel" panose="020B0503020204020204" pitchFamily="34" charset="0"/>
      <p:regular r:id="rId27"/>
      <p:bold r:id="rId28"/>
      <p:italic r:id="rId29"/>
      <p:boldItalic r:id="rId30"/>
    </p:embeddedFont>
    <p:embeddedFont>
      <p:font typeface="Franklin Gothic Book" panose="020B0503020102020204" pitchFamily="34" charset="0"/>
      <p:regular r:id="rId31"/>
      <p:italic r:id="rId32"/>
    </p:embeddedFont>
    <p:embeddedFont>
      <p:font typeface="Franklin Gothic Medium" panose="020B0603020102020204" pitchFamily="34" charset="0"/>
      <p:regular r:id="rId33"/>
      <p:italic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F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02E364-E95B-CD4E-9CAB-4520BAAC0836}" v="67" dt="2025-11-14T22:21:18.5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667" autoAdjust="0"/>
    <p:restoredTop sz="69263" autoAdjust="0"/>
  </p:normalViewPr>
  <p:slideViewPr>
    <p:cSldViewPr>
      <p:cViewPr varScale="1">
        <p:scale>
          <a:sx n="62" d="100"/>
          <a:sy n="62" d="100"/>
        </p:scale>
        <p:origin x="256" y="6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9" Type="http://schemas.microsoft.com/office/2016/11/relationships/changesInfo" Target="changesInfos/changesInfo1.xml"/><Relationship Id="rId21" Type="http://schemas.openxmlformats.org/officeDocument/2006/relationships/slide" Target="slides/slide19.xml"/><Relationship Id="rId34" Type="http://schemas.openxmlformats.org/officeDocument/2006/relationships/font" Target="fonts/font8.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7.fntdata"/><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custSel modSld modMainMaster">
      <pc:chgData name="Lee, Whitney" userId="42c304cf-7bf0-4354-97f1-ba8873b86299" providerId="ADAL" clId="{211D9671-1ED9-551A-A998-E463F2A32939}" dt="2025-11-14T22:23:43.104" v="3437" actId="18131"/>
      <pc:docMkLst>
        <pc:docMk/>
      </pc:docMkLst>
      <pc:sldChg chg="modNotesTx">
        <pc:chgData name="Lee, Whitney" userId="42c304cf-7bf0-4354-97f1-ba8873b86299" providerId="ADAL" clId="{211D9671-1ED9-551A-A998-E463F2A32939}" dt="2025-11-10T15:20:13.960" v="140" actId="20577"/>
        <pc:sldMkLst>
          <pc:docMk/>
          <pc:sldMk cId="336364739" sldId="264"/>
        </pc:sldMkLst>
      </pc:sldChg>
      <pc:sldChg chg="addSp delSp modSp mod">
        <pc:chgData name="Lee, Whitney" userId="42c304cf-7bf0-4354-97f1-ba8873b86299" providerId="ADAL" clId="{211D9671-1ED9-551A-A998-E463F2A32939}" dt="2025-11-14T17:34:14.744" v="3396" actId="478"/>
        <pc:sldMkLst>
          <pc:docMk/>
          <pc:sldMk cId="1472856482" sldId="265"/>
        </pc:sldMkLst>
        <pc:spChg chg="add del mod">
          <ac:chgData name="Lee, Whitney" userId="42c304cf-7bf0-4354-97f1-ba8873b86299" providerId="ADAL" clId="{211D9671-1ED9-551A-A998-E463F2A32939}" dt="2025-11-10T15:24:30.687" v="459" actId="255"/>
          <ac:spMkLst>
            <pc:docMk/>
            <pc:sldMk cId="1472856482" sldId="265"/>
            <ac:spMk id="2" creationId="{27514B45-0AA4-A677-8B7C-AB74AABC06F4}"/>
          </ac:spMkLst>
        </pc:spChg>
        <pc:spChg chg="mod">
          <ac:chgData name="Lee, Whitney" userId="42c304cf-7bf0-4354-97f1-ba8873b86299" providerId="ADAL" clId="{211D9671-1ED9-551A-A998-E463F2A32939}" dt="2025-11-10T15:23:19.559" v="438" actId="1038"/>
          <ac:spMkLst>
            <pc:docMk/>
            <pc:sldMk cId="1472856482" sldId="265"/>
            <ac:spMk id="3" creationId="{7636D966-1D60-DC31-F708-C3955322E333}"/>
          </ac:spMkLst>
        </pc:spChg>
        <pc:picChg chg="del">
          <ac:chgData name="Lee, Whitney" userId="42c304cf-7bf0-4354-97f1-ba8873b86299" providerId="ADAL" clId="{211D9671-1ED9-551A-A998-E463F2A32939}" dt="2025-11-14T17:34:14.744" v="3396" actId="478"/>
          <ac:picMkLst>
            <pc:docMk/>
            <pc:sldMk cId="1472856482" sldId="265"/>
            <ac:picMk id="4" creationId="{429F1264-D2E4-20D3-48A8-7D70E582142A}"/>
          </ac:picMkLst>
        </pc:picChg>
      </pc:sldChg>
      <pc:sldChg chg="delSp modSp mod">
        <pc:chgData name="Lee, Whitney" userId="42c304cf-7bf0-4354-97f1-ba8873b86299" providerId="ADAL" clId="{211D9671-1ED9-551A-A998-E463F2A32939}" dt="2025-11-14T17:33:56.509" v="3394" actId="478"/>
        <pc:sldMkLst>
          <pc:docMk/>
          <pc:sldMk cId="4250189459" sldId="266"/>
        </pc:sldMkLst>
        <pc:spChg chg="mod">
          <ac:chgData name="Lee, Whitney" userId="42c304cf-7bf0-4354-97f1-ba8873b86299" providerId="ADAL" clId="{211D9671-1ED9-551A-A998-E463F2A32939}" dt="2025-11-10T15:24:51.767" v="469" actId="1036"/>
          <ac:spMkLst>
            <pc:docMk/>
            <pc:sldMk cId="4250189459" sldId="266"/>
            <ac:spMk id="2" creationId="{17CEBE55-9D7B-29C1-4EAF-3D818B8B8F10}"/>
          </ac:spMkLst>
        </pc:spChg>
        <pc:spChg chg="mod">
          <ac:chgData name="Lee, Whitney" userId="42c304cf-7bf0-4354-97f1-ba8873b86299" providerId="ADAL" clId="{211D9671-1ED9-551A-A998-E463F2A32939}" dt="2025-11-10T15:26:12.981" v="495" actId="1037"/>
          <ac:spMkLst>
            <pc:docMk/>
            <pc:sldMk cId="4250189459" sldId="266"/>
            <ac:spMk id="3" creationId="{52E75411-0B3F-EF43-C5EA-751068CFF745}"/>
          </ac:spMkLst>
        </pc:spChg>
        <pc:spChg chg="mod">
          <ac:chgData name="Lee, Whitney" userId="42c304cf-7bf0-4354-97f1-ba8873b86299" providerId="ADAL" clId="{211D9671-1ED9-551A-A998-E463F2A32939}" dt="2025-11-10T15:26:20.948" v="497" actId="1037"/>
          <ac:spMkLst>
            <pc:docMk/>
            <pc:sldMk cId="4250189459" sldId="266"/>
            <ac:spMk id="5" creationId="{100C4E84-6085-1345-91AB-9EE6EE1BCA5B}"/>
          </ac:spMkLst>
        </pc:spChg>
        <pc:picChg chg="del">
          <ac:chgData name="Lee, Whitney" userId="42c304cf-7bf0-4354-97f1-ba8873b86299" providerId="ADAL" clId="{211D9671-1ED9-551A-A998-E463F2A32939}" dt="2025-11-14T17:33:56.509" v="3394" actId="478"/>
          <ac:picMkLst>
            <pc:docMk/>
            <pc:sldMk cId="4250189459" sldId="266"/>
            <ac:picMk id="4" creationId="{8AB249F1-C1CA-9009-5F3A-37D1A8E21031}"/>
          </ac:picMkLst>
        </pc:picChg>
      </pc:sldChg>
      <pc:sldChg chg="modSp mod modNotesTx">
        <pc:chgData name="Lee, Whitney" userId="42c304cf-7bf0-4354-97f1-ba8873b86299" providerId="ADAL" clId="{211D9671-1ED9-551A-A998-E463F2A32939}" dt="2025-11-10T15:34:12.956" v="798" actId="20577"/>
        <pc:sldMkLst>
          <pc:docMk/>
          <pc:sldMk cId="2940124673" sldId="267"/>
        </pc:sldMkLst>
        <pc:spChg chg="mod">
          <ac:chgData name="Lee, Whitney" userId="42c304cf-7bf0-4354-97f1-ba8873b86299" providerId="ADAL" clId="{211D9671-1ED9-551A-A998-E463F2A32939}" dt="2025-11-10T15:27:58.926" v="631" actId="20577"/>
          <ac:spMkLst>
            <pc:docMk/>
            <pc:sldMk cId="2940124673" sldId="267"/>
            <ac:spMk id="5" creationId="{FB67BC36-FF11-8150-B054-E3F014E098FD}"/>
          </ac:spMkLst>
        </pc:spChg>
      </pc:sldChg>
      <pc:sldChg chg="modSp mod modNotesTx">
        <pc:chgData name="Lee, Whitney" userId="42c304cf-7bf0-4354-97f1-ba8873b86299" providerId="ADAL" clId="{211D9671-1ED9-551A-A998-E463F2A32939}" dt="2025-11-10T15:39:18.132" v="1073" actId="20577"/>
        <pc:sldMkLst>
          <pc:docMk/>
          <pc:sldMk cId="3734570181" sldId="268"/>
        </pc:sldMkLst>
        <pc:spChg chg="mod">
          <ac:chgData name="Lee, Whitney" userId="42c304cf-7bf0-4354-97f1-ba8873b86299" providerId="ADAL" clId="{211D9671-1ED9-551A-A998-E463F2A32939}" dt="2025-11-10T15:35:23.855" v="914" actId="20577"/>
          <ac:spMkLst>
            <pc:docMk/>
            <pc:sldMk cId="3734570181" sldId="268"/>
            <ac:spMk id="4" creationId="{89677ECE-FE3D-A8A6-03A9-2F04A0A9F2DE}"/>
          </ac:spMkLst>
        </pc:spChg>
        <pc:spChg chg="mod">
          <ac:chgData name="Lee, Whitney" userId="42c304cf-7bf0-4354-97f1-ba8873b86299" providerId="ADAL" clId="{211D9671-1ED9-551A-A998-E463F2A32939}" dt="2025-11-10T15:35:12.468" v="911" actId="20577"/>
          <ac:spMkLst>
            <pc:docMk/>
            <pc:sldMk cId="3734570181" sldId="268"/>
            <ac:spMk id="5" creationId="{FB67BC36-FF11-8150-B054-E3F014E098FD}"/>
          </ac:spMkLst>
        </pc:spChg>
        <pc:spChg chg="mod">
          <ac:chgData name="Lee, Whitney" userId="42c304cf-7bf0-4354-97f1-ba8873b86299" providerId="ADAL" clId="{211D9671-1ED9-551A-A998-E463F2A32939}" dt="2025-11-10T15:35:48.807" v="945" actId="20577"/>
          <ac:spMkLst>
            <pc:docMk/>
            <pc:sldMk cId="3734570181" sldId="268"/>
            <ac:spMk id="6" creationId="{F0007A59-C0AE-7C55-2754-C92195DFE286}"/>
          </ac:spMkLst>
        </pc:spChg>
        <pc:spChg chg="mod">
          <ac:chgData name="Lee, Whitney" userId="42c304cf-7bf0-4354-97f1-ba8873b86299" providerId="ADAL" clId="{211D9671-1ED9-551A-A998-E463F2A32939}" dt="2025-11-10T15:35:31.943" v="935"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11-10T15:57:03.225" v="1549" actId="20577"/>
        <pc:sldMkLst>
          <pc:docMk/>
          <pc:sldMk cId="1294655604" sldId="269"/>
        </pc:sldMkLst>
        <pc:spChg chg="mod">
          <ac:chgData name="Lee, Whitney" userId="42c304cf-7bf0-4354-97f1-ba8873b86299" providerId="ADAL" clId="{211D9671-1ED9-551A-A998-E463F2A32939}" dt="2025-11-10T15:41:35.945" v="1328" actId="20577"/>
          <ac:spMkLst>
            <pc:docMk/>
            <pc:sldMk cId="1294655604" sldId="269"/>
            <ac:spMk id="4" creationId="{89677ECE-FE3D-A8A6-03A9-2F04A0A9F2DE}"/>
          </ac:spMkLst>
        </pc:spChg>
        <pc:spChg chg="mod">
          <ac:chgData name="Lee, Whitney" userId="42c304cf-7bf0-4354-97f1-ba8873b86299" providerId="ADAL" clId="{211D9671-1ED9-551A-A998-E463F2A32939}" dt="2025-11-10T15:41:23.892" v="1299"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11-10T16:14:16.353" v="1933" actId="20577"/>
        <pc:sldMkLst>
          <pc:docMk/>
          <pc:sldMk cId="3663860457" sldId="270"/>
        </pc:sldMkLst>
        <pc:spChg chg="mod">
          <ac:chgData name="Lee, Whitney" userId="42c304cf-7bf0-4354-97f1-ba8873b86299" providerId="ADAL" clId="{211D9671-1ED9-551A-A998-E463F2A32939}" dt="2025-11-10T15:59:45.697" v="1737"/>
          <ac:spMkLst>
            <pc:docMk/>
            <pc:sldMk cId="3663860457" sldId="270"/>
            <ac:spMk id="4" creationId="{89677ECE-FE3D-A8A6-03A9-2F04A0A9F2DE}"/>
          </ac:spMkLst>
        </pc:spChg>
        <pc:spChg chg="mod">
          <ac:chgData name="Lee, Whitney" userId="42c304cf-7bf0-4354-97f1-ba8873b86299" providerId="ADAL" clId="{211D9671-1ED9-551A-A998-E463F2A32939}" dt="2025-11-10T15:59:41.765" v="1736" actId="20577"/>
          <ac:spMkLst>
            <pc:docMk/>
            <pc:sldMk cId="3663860457" sldId="270"/>
            <ac:spMk id="5" creationId="{FB67BC36-FF11-8150-B054-E3F014E098FD}"/>
          </ac:spMkLst>
        </pc:spChg>
        <pc:spChg chg="mod">
          <ac:chgData name="Lee, Whitney" userId="42c304cf-7bf0-4354-97f1-ba8873b86299" providerId="ADAL" clId="{211D9671-1ED9-551A-A998-E463F2A32939}" dt="2025-11-10T16:08:06.108" v="1767" actId="14100"/>
          <ac:spMkLst>
            <pc:docMk/>
            <pc:sldMk cId="3663860457" sldId="270"/>
            <ac:spMk id="6" creationId="{F0007A59-C0AE-7C55-2754-C92195DFE286}"/>
          </ac:spMkLst>
        </pc:spChg>
        <pc:spChg chg="mod">
          <ac:chgData name="Lee, Whitney" userId="42c304cf-7bf0-4354-97f1-ba8873b86299" providerId="ADAL" clId="{211D9671-1ED9-551A-A998-E463F2A32939}" dt="2025-11-10T16:07:44.720" v="1761" actId="20577"/>
          <ac:spMkLst>
            <pc:docMk/>
            <pc:sldMk cId="3663860457" sldId="270"/>
            <ac:spMk id="7" creationId="{1CFCE852-AEAB-9DE9-6936-21CAFE062AD6}"/>
          </ac:spMkLst>
        </pc:spChg>
      </pc:sldChg>
      <pc:sldChg chg="modSp mod modNotesTx">
        <pc:chgData name="Lee, Whitney" userId="42c304cf-7bf0-4354-97f1-ba8873b86299" providerId="ADAL" clId="{211D9671-1ED9-551A-A998-E463F2A32939}" dt="2025-11-10T16:17:46.106" v="2333" actId="20577"/>
        <pc:sldMkLst>
          <pc:docMk/>
          <pc:sldMk cId="2340130936" sldId="271"/>
        </pc:sldMkLst>
        <pc:spChg chg="mod">
          <ac:chgData name="Lee, Whitney" userId="42c304cf-7bf0-4354-97f1-ba8873b86299" providerId="ADAL" clId="{211D9671-1ED9-551A-A998-E463F2A32939}" dt="2025-11-10T16:16:11.330" v="2252" actId="20577"/>
          <ac:spMkLst>
            <pc:docMk/>
            <pc:sldMk cId="2340130936" sldId="271"/>
            <ac:spMk id="4" creationId="{89677ECE-FE3D-A8A6-03A9-2F04A0A9F2DE}"/>
          </ac:spMkLst>
        </pc:spChg>
        <pc:spChg chg="mod">
          <ac:chgData name="Lee, Whitney" userId="42c304cf-7bf0-4354-97f1-ba8873b86299" providerId="ADAL" clId="{211D9671-1ED9-551A-A998-E463F2A32939}" dt="2025-11-10T16:16:03.545" v="2237"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11-10T16:25:39.717" v="2770" actId="20577"/>
        <pc:sldMkLst>
          <pc:docMk/>
          <pc:sldMk cId="2515943933" sldId="272"/>
        </pc:sldMkLst>
        <pc:spChg chg="mod">
          <ac:chgData name="Lee, Whitney" userId="42c304cf-7bf0-4354-97f1-ba8873b86299" providerId="ADAL" clId="{211D9671-1ED9-551A-A998-E463F2A32939}" dt="2025-11-10T16:21:01.692" v="2566" actId="20577"/>
          <ac:spMkLst>
            <pc:docMk/>
            <pc:sldMk cId="2515943933" sldId="272"/>
            <ac:spMk id="4" creationId="{89677ECE-FE3D-A8A6-03A9-2F04A0A9F2DE}"/>
          </ac:spMkLst>
        </pc:spChg>
        <pc:spChg chg="mod">
          <ac:chgData name="Lee, Whitney" userId="42c304cf-7bf0-4354-97f1-ba8873b86299" providerId="ADAL" clId="{211D9671-1ED9-551A-A998-E463F2A32939}" dt="2025-11-10T16:20:51.938" v="2549" actId="20577"/>
          <ac:spMkLst>
            <pc:docMk/>
            <pc:sldMk cId="2515943933" sldId="272"/>
            <ac:spMk id="5" creationId="{FB67BC36-FF11-8150-B054-E3F014E098FD}"/>
          </ac:spMkLst>
        </pc:spChg>
        <pc:spChg chg="mod">
          <ac:chgData name="Lee, Whitney" userId="42c304cf-7bf0-4354-97f1-ba8873b86299" providerId="ADAL" clId="{211D9671-1ED9-551A-A998-E463F2A32939}" dt="2025-11-10T16:21:54.546" v="2607" actId="20577"/>
          <ac:spMkLst>
            <pc:docMk/>
            <pc:sldMk cId="2515943933" sldId="272"/>
            <ac:spMk id="6" creationId="{F0007A59-C0AE-7C55-2754-C92195DFE286}"/>
          </ac:spMkLst>
        </pc:spChg>
        <pc:spChg chg="mod">
          <ac:chgData name="Lee, Whitney" userId="42c304cf-7bf0-4354-97f1-ba8873b86299" providerId="ADAL" clId="{211D9671-1ED9-551A-A998-E463F2A32939}" dt="2025-11-10T16:21:14.664" v="2585"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11-10T17:08:31.584" v="3241" actId="1076"/>
        <pc:sldMkLst>
          <pc:docMk/>
          <pc:sldMk cId="4159353120" sldId="273"/>
        </pc:sldMkLst>
        <pc:spChg chg="mod">
          <ac:chgData name="Lee, Whitney" userId="42c304cf-7bf0-4354-97f1-ba8873b86299" providerId="ADAL" clId="{211D9671-1ED9-551A-A998-E463F2A32939}" dt="2025-11-10T17:08:31.584" v="3241" actId="1076"/>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11-10T15:34:58.203" v="888" actId="20577"/>
        <pc:sldMkLst>
          <pc:docMk/>
          <pc:sldMk cId="593240637" sldId="276"/>
        </pc:sldMkLst>
        <pc:spChg chg="mod">
          <ac:chgData name="Lee, Whitney" userId="42c304cf-7bf0-4354-97f1-ba8873b86299" providerId="ADAL" clId="{211D9671-1ED9-551A-A998-E463F2A32939}" dt="2025-11-10T15:34:45.332" v="886" actId="20577"/>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11-10T15:40:57.133" v="1262" actId="113"/>
        <pc:sldMkLst>
          <pc:docMk/>
          <pc:sldMk cId="3031513542" sldId="277"/>
        </pc:sldMkLst>
        <pc:spChg chg="mod">
          <ac:chgData name="Lee, Whitney" userId="42c304cf-7bf0-4354-97f1-ba8873b86299" providerId="ADAL" clId="{211D9671-1ED9-551A-A998-E463F2A32939}" dt="2025-11-10T15:40:07.260" v="1259" actId="20577"/>
          <ac:spMkLst>
            <pc:docMk/>
            <pc:sldMk cId="3031513542" sldId="277"/>
            <ac:spMk id="2" creationId="{5901AE7E-0EA7-0335-10CC-7D4247FBC080}"/>
          </ac:spMkLst>
        </pc:spChg>
      </pc:sldChg>
      <pc:sldChg chg="modSp mod modNotesTx">
        <pc:chgData name="Lee, Whitney" userId="42c304cf-7bf0-4354-97f1-ba8873b86299" providerId="ADAL" clId="{211D9671-1ED9-551A-A998-E463F2A32939}" dt="2025-11-10T15:59:16.209" v="1705" actId="20577"/>
        <pc:sldMkLst>
          <pc:docMk/>
          <pc:sldMk cId="1853337807" sldId="278"/>
        </pc:sldMkLst>
        <pc:spChg chg="mod">
          <ac:chgData name="Lee, Whitney" userId="42c304cf-7bf0-4354-97f1-ba8873b86299" providerId="ADAL" clId="{211D9671-1ED9-551A-A998-E463F2A32939}" dt="2025-11-10T15:59:16.209" v="1705" actId="20577"/>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11-10T16:15:50.282" v="2212" actId="113"/>
        <pc:sldMkLst>
          <pc:docMk/>
          <pc:sldMk cId="463717971" sldId="279"/>
        </pc:sldMkLst>
        <pc:spChg chg="mod">
          <ac:chgData name="Lee, Whitney" userId="42c304cf-7bf0-4354-97f1-ba8873b86299" providerId="ADAL" clId="{211D9671-1ED9-551A-A998-E463F2A32939}" dt="2025-11-10T16:15:06.765" v="2164" actId="20577"/>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11-10T16:18:37.434" v="2524" actId="20577"/>
        <pc:sldMkLst>
          <pc:docMk/>
          <pc:sldMk cId="843645801" sldId="280"/>
        </pc:sldMkLst>
        <pc:spChg chg="mod">
          <ac:chgData name="Lee, Whitney" userId="42c304cf-7bf0-4354-97f1-ba8873b86299" providerId="ADAL" clId="{211D9671-1ED9-551A-A998-E463F2A32939}" dt="2025-11-10T16:18:37.434" v="2524" actId="20577"/>
          <ac:spMkLst>
            <pc:docMk/>
            <pc:sldMk cId="843645801" sldId="280"/>
            <ac:spMk id="2" creationId="{77A00FE0-84CA-CA79-4B3C-49D299CD952E}"/>
          </ac:spMkLst>
        </pc:spChg>
      </pc:sldChg>
      <pc:sldChg chg="modSp mod modNotesTx">
        <pc:chgData name="Lee, Whitney" userId="42c304cf-7bf0-4354-97f1-ba8873b86299" providerId="ADAL" clId="{211D9671-1ED9-551A-A998-E463F2A32939}" dt="2025-11-14T17:34:09.324" v="3395" actId="1076"/>
        <pc:sldMkLst>
          <pc:docMk/>
          <pc:sldMk cId="4294521893" sldId="282"/>
        </pc:sldMkLst>
        <pc:spChg chg="mod">
          <ac:chgData name="Lee, Whitney" userId="42c304cf-7bf0-4354-97f1-ba8873b86299" providerId="ADAL" clId="{211D9671-1ED9-551A-A998-E463F2A32939}" dt="2025-11-14T17:34:09.324" v="3395" actId="1076"/>
          <ac:spMkLst>
            <pc:docMk/>
            <pc:sldMk cId="4294521893" sldId="282"/>
            <ac:spMk id="3" creationId="{05E30743-A9B7-4FA5-2AAA-8384488C2CB8}"/>
          </ac:spMkLst>
        </pc:spChg>
        <pc:spChg chg="mod">
          <ac:chgData name="Lee, Whitney" userId="42c304cf-7bf0-4354-97f1-ba8873b86299" providerId="ADAL" clId="{211D9671-1ED9-551A-A998-E463F2A32939}" dt="2025-11-10T15:20:27.572" v="166" actId="20577"/>
          <ac:spMkLst>
            <pc:docMk/>
            <pc:sldMk cId="4294521893" sldId="282"/>
            <ac:spMk id="4" creationId="{E7D41ED7-86E6-A096-0235-1756E32ED234}"/>
          </ac:spMkLst>
        </pc:spChg>
      </pc:sldChg>
      <pc:sldChg chg="modSp mod">
        <pc:chgData name="Lee, Whitney" userId="42c304cf-7bf0-4354-97f1-ba8873b86299" providerId="ADAL" clId="{211D9671-1ED9-551A-A998-E463F2A32939}" dt="2025-11-10T17:09:16.247" v="3326" actId="20577"/>
        <pc:sldMkLst>
          <pc:docMk/>
          <pc:sldMk cId="2091008181" sldId="284"/>
        </pc:sldMkLst>
        <pc:spChg chg="mod">
          <ac:chgData name="Lee, Whitney" userId="42c304cf-7bf0-4354-97f1-ba8873b86299" providerId="ADAL" clId="{211D9671-1ED9-551A-A998-E463F2A32939}" dt="2025-11-10T17:09:16.247" v="3326" actId="20577"/>
          <ac:spMkLst>
            <pc:docMk/>
            <pc:sldMk cId="2091008181" sldId="284"/>
            <ac:spMk id="2" creationId="{CB0310C8-E13E-49A6-E8B7-87D9E7A3C0EA}"/>
          </ac:spMkLst>
        </pc:spChg>
        <pc:spChg chg="mod">
          <ac:chgData name="Lee, Whitney" userId="42c304cf-7bf0-4354-97f1-ba8873b86299" providerId="ADAL" clId="{211D9671-1ED9-551A-A998-E463F2A32939}" dt="2025-11-10T17:09:01.559" v="3257" actId="1076"/>
          <ac:spMkLst>
            <pc:docMk/>
            <pc:sldMk cId="2091008181" sldId="284"/>
            <ac:spMk id="3" creationId="{0F76A27E-B194-9A4C-902F-1B6661D4C273}"/>
          </ac:spMkLst>
        </pc:spChg>
      </pc:sldChg>
      <pc:sldChg chg="modSp mod modNotesTx">
        <pc:chgData name="Lee, Whitney" userId="42c304cf-7bf0-4354-97f1-ba8873b86299" providerId="ADAL" clId="{211D9671-1ED9-551A-A998-E463F2A32939}" dt="2025-11-10T17:06:05.873" v="2993" actId="20577"/>
        <pc:sldMkLst>
          <pc:docMk/>
          <pc:sldMk cId="58486150" sldId="289"/>
        </pc:sldMkLst>
        <pc:spChg chg="mod">
          <ac:chgData name="Lee, Whitney" userId="42c304cf-7bf0-4354-97f1-ba8873b86299" providerId="ADAL" clId="{211D9671-1ED9-551A-A998-E463F2A32939}" dt="2025-11-10T17:06:05.873" v="2993" actId="20577"/>
          <ac:spMkLst>
            <pc:docMk/>
            <pc:sldMk cId="58486150" sldId="289"/>
            <ac:spMk id="2" creationId="{77A00FE0-84CA-CA79-4B3C-49D299CD952E}"/>
          </ac:spMkLst>
        </pc:spChg>
      </pc:sldChg>
      <pc:sldMasterChg chg="modSldLayout">
        <pc:chgData name="Lee, Whitney" userId="42c304cf-7bf0-4354-97f1-ba8873b86299" providerId="ADAL" clId="{211D9671-1ED9-551A-A998-E463F2A32939}" dt="2025-11-14T20:54:07.976" v="3399" actId="478"/>
        <pc:sldMasterMkLst>
          <pc:docMk/>
          <pc:sldMasterMk cId="0" sldId="2147483648"/>
        </pc:sldMasterMkLst>
        <pc:sldLayoutChg chg="addSp delSp modSp mod">
          <pc:chgData name="Lee, Whitney" userId="42c304cf-7bf0-4354-97f1-ba8873b86299" providerId="ADAL" clId="{211D9671-1ED9-551A-A998-E463F2A32939}" dt="2025-11-14T20:54:07.976" v="3399" actId="478"/>
          <pc:sldLayoutMkLst>
            <pc:docMk/>
            <pc:sldMasterMk cId="0" sldId="2147483648"/>
            <pc:sldLayoutMk cId="0" sldId="2147483655"/>
          </pc:sldLayoutMkLst>
          <pc:spChg chg="mod">
            <ac:chgData name="Lee, Whitney" userId="42c304cf-7bf0-4354-97f1-ba8873b86299" providerId="ADAL" clId="{211D9671-1ED9-551A-A998-E463F2A32939}" dt="2025-11-10T15:16:29.034" v="13" actId="20577"/>
            <ac:spMkLst>
              <pc:docMk/>
              <pc:sldMasterMk cId="0" sldId="2147483648"/>
              <pc:sldLayoutMk cId="0" sldId="2147483655"/>
              <ac:spMk id="2" creationId="{C9E04C85-0156-04FF-9795-0E6674715B97}"/>
            </ac:spMkLst>
          </pc:spChg>
          <pc:spChg chg="mod">
            <ac:chgData name="Lee, Whitney" userId="42c304cf-7bf0-4354-97f1-ba8873b86299" providerId="ADAL" clId="{211D9671-1ED9-551A-A998-E463F2A32939}" dt="2025-11-14T17:28:35.286" v="3353" actId="207"/>
            <ac:spMkLst>
              <pc:docMk/>
              <pc:sldMasterMk cId="0" sldId="2147483648"/>
              <pc:sldLayoutMk cId="0" sldId="2147483655"/>
              <ac:spMk id="25" creationId="{50BD88EE-D5CF-B090-CE5C-F677E3785791}"/>
            </ac:spMkLst>
          </pc:spChg>
          <pc:spChg chg="mod">
            <ac:chgData name="Lee, Whitney" userId="42c304cf-7bf0-4354-97f1-ba8873b86299" providerId="ADAL" clId="{211D9671-1ED9-551A-A998-E463F2A32939}" dt="2025-11-14T17:28:37.524" v="3354" actId="207"/>
            <ac:spMkLst>
              <pc:docMk/>
              <pc:sldMasterMk cId="0" sldId="2147483648"/>
              <pc:sldLayoutMk cId="0" sldId="2147483655"/>
              <ac:spMk id="26" creationId="{01E1A838-AF9A-AF89-FEBA-BBFDCD7D9C37}"/>
            </ac:spMkLst>
          </pc:spChg>
          <pc:spChg chg="mod">
            <ac:chgData name="Lee, Whitney" userId="42c304cf-7bf0-4354-97f1-ba8873b86299" providerId="ADAL" clId="{211D9671-1ED9-551A-A998-E463F2A32939}" dt="2025-11-10T15:16:27.166" v="9" actId="20577"/>
            <ac:spMkLst>
              <pc:docMk/>
              <pc:sldMasterMk cId="0" sldId="2147483648"/>
              <pc:sldLayoutMk cId="0" sldId="2147483655"/>
              <ac:spMk id="28" creationId="{1331D084-E92B-4FFC-53E0-E01C57234024}"/>
            </ac:spMkLst>
          </pc:spChg>
          <pc:spChg chg="mod">
            <ac:chgData name="Lee, Whitney" userId="42c304cf-7bf0-4354-97f1-ba8873b86299" providerId="ADAL" clId="{211D9671-1ED9-551A-A998-E463F2A32939}" dt="2025-11-10T15:16:39.675" v="14"/>
            <ac:spMkLst>
              <pc:docMk/>
              <pc:sldMasterMk cId="0" sldId="2147483648"/>
              <pc:sldLayoutMk cId="0" sldId="2147483655"/>
              <ac:spMk id="29" creationId="{6A1C884D-2AD7-44F9-2BEF-3C43F4733792}"/>
            </ac:spMkLst>
          </pc:spChg>
          <pc:spChg chg="mod">
            <ac:chgData name="Lee, Whitney" userId="42c304cf-7bf0-4354-97f1-ba8873b86299" providerId="ADAL" clId="{211D9671-1ED9-551A-A998-E463F2A32939}" dt="2025-11-10T15:16:22.476" v="1" actId="20577"/>
            <ac:spMkLst>
              <pc:docMk/>
              <pc:sldMasterMk cId="0" sldId="2147483648"/>
              <pc:sldLayoutMk cId="0" sldId="2147483655"/>
              <ac:spMk id="30" creationId="{C5CB4FDB-18EC-C6B5-6626-2046052DF8E0}"/>
            </ac:spMkLst>
          </pc:spChg>
          <pc:picChg chg="del">
            <ac:chgData name="Lee, Whitney" userId="42c304cf-7bf0-4354-97f1-ba8873b86299" providerId="ADAL" clId="{211D9671-1ED9-551A-A998-E463F2A32939}" dt="2025-11-14T20:54:07.976" v="3399" actId="478"/>
            <ac:picMkLst>
              <pc:docMk/>
              <pc:sldMasterMk cId="0" sldId="2147483648"/>
              <pc:sldLayoutMk cId="0" sldId="2147483655"/>
              <ac:picMk id="4" creationId="{FD69B094-AA66-6F6E-DAC9-53ECBDC71759}"/>
            </ac:picMkLst>
          </pc:picChg>
          <pc:picChg chg="add mod">
            <ac:chgData name="Lee, Whitney" userId="42c304cf-7bf0-4354-97f1-ba8873b86299" providerId="ADAL" clId="{211D9671-1ED9-551A-A998-E463F2A32939}" dt="2025-11-14T20:54:05.902" v="3398" actId="167"/>
            <ac:picMkLst>
              <pc:docMk/>
              <pc:sldMasterMk cId="0" sldId="2147483648"/>
              <pc:sldLayoutMk cId="0" sldId="2147483655"/>
              <ac:picMk id="5" creationId="{9F43A9FC-EA48-B800-298E-A8863BC57A3B}"/>
            </ac:picMkLst>
          </pc:picChg>
        </pc:sldLayoutChg>
        <pc:sldLayoutChg chg="modSp mod">
          <pc:chgData name="Lee, Whitney" userId="42c304cf-7bf0-4354-97f1-ba8873b86299" providerId="ADAL" clId="{211D9671-1ED9-551A-A998-E463F2A32939}" dt="2025-11-14T17:29:05.966" v="3356" actId="207"/>
          <pc:sldLayoutMkLst>
            <pc:docMk/>
            <pc:sldMasterMk cId="0" sldId="2147483648"/>
            <pc:sldLayoutMk cId="3993272336" sldId="2147483659"/>
          </pc:sldLayoutMkLst>
          <pc:spChg chg="mod">
            <ac:chgData name="Lee, Whitney" userId="42c304cf-7bf0-4354-97f1-ba8873b86299" providerId="ADAL" clId="{211D9671-1ED9-551A-A998-E463F2A32939}" dt="2025-11-14T17:29:05.966" v="3356" actId="207"/>
            <ac:spMkLst>
              <pc:docMk/>
              <pc:sldMasterMk cId="0" sldId="2147483648"/>
              <pc:sldLayoutMk cId="3993272336" sldId="2147483659"/>
              <ac:spMk id="8" creationId="{3F610FF4-2B60-ABC1-FB94-125F76CF7806}"/>
            </ac:spMkLst>
          </pc:spChg>
          <pc:picChg chg="mod">
            <ac:chgData name="Lee, Whitney" userId="42c304cf-7bf0-4354-97f1-ba8873b86299" providerId="ADAL" clId="{211D9671-1ED9-551A-A998-E463F2A32939}" dt="2025-11-14T17:29:02.340" v="3355"/>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211D9671-1ED9-551A-A998-E463F2A32939}" dt="2025-11-14T17:29:32.506" v="3360" actId="207"/>
          <pc:sldLayoutMkLst>
            <pc:docMk/>
            <pc:sldMasterMk cId="0" sldId="2147483648"/>
            <pc:sldLayoutMk cId="1379526535" sldId="2147483670"/>
          </pc:sldLayoutMkLst>
          <pc:spChg chg="mod">
            <ac:chgData name="Lee, Whitney" userId="42c304cf-7bf0-4354-97f1-ba8873b86299" providerId="ADAL" clId="{211D9671-1ED9-551A-A998-E463F2A32939}" dt="2025-11-10T15:17:03.593" v="16"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211D9671-1ED9-551A-A998-E463F2A32939}" dt="2025-11-14T17:29:32.506" v="3360" actId="207"/>
            <ac:spMkLst>
              <pc:docMk/>
              <pc:sldMasterMk cId="0" sldId="2147483648"/>
              <pc:sldLayoutMk cId="1379526535" sldId="2147483670"/>
              <ac:spMk id="8" creationId="{3F610FF4-2B60-ABC1-FB94-125F76CF7806}"/>
            </ac:spMkLst>
          </pc:spChg>
          <pc:picChg chg="mod">
            <ac:chgData name="Lee, Whitney" userId="42c304cf-7bf0-4354-97f1-ba8873b86299" providerId="ADAL" clId="{211D9671-1ED9-551A-A998-E463F2A32939}" dt="2025-11-14T17:29:27.046" v="3359"/>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211D9671-1ED9-551A-A998-E463F2A32939}" dt="2025-11-14T17:30:03.304" v="3363" actId="207"/>
          <pc:sldLayoutMkLst>
            <pc:docMk/>
            <pc:sldMasterMk cId="0" sldId="2147483648"/>
            <pc:sldLayoutMk cId="3117666292" sldId="2147483671"/>
          </pc:sldLayoutMkLst>
          <pc:spChg chg="mod">
            <ac:chgData name="Lee, Whitney" userId="42c304cf-7bf0-4354-97f1-ba8873b86299" providerId="ADAL" clId="{211D9671-1ED9-551A-A998-E463F2A32939}" dt="2025-11-14T17:30:03.304" v="3363" actId="207"/>
            <ac:spMkLst>
              <pc:docMk/>
              <pc:sldMasterMk cId="0" sldId="2147483648"/>
              <pc:sldLayoutMk cId="3117666292" sldId="2147483671"/>
              <ac:spMk id="2" creationId="{30871E02-E8F8-41F3-D680-70C207A5A57D}"/>
            </ac:spMkLst>
          </pc:spChg>
          <pc:spChg chg="mod">
            <ac:chgData name="Lee, Whitney" userId="42c304cf-7bf0-4354-97f1-ba8873b86299" providerId="ADAL" clId="{211D9671-1ED9-551A-A998-E463F2A32939}" dt="2025-11-14T17:30:00.011" v="3362" actId="207"/>
            <ac:spMkLst>
              <pc:docMk/>
              <pc:sldMasterMk cId="0" sldId="2147483648"/>
              <pc:sldLayoutMk cId="3117666292" sldId="2147483671"/>
              <ac:spMk id="4" creationId="{1716F096-317B-FE5B-CA00-165FA955B9A2}"/>
            </ac:spMkLst>
          </pc:spChg>
          <pc:picChg chg="mod">
            <ac:chgData name="Lee, Whitney" userId="42c304cf-7bf0-4354-97f1-ba8873b86299" providerId="ADAL" clId="{211D9671-1ED9-551A-A998-E463F2A32939}" dt="2025-11-14T17:29:56.713" v="3361"/>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211D9671-1ED9-551A-A998-E463F2A32939}" dt="2025-11-14T17:29:18.429" v="3358"/>
          <pc:sldLayoutMkLst>
            <pc:docMk/>
            <pc:sldMasterMk cId="0" sldId="2147483648"/>
            <pc:sldLayoutMk cId="2105013169" sldId="2147483672"/>
          </pc:sldLayoutMkLst>
          <pc:spChg chg="mod">
            <ac:chgData name="Lee, Whitney" userId="42c304cf-7bf0-4354-97f1-ba8873b86299" providerId="ADAL" clId="{211D9671-1ED9-551A-A998-E463F2A32939}" dt="2025-11-14T17:29:12.063" v="3357" actId="207"/>
            <ac:spMkLst>
              <pc:docMk/>
              <pc:sldMasterMk cId="0" sldId="2147483648"/>
              <pc:sldLayoutMk cId="2105013169" sldId="2147483672"/>
              <ac:spMk id="8" creationId="{3F610FF4-2B60-ABC1-FB94-125F76CF7806}"/>
            </ac:spMkLst>
          </pc:spChg>
          <pc:picChg chg="mod">
            <ac:chgData name="Lee, Whitney" userId="42c304cf-7bf0-4354-97f1-ba8873b86299" providerId="ADAL" clId="{211D9671-1ED9-551A-A998-E463F2A32939}" dt="2025-11-14T17:29:18.429" v="3358"/>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211D9671-1ED9-551A-A998-E463F2A32939}" dt="2025-11-14T17:30:19.963" v="3365"/>
          <pc:sldLayoutMkLst>
            <pc:docMk/>
            <pc:sldMasterMk cId="0" sldId="2147483648"/>
            <pc:sldLayoutMk cId="2411421136" sldId="2147483673"/>
          </pc:sldLayoutMkLst>
          <pc:spChg chg="mod">
            <ac:chgData name="Lee, Whitney" userId="42c304cf-7bf0-4354-97f1-ba8873b86299" providerId="ADAL" clId="{211D9671-1ED9-551A-A998-E463F2A32939}" dt="2025-11-14T17:30:14.492" v="3364" actId="207"/>
            <ac:spMkLst>
              <pc:docMk/>
              <pc:sldMasterMk cId="0" sldId="2147483648"/>
              <pc:sldLayoutMk cId="2411421136" sldId="2147483673"/>
              <ac:spMk id="8" creationId="{3F610FF4-2B60-ABC1-FB94-125F76CF7806}"/>
            </ac:spMkLst>
          </pc:spChg>
          <pc:picChg chg="mod">
            <ac:chgData name="Lee, Whitney" userId="42c304cf-7bf0-4354-97f1-ba8873b86299" providerId="ADAL" clId="{211D9671-1ED9-551A-A998-E463F2A32939}" dt="2025-11-14T17:30:19.963" v="3365"/>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211D9671-1ED9-551A-A998-E463F2A32939}" dt="2025-11-14T17:30:41.470" v="3367" actId="207"/>
          <pc:sldLayoutMkLst>
            <pc:docMk/>
            <pc:sldMasterMk cId="0" sldId="2147483648"/>
            <pc:sldLayoutMk cId="1652537508" sldId="2147483674"/>
          </pc:sldLayoutMkLst>
          <pc:spChg chg="mod">
            <ac:chgData name="Lee, Whitney" userId="42c304cf-7bf0-4354-97f1-ba8873b86299" providerId="ADAL" clId="{211D9671-1ED9-551A-A998-E463F2A32939}" dt="2025-11-14T17:30:41.470" v="3367" actId="207"/>
            <ac:spMkLst>
              <pc:docMk/>
              <pc:sldMasterMk cId="0" sldId="2147483648"/>
              <pc:sldLayoutMk cId="1652537508" sldId="2147483674"/>
              <ac:spMk id="4" creationId="{1716F096-317B-FE5B-CA00-165FA955B9A2}"/>
            </ac:spMkLst>
          </pc:spChg>
          <pc:picChg chg="mod">
            <ac:chgData name="Lee, Whitney" userId="42c304cf-7bf0-4354-97f1-ba8873b86299" providerId="ADAL" clId="{211D9671-1ED9-551A-A998-E463F2A32939}" dt="2025-11-14T17:30:28.743" v="3366"/>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211D9671-1ED9-551A-A998-E463F2A32939}" dt="2025-11-14T22:23:43.104" v="3437" actId="18131"/>
        <pc:sldMasterMkLst>
          <pc:docMk/>
          <pc:sldMasterMk cId="2113399045" sldId="2147483660"/>
        </pc:sldMasterMkLst>
        <pc:spChg chg="mod">
          <ac:chgData name="Lee, Whitney" userId="42c304cf-7bf0-4354-97f1-ba8873b86299" providerId="ADAL" clId="{211D9671-1ED9-551A-A998-E463F2A32939}" dt="2025-11-14T17:30:48.220" v="3368" actId="207"/>
          <ac:spMkLst>
            <pc:docMk/>
            <pc:sldMasterMk cId="2113399045" sldId="2147483660"/>
            <ac:spMk id="2" creationId="{5D072836-95B9-C12B-588A-DCB348C5FD2E}"/>
          </ac:spMkLst>
        </pc:spChg>
        <pc:spChg chg="mod">
          <ac:chgData name="Lee, Whitney" userId="42c304cf-7bf0-4354-97f1-ba8873b86299" providerId="ADAL" clId="{211D9671-1ED9-551A-A998-E463F2A32939}" dt="2025-11-14T17:30:50.626" v="3369" actId="207"/>
          <ac:spMkLst>
            <pc:docMk/>
            <pc:sldMasterMk cId="2113399045" sldId="2147483660"/>
            <ac:spMk id="3" creationId="{D702BAF9-6071-A275-BF21-8ABEC3F128DE}"/>
          </ac:spMkLst>
        </pc:spChg>
        <pc:sldLayoutChg chg="delSp modSp mod">
          <pc:chgData name="Lee, Whitney" userId="42c304cf-7bf0-4354-97f1-ba8873b86299" providerId="ADAL" clId="{211D9671-1ED9-551A-A998-E463F2A32939}" dt="2025-11-14T17:33:48.465" v="3393" actId="14100"/>
          <pc:sldLayoutMkLst>
            <pc:docMk/>
            <pc:sldMasterMk cId="2113399045" sldId="2147483660"/>
            <pc:sldLayoutMk cId="2923927821" sldId="2147483662"/>
          </pc:sldLayoutMkLst>
          <pc:spChg chg="mod">
            <ac:chgData name="Lee, Whitney" userId="42c304cf-7bf0-4354-97f1-ba8873b86299" providerId="ADAL" clId="{211D9671-1ED9-551A-A998-E463F2A32939}" dt="2025-11-14T17:31:28.732" v="3373" actId="207"/>
            <ac:spMkLst>
              <pc:docMk/>
              <pc:sldMasterMk cId="2113399045" sldId="2147483660"/>
              <pc:sldLayoutMk cId="2923927821" sldId="2147483662"/>
              <ac:spMk id="5" creationId="{58E2D9B1-3898-B316-3EDC-AEC29AB664E9}"/>
            </ac:spMkLst>
          </pc:spChg>
          <pc:spChg chg="del mod">
            <ac:chgData name="Lee, Whitney" userId="42c304cf-7bf0-4354-97f1-ba8873b86299" providerId="ADAL" clId="{211D9671-1ED9-551A-A998-E463F2A32939}" dt="2025-11-14T17:33:05.638" v="3387" actId="478"/>
            <ac:spMkLst>
              <pc:docMk/>
              <pc:sldMasterMk cId="2113399045" sldId="2147483660"/>
              <pc:sldLayoutMk cId="2923927821" sldId="2147483662"/>
              <ac:spMk id="6" creationId="{9586F3AF-70B3-487A-CA7C-E4F73E368FEB}"/>
            </ac:spMkLst>
          </pc:spChg>
          <pc:spChg chg="mod">
            <ac:chgData name="Lee, Whitney" userId="42c304cf-7bf0-4354-97f1-ba8873b86299" providerId="ADAL" clId="{211D9671-1ED9-551A-A998-E463F2A32939}" dt="2025-11-14T17:31:34.717" v="3374" actId="20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11-14T17:31:09.314" v="3372"/>
            <ac:picMkLst>
              <pc:docMk/>
              <pc:sldMasterMk cId="2113399045" sldId="2147483660"/>
              <pc:sldLayoutMk cId="2923927821" sldId="2147483662"/>
              <ac:picMk id="3" creationId="{3E3FA0C5-D891-EABB-F265-BE42AF47ED03}"/>
            </ac:picMkLst>
          </pc:picChg>
          <pc:picChg chg="mod">
            <ac:chgData name="Lee, Whitney" userId="42c304cf-7bf0-4354-97f1-ba8873b86299" providerId="ADAL" clId="{211D9671-1ED9-551A-A998-E463F2A32939}" dt="2025-11-14T17:33:48.465" v="3393" actId="14100"/>
            <ac:picMkLst>
              <pc:docMk/>
              <pc:sldMasterMk cId="2113399045" sldId="2147483660"/>
              <pc:sldLayoutMk cId="2923927821" sldId="2147483662"/>
              <ac:picMk id="7" creationId="{E7DF67BE-E4F5-E1A5-F2E1-63D57741EFEE}"/>
            </ac:picMkLst>
          </pc:picChg>
        </pc:sldLayoutChg>
        <pc:sldLayoutChg chg="modSp mod">
          <pc:chgData name="Lee, Whitney" userId="42c304cf-7bf0-4354-97f1-ba8873b86299" providerId="ADAL" clId="{211D9671-1ED9-551A-A998-E463F2A32939}" dt="2025-11-14T21:28:03.800" v="3404" actId="18131"/>
          <pc:sldLayoutMkLst>
            <pc:docMk/>
            <pc:sldMasterMk cId="2113399045" sldId="2147483660"/>
            <pc:sldLayoutMk cId="3347925749" sldId="2147483663"/>
          </pc:sldLayoutMkLst>
          <pc:spChg chg="mod">
            <ac:chgData name="Lee, Whitney" userId="42c304cf-7bf0-4354-97f1-ba8873b86299" providerId="ADAL" clId="{211D9671-1ED9-551A-A998-E463F2A32939}" dt="2025-11-10T15:26:45.204" v="519"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211D9671-1ED9-551A-A998-E463F2A32939}" dt="2025-11-14T17:32:05.656" v="3379" actId="207"/>
            <ac:spMkLst>
              <pc:docMk/>
              <pc:sldMasterMk cId="2113399045" sldId="2147483660"/>
              <pc:sldLayoutMk cId="3347925749" sldId="2147483663"/>
              <ac:spMk id="4" creationId="{0D0F253A-4A72-0DF3-0607-465164E042D8}"/>
            </ac:spMkLst>
          </pc:spChg>
          <pc:picChg chg="mod modCrop">
            <ac:chgData name="Lee, Whitney" userId="42c304cf-7bf0-4354-97f1-ba8873b86299" providerId="ADAL" clId="{211D9671-1ED9-551A-A998-E463F2A32939}" dt="2025-11-14T21:28:03.800" v="3404" actId="18131"/>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211D9671-1ED9-551A-A998-E463F2A32939}" dt="2025-11-14T20:54:47.667" v="3402" actId="167"/>
          <pc:sldLayoutMkLst>
            <pc:docMk/>
            <pc:sldMasterMk cId="2113399045" sldId="2147483660"/>
            <pc:sldLayoutMk cId="126326423" sldId="2147483664"/>
          </pc:sldLayoutMkLst>
          <pc:spChg chg="mod">
            <ac:chgData name="Lee, Whitney" userId="42c304cf-7bf0-4354-97f1-ba8873b86299" providerId="ADAL" clId="{211D9671-1ED9-551A-A998-E463F2A32939}" dt="2025-11-14T17:32:24.322" v="3382" actId="207"/>
            <ac:spMkLst>
              <pc:docMk/>
              <pc:sldMasterMk cId="2113399045" sldId="2147483660"/>
              <pc:sldLayoutMk cId="126326423" sldId="2147483664"/>
              <ac:spMk id="4" creationId="{1716F096-317B-FE5B-CA00-165FA955B9A2}"/>
            </ac:spMkLst>
          </pc:spChg>
          <pc:picChg chg="del">
            <ac:chgData name="Lee, Whitney" userId="42c304cf-7bf0-4354-97f1-ba8873b86299" providerId="ADAL" clId="{211D9671-1ED9-551A-A998-E463F2A32939}" dt="2025-11-14T20:54:43.528" v="3400" actId="478"/>
            <ac:picMkLst>
              <pc:docMk/>
              <pc:sldMasterMk cId="2113399045" sldId="2147483660"/>
              <pc:sldLayoutMk cId="126326423" sldId="2147483664"/>
              <ac:picMk id="2" creationId="{F4CE8F03-257C-45E8-02DF-1A71166263AD}"/>
            </ac:picMkLst>
          </pc:picChg>
          <pc:picChg chg="add mod">
            <ac:chgData name="Lee, Whitney" userId="42c304cf-7bf0-4354-97f1-ba8873b86299" providerId="ADAL" clId="{211D9671-1ED9-551A-A998-E463F2A32939}" dt="2025-11-14T20:54:47.667" v="3402" actId="167"/>
            <ac:picMkLst>
              <pc:docMk/>
              <pc:sldMasterMk cId="2113399045" sldId="2147483660"/>
              <pc:sldLayoutMk cId="126326423" sldId="2147483664"/>
              <ac:picMk id="3" creationId="{1952648C-BE06-E806-4F99-20F9E2E7CC59}"/>
            </ac:picMkLst>
          </pc:picChg>
        </pc:sldLayoutChg>
        <pc:sldLayoutChg chg="modSp mod">
          <pc:chgData name="Lee, Whitney" userId="42c304cf-7bf0-4354-97f1-ba8873b86299" providerId="ADAL" clId="{211D9671-1ED9-551A-A998-E463F2A32939}" dt="2025-11-14T22:21:39.182" v="3427" actId="18131"/>
          <pc:sldLayoutMkLst>
            <pc:docMk/>
            <pc:sldMasterMk cId="2113399045" sldId="2147483660"/>
            <pc:sldLayoutMk cId="2291955193" sldId="2147483668"/>
          </pc:sldLayoutMkLst>
          <pc:spChg chg="mod">
            <ac:chgData name="Lee, Whitney" userId="42c304cf-7bf0-4354-97f1-ba8873b86299" providerId="ADAL" clId="{211D9671-1ED9-551A-A998-E463F2A32939}" dt="2025-11-10T15:27:00.030" v="549" actId="20577"/>
            <ac:spMkLst>
              <pc:docMk/>
              <pc:sldMasterMk cId="2113399045" sldId="2147483660"/>
              <pc:sldLayoutMk cId="2291955193" sldId="2147483668"/>
              <ac:spMk id="2" creationId="{3A31D424-BB70-4637-4E55-1FDED185A759}"/>
            </ac:spMkLst>
          </pc:spChg>
          <pc:spChg chg="mod">
            <ac:chgData name="Lee, Whitney" userId="42c304cf-7bf0-4354-97f1-ba8873b86299" providerId="ADAL" clId="{211D9671-1ED9-551A-A998-E463F2A32939}" dt="2025-11-14T17:32:14.084" v="3380"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211D9671-1ED9-551A-A998-E463F2A32939}" dt="2025-11-14T22:21:39.182" v="3427" actId="18131"/>
            <ac:picMkLst>
              <pc:docMk/>
              <pc:sldMasterMk cId="2113399045" sldId="2147483660"/>
              <pc:sldLayoutMk cId="2291955193" sldId="2147483668"/>
              <ac:picMk id="3" creationId="{F82A4142-97E0-C575-3355-153C03D1A191}"/>
            </ac:picMkLst>
          </pc:picChg>
        </pc:sldLayoutChg>
        <pc:sldLayoutChg chg="addSp delSp modSp mod">
          <pc:chgData name="Lee, Whitney" userId="42c304cf-7bf0-4354-97f1-ba8873b86299" providerId="ADAL" clId="{211D9671-1ED9-551A-A998-E463F2A32939}" dt="2025-11-14T22:23:43.104" v="3437" actId="18131"/>
          <pc:sldLayoutMkLst>
            <pc:docMk/>
            <pc:sldMasterMk cId="2113399045" sldId="2147483660"/>
            <pc:sldLayoutMk cId="3645915490" sldId="2147483669"/>
          </pc:sldLayoutMkLst>
          <pc:spChg chg="mod">
            <ac:chgData name="Lee, Whitney" userId="42c304cf-7bf0-4354-97f1-ba8873b86299" providerId="ADAL" clId="{211D9671-1ED9-551A-A998-E463F2A32939}" dt="2025-11-14T17:32:18.774" v="3381"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211D9671-1ED9-551A-A998-E463F2A32939}" dt="2025-11-10T15:27:14.443" v="575" actId="20577"/>
            <ac:spMkLst>
              <pc:docMk/>
              <pc:sldMasterMk cId="2113399045" sldId="2147483660"/>
              <pc:sldLayoutMk cId="3645915490" sldId="2147483669"/>
              <ac:spMk id="5" creationId="{A6EAD622-361E-E05A-7C09-F7BE95C7625C}"/>
            </ac:spMkLst>
          </pc:spChg>
          <pc:picChg chg="add del mod">
            <ac:chgData name="Lee, Whitney" userId="42c304cf-7bf0-4354-97f1-ba8873b86299" providerId="ADAL" clId="{211D9671-1ED9-551A-A998-E463F2A32939}" dt="2025-11-14T22:21:22.778" v="3422" actId="478"/>
            <ac:picMkLst>
              <pc:docMk/>
              <pc:sldMasterMk cId="2113399045" sldId="2147483660"/>
              <pc:sldLayoutMk cId="3645915490" sldId="2147483669"/>
              <ac:picMk id="2" creationId="{1EC4BE28-7CDA-D776-818C-BD0CF9D0E4CD}"/>
            </ac:picMkLst>
          </pc:picChg>
          <pc:picChg chg="mod modCrop">
            <ac:chgData name="Lee, Whitney" userId="42c304cf-7bf0-4354-97f1-ba8873b86299" providerId="ADAL" clId="{211D9671-1ED9-551A-A998-E463F2A32939}" dt="2025-11-14T22:23:43.104" v="3437" actId="18131"/>
            <ac:picMkLst>
              <pc:docMk/>
              <pc:sldMasterMk cId="2113399045" sldId="2147483660"/>
              <pc:sldLayoutMk cId="3645915490" sldId="2147483669"/>
              <ac:picMk id="3" creationId="{F82A4142-97E0-C575-3355-153C03D1A191}"/>
            </ac:picMkLst>
          </pc:picChg>
        </pc:sldLayoutChg>
        <pc:sldLayoutChg chg="modSp mod">
          <pc:chgData name="Lee, Whitney" userId="42c304cf-7bf0-4354-97f1-ba8873b86299" providerId="ADAL" clId="{211D9671-1ED9-551A-A998-E463F2A32939}" dt="2025-11-14T17:32:36.801" v="3384"/>
          <pc:sldLayoutMkLst>
            <pc:docMk/>
            <pc:sldMasterMk cId="2113399045" sldId="2147483660"/>
            <pc:sldLayoutMk cId="1243331843" sldId="2147483675"/>
          </pc:sldLayoutMkLst>
          <pc:spChg chg="mod">
            <ac:chgData name="Lee, Whitney" userId="42c304cf-7bf0-4354-97f1-ba8873b86299" providerId="ADAL" clId="{211D9671-1ED9-551A-A998-E463F2A32939}" dt="2025-11-14T17:32:30.835" v="3383" actId="207"/>
            <ac:spMkLst>
              <pc:docMk/>
              <pc:sldMasterMk cId="2113399045" sldId="2147483660"/>
              <pc:sldLayoutMk cId="1243331843" sldId="2147483675"/>
              <ac:spMk id="8" creationId="{3F610FF4-2B60-ABC1-FB94-125F76CF7806}"/>
            </ac:spMkLst>
          </pc:spChg>
          <pc:picChg chg="mod">
            <ac:chgData name="Lee, Whitney" userId="42c304cf-7bf0-4354-97f1-ba8873b86299" providerId="ADAL" clId="{211D9671-1ED9-551A-A998-E463F2A32939}" dt="2025-11-14T17:32:36.801" v="3384"/>
            <ac:picMkLst>
              <pc:docMk/>
              <pc:sldMasterMk cId="2113399045" sldId="2147483660"/>
              <pc:sldLayoutMk cId="1243331843" sldId="2147483675"/>
              <ac:picMk id="3" creationId="{A0BDA4DC-1B83-6A00-C0BD-058CC744263B}"/>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11/14/25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11/14/25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biblegateway.com/passage/?search=Colossians%203&amp;version=KJV"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biblegateway.com/passage/?search=2%20Thessalonians%203&amp;version=KJV"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biblegateway.com/passage/?search=Mark%206&amp;version=NLT"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his article “Is There Such a Thing As the Perfect Job?” Shep Hyken concluded, “If even a small part of what you love to do is in your job, you’ll be far happier than those just working for a paycheck, not really enjoying what they do.”</a:t>
            </a:r>
            <a:r>
              <a:rPr lang="en-US" sz="1200" kern="1200" baseline="30000" dirty="0">
                <a:solidFill>
                  <a:schemeClr val="tx1"/>
                </a:solidFill>
                <a:effectLst/>
                <a:latin typeface="+mn-lt"/>
                <a:ea typeface="+mn-ea"/>
                <a:cs typeface="+mn-cs"/>
              </a:rPr>
              <a:t> 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Discussion Starter—Job Satisfaction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ffectLst/>
                <a:latin typeface="Franklin Gothic Medium" panose="020B0603020102020204" pitchFamily="34" charset="0"/>
              </a:rPr>
              <a:t>What is one thing you love about your job?</a:t>
            </a:r>
            <a:endParaRPr lang="en-US" b="0" i="1"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effectLst/>
              <a:latin typeface="Franklin Gothic Medium" panose="020B0603020102020204" pitchFamily="34" charset="0"/>
            </a:endParaRPr>
          </a:p>
          <a:p>
            <a:r>
              <a:rPr lang="en-US" sz="1200" kern="1200" dirty="0">
                <a:solidFill>
                  <a:schemeClr val="tx1"/>
                </a:solidFill>
                <a:effectLst/>
                <a:latin typeface="+mn-lt"/>
                <a:ea typeface="+mn-ea"/>
                <a:cs typeface="+mn-cs"/>
              </a:rPr>
              <a:t>When workers are surveyed about increasing job satisfaction, the results are not necessarily what many would think. Some may respond with the obvious, “Show me the money!” But compensation tends to rank low on surveys about job satisfaction. Things that seem to matter more are engagement, opportunities for advancement, and working on enjoyable, worthwhile projects.</a:t>
            </a:r>
            <a:r>
              <a:rPr lang="en-US" sz="1200" kern="1200" baseline="30000" dirty="0">
                <a:solidFill>
                  <a:schemeClr val="tx1"/>
                </a:solidFill>
                <a:effectLst/>
                <a:latin typeface="+mn-lt"/>
                <a:ea typeface="+mn-ea"/>
                <a:cs typeface="+mn-cs"/>
              </a:rPr>
              <a:t>2</a:t>
            </a:r>
          </a:p>
          <a:p>
            <a:endParaRPr lang="en-US" sz="1200" kern="1200" baseline="30000" dirty="0">
              <a:solidFill>
                <a:schemeClr val="tx1"/>
              </a:solidFill>
              <a:effectLst/>
              <a:latin typeface="+mn-lt"/>
              <a:ea typeface="+mn-ea"/>
              <a:cs typeface="+mn-cs"/>
            </a:endParaRPr>
          </a:p>
          <a:p>
            <a:endParaRPr lang="en-US" sz="1200" kern="1200" baseline="300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the past couple of lessons, we’ve explored teaching mostly from the Old Testament concerning work and rest. Now we turn to New Testament teaching on this topic. This lesson series concludes by looking at some of the Scriptures that have been used to define the Christian work ethic.</a:t>
            </a:r>
            <a:endParaRPr lang="en-US" sz="1200" kern="1200" baseline="300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effectLst/>
              <a:latin typeface="Franklin Gothic Medium" panose="020B0603020102020204" pitchFamily="34" charset="0"/>
            </a:endParaRPr>
          </a:p>
          <a:p>
            <a:pPr marL="228600" indent="-228600">
              <a:buAutoNum type="arabicPeriod"/>
            </a:pPr>
            <a:r>
              <a:rPr lang="en-US" sz="1200" kern="1200" dirty="0">
                <a:solidFill>
                  <a:schemeClr val="tx1"/>
                </a:solidFill>
                <a:effectLst/>
                <a:latin typeface="+mn-lt"/>
                <a:ea typeface="+mn-ea"/>
                <a:cs typeface="+mn-cs"/>
              </a:rPr>
              <a:t>Shep Hyken, “Is There Such a Thing As the Perfect Job?” Forbes, April 17, 2022, https://</a:t>
            </a:r>
            <a:r>
              <a:rPr lang="en-US" sz="1200" kern="1200" dirty="0" err="1">
                <a:solidFill>
                  <a:schemeClr val="tx1"/>
                </a:solidFill>
                <a:effectLst/>
                <a:latin typeface="+mn-lt"/>
                <a:ea typeface="+mn-ea"/>
                <a:cs typeface="+mn-cs"/>
              </a:rPr>
              <a:t>www.forbes.com</a:t>
            </a:r>
            <a:r>
              <a:rPr lang="en-US" sz="1200" kern="1200" dirty="0">
                <a:solidFill>
                  <a:schemeClr val="tx1"/>
                </a:solidFill>
                <a:effectLst/>
                <a:latin typeface="+mn-lt"/>
                <a:ea typeface="+mn-ea"/>
                <a:cs typeface="+mn-cs"/>
              </a:rPr>
              <a:t>/sites/</a:t>
            </a:r>
            <a:r>
              <a:rPr lang="en-US" sz="1200" kern="1200" dirty="0" err="1">
                <a:solidFill>
                  <a:schemeClr val="tx1"/>
                </a:solidFill>
                <a:effectLst/>
                <a:latin typeface="+mn-lt"/>
                <a:ea typeface="+mn-ea"/>
                <a:cs typeface="+mn-cs"/>
              </a:rPr>
              <a:t>shephyken</a:t>
            </a:r>
            <a:r>
              <a:rPr lang="en-US" sz="1200" kern="1200" dirty="0">
                <a:solidFill>
                  <a:schemeClr val="tx1"/>
                </a:solidFill>
                <a:effectLst/>
                <a:latin typeface="+mn-lt"/>
                <a:ea typeface="+mn-ea"/>
                <a:cs typeface="+mn-cs"/>
              </a:rPr>
              <a:t>/2022/04/17/is-there-such-a-thing-as-the-perfect-job/.</a:t>
            </a:r>
          </a:p>
          <a:p>
            <a:r>
              <a:rPr lang="en-US" sz="1200" kern="1200" dirty="0">
                <a:solidFill>
                  <a:schemeClr val="tx1"/>
                </a:solidFill>
                <a:effectLst/>
                <a:latin typeface="+mn-lt"/>
                <a:ea typeface="+mn-ea"/>
                <a:cs typeface="+mn-cs"/>
              </a:rPr>
              <a:t>2. Emily Numa, “What Is Job Satisfaction? (And How to Increase Yours),” </a:t>
            </a:r>
            <a:r>
              <a:rPr lang="en-US" sz="1200" kern="1200" dirty="0" err="1">
                <a:solidFill>
                  <a:schemeClr val="tx1"/>
                </a:solidFill>
                <a:effectLst/>
                <a:latin typeface="+mn-lt"/>
                <a:ea typeface="+mn-ea"/>
                <a:cs typeface="+mn-cs"/>
              </a:rPr>
              <a:t>Knowadays</a:t>
            </a:r>
            <a:r>
              <a:rPr lang="en-US" sz="1200" kern="1200" dirty="0">
                <a:solidFill>
                  <a:schemeClr val="tx1"/>
                </a:solidFill>
                <a:effectLst/>
                <a:latin typeface="+mn-lt"/>
                <a:ea typeface="+mn-ea"/>
                <a:cs typeface="+mn-cs"/>
              </a:rPr>
              <a:t>, April 2, 2023, https://</a:t>
            </a:r>
            <a:r>
              <a:rPr lang="en-US" sz="1200" kern="1200" dirty="0" err="1">
                <a:solidFill>
                  <a:schemeClr val="tx1"/>
                </a:solidFill>
                <a:effectLst/>
                <a:latin typeface="+mn-lt"/>
                <a:ea typeface="+mn-ea"/>
                <a:cs typeface="+mn-cs"/>
              </a:rPr>
              <a:t>knowadays.com</a:t>
            </a:r>
            <a:r>
              <a:rPr lang="en-US" sz="1200" kern="1200" dirty="0">
                <a:solidFill>
                  <a:schemeClr val="tx1"/>
                </a:solidFill>
                <a:effectLst/>
                <a:latin typeface="+mn-lt"/>
                <a:ea typeface="+mn-ea"/>
                <a:cs typeface="+mn-cs"/>
              </a:rPr>
              <a:t>/blog/what-is-job-satisfaction-and-how-to-increase-yours/.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Colossians 3:22–24; 1 Thessalonians 2:9; 4:11–12</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sz="1200" b="0" i="0" kern="1200" dirty="0">
                <a:solidFill>
                  <a:srgbClr val="000000"/>
                </a:solidFill>
                <a:effectLst/>
                <a:latin typeface="system-ui"/>
                <a:ea typeface="+mn-ea"/>
                <a:cs typeface="+mn-cs"/>
              </a:rPr>
              <a:t>3:22. </a:t>
            </a:r>
            <a:r>
              <a:rPr lang="en-US" sz="1200" b="0" i="0" kern="1200" dirty="0">
                <a:solidFill>
                  <a:schemeClr val="tx1"/>
                </a:solidFill>
                <a:effectLst/>
                <a:latin typeface="+mn-lt"/>
                <a:ea typeface="+mn-ea"/>
                <a:cs typeface="+mn-cs"/>
              </a:rPr>
              <a:t>Slaves, obey your earthly masters in everything you do. Try to please them all the time, not just when they are watching you. Serve them sincerely because of your reverent fear of the Lord. 23. Work willingly at whatever you do, as though you were working for the Lord rather than for people. 24. Remember that the Lord will give you an inheritance as your reward, and that the Master you are serving is Christ.</a:t>
            </a:r>
          </a:p>
          <a:p>
            <a:pPr marR="0" lvl="0" algn="l" defTabSz="914400" rtl="0" eaLnBrk="1" fontAlgn="auto" latinLnBrk="0" hangingPunct="1">
              <a:lnSpc>
                <a:spcPct val="100000"/>
              </a:lnSpc>
              <a:spcBef>
                <a:spcPts val="0"/>
              </a:spcBef>
              <a:spcAft>
                <a:spcPts val="0"/>
              </a:spcAft>
              <a:buClrTx/>
              <a:buSzTx/>
              <a:tabLst/>
              <a:defRPr/>
            </a:pPr>
            <a:endParaRPr lang="en-US" sz="1200" b="0" i="0" kern="1200" dirty="0">
              <a:solidFill>
                <a:schemeClr val="tx1"/>
              </a:solidFill>
              <a:effectLst/>
              <a:latin typeface="+mn-lt"/>
              <a:ea typeface="+mn-ea"/>
              <a:cs typeface="+mn-cs"/>
            </a:endParaRPr>
          </a:p>
          <a:p>
            <a:pPr marR="0" lvl="0" algn="l" defTabSz="914400" rtl="0" eaLnBrk="1" fontAlgn="auto" latinLnBrk="0" hangingPunct="1">
              <a:lnSpc>
                <a:spcPct val="100000"/>
              </a:lnSpc>
              <a:spcBef>
                <a:spcPts val="0"/>
              </a:spcBef>
              <a:spcAft>
                <a:spcPts val="0"/>
              </a:spcAft>
              <a:buClrTx/>
              <a:buSzTx/>
              <a:tabLst/>
              <a:defRPr/>
            </a:pPr>
            <a:r>
              <a:rPr lang="en-US" sz="1200" b="0" i="0" kern="1200" dirty="0">
                <a:solidFill>
                  <a:schemeClr val="tx1"/>
                </a:solidFill>
                <a:effectLst/>
                <a:latin typeface="+mn-lt"/>
                <a:ea typeface="+mn-ea"/>
                <a:cs typeface="+mn-cs"/>
              </a:rPr>
              <a:t>2:9. Don’t you remember, dear brothers and sisters, how hard we worked among you? Night and day we toiled to earn a living so that we would not be a burden to any of you as we preached God’s Good News to you.</a:t>
            </a:r>
          </a:p>
          <a:p>
            <a:pPr marR="0" lvl="0" algn="l" defTabSz="914400" rtl="0" eaLnBrk="1" fontAlgn="auto" latinLnBrk="0" hangingPunct="1">
              <a:lnSpc>
                <a:spcPct val="100000"/>
              </a:lnSpc>
              <a:spcBef>
                <a:spcPts val="0"/>
              </a:spcBef>
              <a:spcAft>
                <a:spcPts val="0"/>
              </a:spcAft>
              <a:buClrTx/>
              <a:buSzTx/>
              <a:tabLst/>
              <a:defRPr/>
            </a:pPr>
            <a:endParaRPr lang="en-US" sz="1200" b="0" i="0" kern="1200" dirty="0">
              <a:solidFill>
                <a:schemeClr val="tx1"/>
              </a:solidFill>
              <a:effectLst/>
              <a:latin typeface="+mn-lt"/>
              <a:ea typeface="+mn-ea"/>
              <a:cs typeface="+mn-cs"/>
            </a:endParaRPr>
          </a:p>
          <a:p>
            <a:pPr marR="0" lvl="0" algn="l" defTabSz="914400" rtl="0" eaLnBrk="1" fontAlgn="auto" latinLnBrk="0" hangingPunct="1">
              <a:lnSpc>
                <a:spcPct val="100000"/>
              </a:lnSpc>
              <a:spcBef>
                <a:spcPts val="0"/>
              </a:spcBef>
              <a:spcAft>
                <a:spcPts val="0"/>
              </a:spcAft>
              <a:buClrTx/>
              <a:buSzTx/>
              <a:tabLst/>
              <a:defRPr/>
            </a:pPr>
            <a:r>
              <a:rPr lang="en-US" sz="1200" b="0" i="0" kern="1200" dirty="0">
                <a:solidFill>
                  <a:schemeClr val="tx1"/>
                </a:solidFill>
                <a:effectLst/>
                <a:latin typeface="+mn-lt"/>
                <a:ea typeface="+mn-ea"/>
                <a:cs typeface="+mn-cs"/>
              </a:rPr>
              <a:t>4:11. Make it your goal to live a quiet life, minding your own business and working with your hands, just as we instructed you before. 12. Then people who are not believers will respect the way you live, and you will not need to depend on others.</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3:22. </a:t>
            </a:r>
            <a:r>
              <a:rPr lang="en-US" sz="1200" b="0" i="0" kern="1200" dirty="0">
                <a:solidFill>
                  <a:schemeClr val="tx1"/>
                </a:solidFill>
                <a:effectLst/>
                <a:latin typeface="+mn-lt"/>
                <a:ea typeface="+mn-ea"/>
                <a:cs typeface="+mn-cs"/>
              </a:rPr>
              <a:t>Servants, obey in all things your masters according to the flesh; not with eyeservice, as </a:t>
            </a:r>
            <a:r>
              <a:rPr lang="en-US" sz="1200" b="0" i="0" kern="1200" dirty="0" err="1">
                <a:solidFill>
                  <a:schemeClr val="tx1"/>
                </a:solidFill>
                <a:effectLst/>
                <a:latin typeface="+mn-lt"/>
                <a:ea typeface="+mn-ea"/>
                <a:cs typeface="+mn-cs"/>
              </a:rPr>
              <a:t>menpleasers</a:t>
            </a:r>
            <a:r>
              <a:rPr lang="en-US" sz="1200" b="0" i="0" kern="1200" dirty="0">
                <a:solidFill>
                  <a:schemeClr val="tx1"/>
                </a:solidFill>
                <a:effectLst/>
                <a:latin typeface="+mn-lt"/>
                <a:ea typeface="+mn-ea"/>
                <a:cs typeface="+mn-cs"/>
              </a:rPr>
              <a:t>; but in singleness of heart, fearing God; 23. And whatsoever ye do, do it heartily, as to the Lord, and not unto men; 24. Knowing that of the Lord ye shall receive the reward of the inheritance: for ye serve the Lord Christ.</a:t>
            </a:r>
            <a:br>
              <a:rPr lang="en-US" sz="1200" b="0" i="0" kern="1200" dirty="0">
                <a:solidFill>
                  <a:schemeClr val="tx1"/>
                </a:solidFill>
                <a:effectLst/>
                <a:latin typeface="+mn-lt"/>
                <a:ea typeface="+mn-ea"/>
                <a:cs typeface="+mn-cs"/>
                <a:hlinkClick r:id="rId3" tooltip="View Full Chapter"/>
              </a:rPr>
            </a:br>
            <a:endParaRPr lang="en-US" sz="1200" b="0" i="0" kern="1200" dirty="0">
              <a:solidFill>
                <a:schemeClr val="tx1"/>
              </a:solidFill>
              <a:effectLst/>
              <a:latin typeface="+mn-lt"/>
              <a:ea typeface="+mn-ea"/>
              <a:cs typeface="+mn-cs"/>
            </a:endParaRPr>
          </a:p>
          <a:p>
            <a:r>
              <a:rPr lang="en-US" b="0" i="0" dirty="0">
                <a:solidFill>
                  <a:srgbClr val="000000"/>
                </a:solidFill>
                <a:effectLst/>
                <a:latin typeface="system-ui"/>
              </a:rPr>
              <a:t>2:9. </a:t>
            </a:r>
            <a:r>
              <a:rPr lang="en-US" sz="1200" b="0" i="0" kern="1200" dirty="0">
                <a:solidFill>
                  <a:schemeClr val="tx1"/>
                </a:solidFill>
                <a:effectLst/>
                <a:latin typeface="+mn-lt"/>
                <a:ea typeface="+mn-ea"/>
                <a:cs typeface="+mn-cs"/>
              </a:rPr>
              <a:t>For ye remember, brethren, our </a:t>
            </a:r>
            <a:r>
              <a:rPr lang="en-US" sz="1200" b="0" i="0" kern="1200" dirty="0" err="1">
                <a:solidFill>
                  <a:schemeClr val="tx1"/>
                </a:solidFill>
                <a:effectLst/>
                <a:latin typeface="+mn-lt"/>
                <a:ea typeface="+mn-ea"/>
                <a:cs typeface="+mn-cs"/>
              </a:rPr>
              <a:t>labour</a:t>
            </a:r>
            <a:r>
              <a:rPr lang="en-US" sz="1200" b="0" i="0" kern="1200" dirty="0">
                <a:solidFill>
                  <a:schemeClr val="tx1"/>
                </a:solidFill>
                <a:effectLst/>
                <a:latin typeface="+mn-lt"/>
                <a:ea typeface="+mn-ea"/>
                <a:cs typeface="+mn-cs"/>
              </a:rPr>
              <a:t> and travail: for </a:t>
            </a:r>
            <a:r>
              <a:rPr lang="en-US" sz="1200" b="0" i="0" kern="1200" dirty="0" err="1">
                <a:solidFill>
                  <a:schemeClr val="tx1"/>
                </a:solidFill>
                <a:effectLst/>
                <a:latin typeface="+mn-lt"/>
                <a:ea typeface="+mn-ea"/>
                <a:cs typeface="+mn-cs"/>
              </a:rPr>
              <a:t>labouring</a:t>
            </a:r>
            <a:r>
              <a:rPr lang="en-US" sz="1200" b="0" i="0" kern="1200" dirty="0">
                <a:solidFill>
                  <a:schemeClr val="tx1"/>
                </a:solidFill>
                <a:effectLst/>
                <a:latin typeface="+mn-lt"/>
                <a:ea typeface="+mn-ea"/>
                <a:cs typeface="+mn-cs"/>
              </a:rPr>
              <a:t> night and day, because we would not be chargeable unto any of you, we preached unto you the gospel of God.</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4:11. And that ye study to be quiet, and to do your own business, and to work with your own hands, as we commanded you; 12. That ye may walk honestly toward them that are without, and that ye may have lack of nothing.</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 Packet Item 2: Helping People in Need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Students will explore key Scriptures about helping people in need.</a:t>
            </a: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Ephesians 6:5–9</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0" i="0" kern="1200" dirty="0">
                <a:solidFill>
                  <a:schemeClr val="tx1"/>
                </a:solidFill>
                <a:effectLst/>
                <a:latin typeface="+mn-lt"/>
                <a:ea typeface="+mn-ea"/>
                <a:cs typeface="+mn-cs"/>
              </a:rPr>
              <a:t>5. Slaves, obey your earthly masters with deep respect and fear. Serve them sincerely as you would serve Christ. 6. Try to please them all the time, not just when they are watching you. As slaves of Christ, do the will of God with all your heart. 7. Work with enthusiasm, as though you were working for the Lord rather than for people. 8. Remember that the Lord will reward each one of us for the good we do, whether we are slaves or free. 9. Masters, treat your slaves in the same way. Don’t threaten them; remember, you both have the same Master in heaven, and he has no favorites.</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0" i="0" kern="1200" dirty="0">
                <a:solidFill>
                  <a:schemeClr val="tx1"/>
                </a:solidFill>
                <a:effectLst/>
                <a:latin typeface="+mn-lt"/>
                <a:ea typeface="+mn-ea"/>
                <a:cs typeface="+mn-cs"/>
              </a:rPr>
              <a:t>5. Servants, be obedient to them that are your masters according to the flesh, with fear and trembling, in singleness of your heart, as unto Christ; 6. Not with eyeservice, as </a:t>
            </a:r>
            <a:r>
              <a:rPr lang="en-US" sz="1200" b="0" i="0" kern="1200" dirty="0" err="1">
                <a:solidFill>
                  <a:schemeClr val="tx1"/>
                </a:solidFill>
                <a:effectLst/>
                <a:latin typeface="+mn-lt"/>
                <a:ea typeface="+mn-ea"/>
                <a:cs typeface="+mn-cs"/>
              </a:rPr>
              <a:t>menpleasers</a:t>
            </a:r>
            <a:r>
              <a:rPr lang="en-US" sz="1200" b="0" i="0" kern="1200" dirty="0">
                <a:solidFill>
                  <a:schemeClr val="tx1"/>
                </a:solidFill>
                <a:effectLst/>
                <a:latin typeface="+mn-lt"/>
                <a:ea typeface="+mn-ea"/>
                <a:cs typeface="+mn-cs"/>
              </a:rPr>
              <a:t>; but as the servants of Christ, doing the will of God from the heart; 7. With good will doing service, as to the Lord, and not to men: 8. Knowing that whatsoever good thing any man doeth, the same shall he receive of the Lord, whether he be bond or free. 9. And, ye masters, do the same things unto them, forbearing threatening: knowing that your Master also is in heaven; neither is there respect of persons with him.</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2 Thessalonians 3:6–13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0" i="0" kern="1200" dirty="0">
                <a:solidFill>
                  <a:schemeClr val="tx1"/>
                </a:solidFill>
                <a:effectLst/>
                <a:latin typeface="+mn-lt"/>
                <a:ea typeface="+mn-ea"/>
                <a:cs typeface="+mn-cs"/>
              </a:rPr>
              <a:t>6. And now, dear brothers and sisters, we give you this command in the name of our Lord Jesus Christ: Stay away from all believers who live idle lives and don’t follow the tradition they received from us. 7. For you know that you ought to imitate us. We were not idle when we were with you. 8. We never accepted food from anyone without paying for it. We worked hard day and night so we would not be a burden to any of you. 9. We certainly had the right to ask you to feed us, but we wanted to give you an example to follow. 10. Even while we were with you, we gave you this command: “Those unwilling to work will not get to eat.” 11. Yet we hear that some of you are living idle lives, refusing to work and meddling in other people’s business. 12. We command such people and urge them in the name of the Lord Jesus Christ to settle down and work to earn their own living. 13. As for the rest of you, dear brothers and sisters, never get tired of doing good.</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0" i="0" kern="1200" dirty="0">
                <a:solidFill>
                  <a:schemeClr val="tx1"/>
                </a:solidFill>
                <a:effectLst/>
                <a:latin typeface="+mn-lt"/>
                <a:ea typeface="+mn-ea"/>
                <a:cs typeface="+mn-cs"/>
              </a:rPr>
              <a:t>6. Now we command you, brethren, in the name of our Lord Jesus Christ, that ye withdraw yourselves from every brother that walketh disorderly, and not after the tradition which he received of us. 7. For yourselves know how ye ought to follow us: for we behaved not ourselves disorderly among you; 8. Neither did we eat any man's bread for nought; but wrought with </a:t>
            </a:r>
            <a:r>
              <a:rPr lang="en-US" sz="1200" b="0" i="0" kern="1200" dirty="0" err="1">
                <a:solidFill>
                  <a:schemeClr val="tx1"/>
                </a:solidFill>
                <a:effectLst/>
                <a:latin typeface="+mn-lt"/>
                <a:ea typeface="+mn-ea"/>
                <a:cs typeface="+mn-cs"/>
              </a:rPr>
              <a:t>labour</a:t>
            </a:r>
            <a:r>
              <a:rPr lang="en-US" sz="1200" b="0" i="0" kern="1200" dirty="0">
                <a:solidFill>
                  <a:schemeClr val="tx1"/>
                </a:solidFill>
                <a:effectLst/>
                <a:latin typeface="+mn-lt"/>
                <a:ea typeface="+mn-ea"/>
                <a:cs typeface="+mn-cs"/>
              </a:rPr>
              <a:t> and travail night and day, that we might not be chargeable to any of you: 9. Not because we have not power, but to make ourselves an ensample unto you to follow us. 10. For even when we were with you, this we commanded you, that if any would not work, neither should he eat. 11. For we hear that there are some which walk among you disorderly, working not at all, but are busybodies. 12. Now them that are such we command and exhort by our Lord Jesus Christ, that with quietness they work, and eat their own bread. 13. But ye, brethren, be not weary in well doing.</a:t>
            </a:r>
            <a:br>
              <a:rPr lang="en-US" sz="1200" b="0" i="0" kern="1200" dirty="0">
                <a:solidFill>
                  <a:schemeClr val="tx1"/>
                </a:solidFill>
                <a:effectLst/>
                <a:latin typeface="+mn-lt"/>
                <a:ea typeface="+mn-ea"/>
                <a:cs typeface="+mn-cs"/>
                <a:hlinkClick r:id="rId3" tooltip="View Full Chapter"/>
              </a:rPr>
            </a:br>
            <a:endParaRPr lang="en-US" b="0" i="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Franklin Gothic Book" panose="020B0503020102020204" pitchFamily="34" charset="0"/>
                <a:ea typeface="+mn-ea"/>
                <a:cs typeface="+mn-cs"/>
              </a:rPr>
              <a:t>Resource Packet Item 3: A Higher Calling</a:t>
            </a:r>
          </a:p>
          <a:p>
            <a:r>
              <a:rPr lang="en-US" sz="1200" kern="1200" dirty="0">
                <a:solidFill>
                  <a:schemeClr val="tx1"/>
                </a:solidFill>
                <a:effectLst/>
                <a:latin typeface="Franklin Gothic Book" panose="020B0503020102020204" pitchFamily="34" charset="0"/>
                <a:ea typeface="+mn-ea"/>
                <a:cs typeface="+mn-cs"/>
              </a:rPr>
              <a:t>Students will consider how their work reflects their higher calling from God.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p>
          <a:p>
            <a:r>
              <a:rPr lang="en-US" sz="1200" kern="1200" dirty="0">
                <a:solidFill>
                  <a:schemeClr val="tx1"/>
                </a:solidFill>
                <a:effectLst/>
                <a:latin typeface="+mn-lt"/>
                <a:ea typeface="+mn-ea"/>
                <a:cs typeface="+mn-cs"/>
              </a:rPr>
              <a:t>God ordained both work and rest. While we should set aside times of rest to refresh our bodies and souls, we should also work hard to provide for ourselves and others who are in need. When our work ethic reflects our commitment to our Master, Jesus, the quality of our work and our attitude toward work will be a positive gospel witness to the world.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sz="1200" kern="1200" dirty="0">
                <a:solidFill>
                  <a:schemeClr val="tx1"/>
                </a:solidFill>
                <a:effectLst/>
                <a:latin typeface="+mn-lt"/>
                <a:ea typeface="+mn-ea"/>
                <a:cs typeface="+mn-cs"/>
              </a:rPr>
              <a:t>Matthew 11:28–30; Mark 6:30–31; John 5:16–17; 6:22–27; 9:1–5; 17:1–5; Acts 20:28–38; Ephesians 4:28; 6:5–9; Colossians 3:22–24; 1 Thessalonians 2:9; 4:11–12; 2 Thessalonians 3:6–13</a:t>
            </a:r>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Students will engage with Jesus’ teaching and example regarding work and rest.</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Students will explore Paul’s guidance on how and why Christians should work.</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Students will review and embrace principles of the Christian work ethic.</a:t>
            </a: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John 5:16–17; 9:4; 17:1, 4; 6:26–27</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b="0" i="0" dirty="0">
                <a:solidFill>
                  <a:srgbClr val="000000"/>
                </a:solidFill>
                <a:effectLst/>
                <a:latin typeface="system-ui"/>
              </a:rPr>
              <a:t>5:16. </a:t>
            </a:r>
            <a:r>
              <a:rPr lang="en-US" sz="1200" b="0" i="0" kern="1200" dirty="0">
                <a:solidFill>
                  <a:schemeClr val="tx1"/>
                </a:solidFill>
                <a:effectLst/>
                <a:latin typeface="+mn-lt"/>
                <a:ea typeface="+mn-ea"/>
                <a:cs typeface="+mn-cs"/>
              </a:rPr>
              <a:t>So the Jewish leaders began harassing Jesus for breaking the Sabbath rules. 17. But Jesus replied, “My Father is always working, and so am I.”</a:t>
            </a:r>
          </a:p>
          <a:p>
            <a:pPr marR="0" lvl="0" algn="l" defTabSz="914400" rtl="0" eaLnBrk="1" fontAlgn="auto" latinLnBrk="0" hangingPunct="1">
              <a:lnSpc>
                <a:spcPct val="100000"/>
              </a:lnSpc>
              <a:spcBef>
                <a:spcPts val="0"/>
              </a:spcBef>
              <a:spcAft>
                <a:spcPts val="0"/>
              </a:spcAft>
              <a:buClrTx/>
              <a:buSzTx/>
              <a:tabLst/>
              <a:defRPr/>
            </a:pPr>
            <a:endParaRPr lang="en-US" sz="1200" b="0" i="0" kern="1200" dirty="0">
              <a:solidFill>
                <a:schemeClr val="tx1"/>
              </a:solidFill>
              <a:effectLst/>
              <a:latin typeface="+mn-lt"/>
              <a:ea typeface="+mn-ea"/>
              <a:cs typeface="+mn-cs"/>
            </a:endParaRPr>
          </a:p>
          <a:p>
            <a:pPr marR="0" lvl="0" algn="l" defTabSz="914400" rtl="0" eaLnBrk="1" fontAlgn="auto" latinLnBrk="0" hangingPunct="1">
              <a:lnSpc>
                <a:spcPct val="100000"/>
              </a:lnSpc>
              <a:spcBef>
                <a:spcPts val="0"/>
              </a:spcBef>
              <a:spcAft>
                <a:spcPts val="0"/>
              </a:spcAft>
              <a:buClrTx/>
              <a:buSzTx/>
              <a:tabLst/>
              <a:defRPr/>
            </a:pPr>
            <a:r>
              <a:rPr lang="en-US" sz="1200" b="0" i="0" kern="1200" dirty="0">
                <a:solidFill>
                  <a:schemeClr val="tx1"/>
                </a:solidFill>
                <a:effectLst/>
                <a:latin typeface="+mn-lt"/>
                <a:ea typeface="+mn-ea"/>
                <a:cs typeface="+mn-cs"/>
              </a:rPr>
              <a:t>9:4. We must quickly carry out the tasks assigned us by the one who sent us. The night is coming, and then no one can work.</a:t>
            </a:r>
          </a:p>
          <a:p>
            <a:pPr marR="0" lvl="0" algn="l" defTabSz="914400" rtl="0" eaLnBrk="1" fontAlgn="auto" latinLnBrk="0" hangingPunct="1">
              <a:lnSpc>
                <a:spcPct val="100000"/>
              </a:lnSpc>
              <a:spcBef>
                <a:spcPts val="0"/>
              </a:spcBef>
              <a:spcAft>
                <a:spcPts val="0"/>
              </a:spcAft>
              <a:buClrTx/>
              <a:buSzTx/>
              <a:tabLst/>
              <a:defRPr/>
            </a:pPr>
            <a:endParaRPr lang="en-US" sz="1200" b="0" i="0" kern="1200" dirty="0">
              <a:solidFill>
                <a:schemeClr val="tx1"/>
              </a:solidFill>
              <a:effectLst/>
              <a:latin typeface="+mn-lt"/>
              <a:ea typeface="+mn-ea"/>
              <a:cs typeface="+mn-cs"/>
            </a:endParaRPr>
          </a:p>
          <a:p>
            <a:pPr marR="0" lvl="0" algn="l" defTabSz="914400" rtl="0" eaLnBrk="1" fontAlgn="auto" latinLnBrk="0" hangingPunct="1">
              <a:lnSpc>
                <a:spcPct val="100000"/>
              </a:lnSpc>
              <a:spcBef>
                <a:spcPts val="0"/>
              </a:spcBef>
              <a:spcAft>
                <a:spcPts val="0"/>
              </a:spcAft>
              <a:buClrTx/>
              <a:buSzTx/>
              <a:tabLst/>
              <a:defRPr/>
            </a:pPr>
            <a:r>
              <a:rPr lang="en-US" dirty="0">
                <a:effectLst/>
                <a:latin typeface="Franklin Gothic Book" panose="020B0503020102020204" pitchFamily="34" charset="0"/>
              </a:rPr>
              <a:t>17:1. </a:t>
            </a:r>
            <a:r>
              <a:rPr lang="en-US" sz="1200" b="0" i="0" kern="1200" dirty="0">
                <a:solidFill>
                  <a:schemeClr val="tx1"/>
                </a:solidFill>
                <a:effectLst/>
                <a:latin typeface="+mn-lt"/>
                <a:ea typeface="+mn-ea"/>
                <a:cs typeface="+mn-cs"/>
              </a:rPr>
              <a:t>After saying all these things, Jesus looked up to heaven and said, “Father, the hour has come. Glorify your Son so he can give glory back to you. 4. I brought glory to you here on earth by completing the work you gave me to do.</a:t>
            </a:r>
          </a:p>
          <a:p>
            <a:pPr marR="0" lvl="0" algn="l" defTabSz="914400" rtl="0" eaLnBrk="1" fontAlgn="auto" latinLnBrk="0" hangingPunct="1">
              <a:lnSpc>
                <a:spcPct val="100000"/>
              </a:lnSpc>
              <a:spcBef>
                <a:spcPts val="0"/>
              </a:spcBef>
              <a:spcAft>
                <a:spcPts val="0"/>
              </a:spcAft>
              <a:buClrTx/>
              <a:buSzTx/>
              <a:tabLst/>
              <a:defRPr/>
            </a:pPr>
            <a:endParaRPr lang="en-US" sz="1200" b="0" i="0" kern="1200" dirty="0">
              <a:solidFill>
                <a:schemeClr val="tx1"/>
              </a:solidFill>
              <a:effectLst/>
              <a:latin typeface="+mn-lt"/>
              <a:ea typeface="+mn-ea"/>
              <a:cs typeface="+mn-cs"/>
            </a:endParaRPr>
          </a:p>
          <a:p>
            <a:pPr marR="0" lvl="0" algn="l" defTabSz="914400" rtl="0" eaLnBrk="1" fontAlgn="auto" latinLnBrk="0" hangingPunct="1">
              <a:lnSpc>
                <a:spcPct val="100000"/>
              </a:lnSpc>
              <a:spcBef>
                <a:spcPts val="0"/>
              </a:spcBef>
              <a:spcAft>
                <a:spcPts val="0"/>
              </a:spcAft>
              <a:buClrTx/>
              <a:buSzTx/>
              <a:tabLst/>
              <a:defRPr/>
            </a:pPr>
            <a:r>
              <a:rPr lang="en-US" sz="1200" b="0" i="0" kern="1200" dirty="0">
                <a:solidFill>
                  <a:schemeClr val="tx1"/>
                </a:solidFill>
                <a:effectLst/>
                <a:latin typeface="+mn-lt"/>
                <a:ea typeface="+mn-ea"/>
                <a:cs typeface="+mn-cs"/>
              </a:rPr>
              <a:t>6:26. Jesus replied, “I tell you the truth, you want to be with me because I fed you, not because you understood the miraculous signs. 27. But don’t be so concerned about perishable things like food. Spend your energy seeking the eternal life that the Son of Man can give you. For God the Father has given me the seal of his approval.”</a:t>
            </a:r>
            <a:endParaRPr lang="en-US"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dirty="0">
                <a:effectLst/>
                <a:latin typeface="Franklin Gothic Book" panose="020B0503020102020204" pitchFamily="34" charset="0"/>
              </a:rPr>
              <a:t>5:16. </a:t>
            </a:r>
            <a:r>
              <a:rPr lang="en-US" sz="1200" b="0" i="0" kern="1200" dirty="0">
                <a:solidFill>
                  <a:schemeClr val="tx1"/>
                </a:solidFill>
                <a:effectLst/>
                <a:latin typeface="+mn-lt"/>
                <a:ea typeface="+mn-ea"/>
                <a:cs typeface="+mn-cs"/>
              </a:rPr>
              <a:t>And therefore did the Jews persecute Jesus, and sought to slay him, because he had done these things on the sabbath day. 17.</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But Jesus answered them, My Father worketh hitherto, and I work.</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9:4. I must work the works of him that sent me, while it is day: the night cometh, when no man can work.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17:1. These words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Jesus, and lifted up his eyes to heaven, and said, Father, the hour is come; glorify thy Son, that thy Son also may glorify thee: 4. I have glorified thee on the earth: I have finished the work which thou </a:t>
            </a:r>
            <a:r>
              <a:rPr lang="en-US" sz="1200" b="0" i="0" kern="1200" dirty="0" err="1">
                <a:solidFill>
                  <a:schemeClr val="tx1"/>
                </a:solidFill>
                <a:effectLst/>
                <a:latin typeface="+mn-lt"/>
                <a:ea typeface="+mn-ea"/>
                <a:cs typeface="+mn-cs"/>
              </a:rPr>
              <a:t>gavest</a:t>
            </a:r>
            <a:r>
              <a:rPr lang="en-US" sz="1200" b="0" i="0" kern="1200" dirty="0">
                <a:solidFill>
                  <a:schemeClr val="tx1"/>
                </a:solidFill>
                <a:effectLst/>
                <a:latin typeface="+mn-lt"/>
                <a:ea typeface="+mn-ea"/>
                <a:cs typeface="+mn-cs"/>
              </a:rPr>
              <a:t> me to do.</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6:26. Jesus answered them and said, Verily, verily, I say unto you, Ye seek me, not because ye saw the miracles, but because ye did eat of the loaves, and were filled. 27. </a:t>
            </a:r>
            <a:r>
              <a:rPr lang="en-US" sz="1200" b="0" i="0" kern="1200" dirty="0" err="1">
                <a:solidFill>
                  <a:schemeClr val="tx1"/>
                </a:solidFill>
                <a:effectLst/>
                <a:latin typeface="+mn-lt"/>
                <a:ea typeface="+mn-ea"/>
                <a:cs typeface="+mn-cs"/>
              </a:rPr>
              <a:t>Labour</a:t>
            </a:r>
            <a:r>
              <a:rPr lang="en-US" sz="1200" b="0" i="0" kern="1200" dirty="0">
                <a:solidFill>
                  <a:schemeClr val="tx1"/>
                </a:solidFill>
                <a:effectLst/>
                <a:latin typeface="+mn-lt"/>
                <a:ea typeface="+mn-ea"/>
                <a:cs typeface="+mn-cs"/>
              </a:rPr>
              <a:t> not for the meat which </a:t>
            </a:r>
            <a:r>
              <a:rPr lang="en-US" sz="1200" b="0" i="0" kern="1200" dirty="0" err="1">
                <a:solidFill>
                  <a:schemeClr val="tx1"/>
                </a:solidFill>
                <a:effectLst/>
                <a:latin typeface="+mn-lt"/>
                <a:ea typeface="+mn-ea"/>
                <a:cs typeface="+mn-cs"/>
              </a:rPr>
              <a:t>perisheth</a:t>
            </a:r>
            <a:r>
              <a:rPr lang="en-US" sz="1200" b="0" i="0" kern="1200" dirty="0">
                <a:solidFill>
                  <a:schemeClr val="tx1"/>
                </a:solidFill>
                <a:effectLst/>
                <a:latin typeface="+mn-lt"/>
                <a:ea typeface="+mn-ea"/>
                <a:cs typeface="+mn-cs"/>
              </a:rPr>
              <a:t>, but for that meat which </a:t>
            </a:r>
            <a:r>
              <a:rPr lang="en-US" sz="1200" b="0" i="0" kern="1200" dirty="0" err="1">
                <a:solidFill>
                  <a:schemeClr val="tx1"/>
                </a:solidFill>
                <a:effectLst/>
                <a:latin typeface="+mn-lt"/>
                <a:ea typeface="+mn-ea"/>
                <a:cs typeface="+mn-cs"/>
              </a:rPr>
              <a:t>endureth</a:t>
            </a:r>
            <a:r>
              <a:rPr lang="en-US" sz="1200" b="0" i="0" kern="1200" dirty="0">
                <a:solidFill>
                  <a:schemeClr val="tx1"/>
                </a:solidFill>
                <a:effectLst/>
                <a:latin typeface="+mn-lt"/>
                <a:ea typeface="+mn-ea"/>
                <a:cs typeface="+mn-cs"/>
              </a:rPr>
              <a:t> unto everlasting life, which the Son of man shall give unto you: for him hath God the Father sealed.</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rtl="0" eaLnBrk="1" latinLnBrk="0" hangingPunct="1"/>
            <a:r>
              <a:rPr lang="en-US" sz="1200" b="1" kern="1200" dirty="0">
                <a:solidFill>
                  <a:schemeClr val="tx1"/>
                </a:solidFill>
                <a:effectLst/>
                <a:latin typeface="Franklin Gothic Book" panose="020B0503020102020204" pitchFamily="34" charset="0"/>
                <a:ea typeface="+mn-ea"/>
                <a:cs typeface="+mn-cs"/>
              </a:rPr>
              <a:t>Mark 6:30–31; Matthew 11:28–30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r>
              <a:rPr lang="en-US" sz="1200" b="0" i="0" kern="1200" dirty="0">
                <a:solidFill>
                  <a:schemeClr val="tx1"/>
                </a:solidFill>
                <a:effectLst/>
                <a:latin typeface="+mn-lt"/>
                <a:ea typeface="+mn-ea"/>
                <a:cs typeface="+mn-cs"/>
              </a:rPr>
              <a:t>6:30. The apostles returned to Jesus from their ministry tour and told him all they had done and taught. 31. Then Jesus said, “Let’s go off by ourselves to a quiet place and rest awhile.” He said this because there were so many people coming and going that Jesus and his apostles didn’t even have time to eat.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11:28. Then Jesus said, “Come to me, all of you who are weary and carry heavy burdens, and I will give you rest. 29. Take my yoke upon you. Let me teach you, because I am humble and gentle at heart, and you will find rest for your souls. 30. For my yoke is easy to bear, and the burden I give you is light.”</a:t>
            </a:r>
            <a:br>
              <a:rPr lang="en-US" sz="1200" b="0" i="0" kern="1200" dirty="0">
                <a:solidFill>
                  <a:schemeClr val="tx1"/>
                </a:solidFill>
                <a:effectLst/>
                <a:latin typeface="+mn-lt"/>
                <a:ea typeface="+mn-ea"/>
                <a:cs typeface="+mn-cs"/>
                <a:hlinkClick r:id="rId3" tooltip="View Full Chapter"/>
              </a:rPr>
            </a:b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6:30. </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And the apostles gathered themselves together unto Jesus, and told him all things, both what they had done, and what they had taught. 31. And he said unto them, Come ye yourselves apart into a desert place, and rest a while: for there were many coming and going, and they had no leisure so much as to eat.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11:28. Come unto me, all ye that </a:t>
            </a:r>
            <a:r>
              <a:rPr lang="en-US" sz="1200" b="0" i="0" kern="1200" dirty="0" err="1">
                <a:solidFill>
                  <a:schemeClr val="tx1"/>
                </a:solidFill>
                <a:effectLst/>
                <a:latin typeface="+mn-lt"/>
                <a:ea typeface="+mn-ea"/>
                <a:cs typeface="+mn-cs"/>
              </a:rPr>
              <a:t>labour</a:t>
            </a:r>
            <a:r>
              <a:rPr lang="en-US" sz="1200" b="0" i="0" kern="1200" dirty="0">
                <a:solidFill>
                  <a:schemeClr val="tx1"/>
                </a:solidFill>
                <a:effectLst/>
                <a:latin typeface="+mn-lt"/>
                <a:ea typeface="+mn-ea"/>
                <a:cs typeface="+mn-cs"/>
              </a:rPr>
              <a:t> and are heavy laden, and I will give you rest. 29. Take my yoke upon you, and learn of me; for I am meek and lowly in heart: and ye shall find rest unto your souls. 30. For my yoke is easy, and my burden is light.</a:t>
            </a:r>
            <a:endParaRPr lang="en-US" b="0" i="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Franklin Gothic Book" panose="020B0503020102020204" pitchFamily="34" charset="0"/>
              </a:rPr>
              <a:t>Resource Packet Item 1: Memory Verse—Matthew 11:28</a:t>
            </a:r>
          </a:p>
          <a:p>
            <a:r>
              <a:rPr lang="en-US" dirty="0">
                <a:latin typeface="Franklin Gothic Book" panose="020B0503020102020204" pitchFamily="34" charset="0"/>
              </a:rPr>
              <a:t>Encourage students to memorize this verse and accept Jesus’ offer of rest.</a:t>
            </a: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Acts 20:28–35; Ephesians 4:28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20:28. </a:t>
            </a:r>
            <a:r>
              <a:rPr lang="en-US" sz="1200" b="0" i="0" kern="1200" dirty="0">
                <a:solidFill>
                  <a:schemeClr val="tx1"/>
                </a:solidFill>
                <a:effectLst/>
                <a:latin typeface="+mn-lt"/>
                <a:ea typeface="+mn-ea"/>
                <a:cs typeface="+mn-cs"/>
              </a:rPr>
              <a:t>“So guard yourselves and God’s people. Feed and shepherd God’s flock—his church, purchased with his own blood—over which the Holy Spirit has appointed you as leaders. 29. I know that false teachers, like vicious wolves, will come in among you after I leave, not sparing the flock. 30. Even some men from your own group will rise up and distort the truth in order to draw a following. 31. Watch out! Remember the three years I was with you—my constant watch and care over you night and day, and my many tears for you. 32. “And now I entrust you to God and the message of his grace that is able to build you up and give you an inheritance with all those he has set apart for himself. 33. “I have never coveted anyone’s silver or gold or fine clothes. 34. You know that these hands of mine have worked to supply my own needs and even the needs of those who were with me. 35. And I have been a constant example of how you can help those in need by working hard. You should remember the words of the Lord Jesus: ‘It is more blessed to give than to receive.’”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4:28. </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If you are a thief, quit stealing. Instead, use your hands for good hard work, and then give generously to others in need.</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b="0" i="0" dirty="0">
                <a:solidFill>
                  <a:srgbClr val="000000"/>
                </a:solidFill>
                <a:effectLst/>
                <a:latin typeface="system-ui"/>
              </a:rPr>
              <a:t>20:28. </a:t>
            </a:r>
            <a:r>
              <a:rPr lang="en-US" sz="1200" b="0" i="0" kern="1200" dirty="0">
                <a:solidFill>
                  <a:schemeClr val="tx1"/>
                </a:solidFill>
                <a:effectLst/>
                <a:latin typeface="+mn-lt"/>
                <a:ea typeface="+mn-ea"/>
                <a:cs typeface="+mn-cs"/>
              </a:rPr>
              <a:t>Take heed therefore unto yourselves, and to all the flock, over the which the Holy Ghost hath made you overseers, to feed the church of God, which he hath purchased with his own blood. 29. For I know this, that after my departing shall grievous wolves enter in among you, not sparing the flock. 30. Also of your own selves shall men arise, speaking perverse things, to draw away disciples after them. 31. Therefore watch, and remember, that by the space of three years I ceased not to warn every one night and day with tears. 32. And now, brethren, I commend you to God, and to the word of his grace, which is able to build you up, and to give you an inheritance among all them which are sanctified. 33. I have coveted no man's silver, or gold, or apparel. 34. Yea, ye yourselves know, that these hands have ministered unto my necessities, and to them that were with me. 35. I have shewed you all things, how that so </a:t>
            </a:r>
            <a:r>
              <a:rPr lang="en-US" sz="1200" b="0" i="0" kern="1200" dirty="0" err="1">
                <a:solidFill>
                  <a:schemeClr val="tx1"/>
                </a:solidFill>
                <a:effectLst/>
                <a:latin typeface="+mn-lt"/>
                <a:ea typeface="+mn-ea"/>
                <a:cs typeface="+mn-cs"/>
              </a:rPr>
              <a:t>labouring</a:t>
            </a:r>
            <a:r>
              <a:rPr lang="en-US" sz="1200" b="0" i="0" kern="1200" dirty="0">
                <a:solidFill>
                  <a:schemeClr val="tx1"/>
                </a:solidFill>
                <a:effectLst/>
                <a:latin typeface="+mn-lt"/>
                <a:ea typeface="+mn-ea"/>
                <a:cs typeface="+mn-cs"/>
              </a:rPr>
              <a:t> ye ought to support the weak, and to remember the words of the Lord Jesus, how he said, It is more blessed to give than to receive.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4:28. Let him that stole steal no more: but rather let him </a:t>
            </a:r>
            <a:r>
              <a:rPr lang="en-US" sz="1200" b="0" i="0" kern="1200" dirty="0" err="1">
                <a:solidFill>
                  <a:schemeClr val="tx1"/>
                </a:solidFill>
                <a:effectLst/>
                <a:latin typeface="+mn-lt"/>
                <a:ea typeface="+mn-ea"/>
                <a:cs typeface="+mn-cs"/>
              </a:rPr>
              <a:t>labour</a:t>
            </a:r>
            <a:r>
              <a:rPr lang="en-US" sz="1200" b="0" i="0" kern="1200" dirty="0">
                <a:solidFill>
                  <a:schemeClr val="tx1"/>
                </a:solidFill>
                <a:effectLst/>
                <a:latin typeface="+mn-lt"/>
                <a:ea typeface="+mn-ea"/>
                <a:cs typeface="+mn-cs"/>
              </a:rPr>
              <a:t>, working with his hands the thing which is good, that he may have to give to him that </a:t>
            </a:r>
            <a:r>
              <a:rPr lang="en-US" sz="1200" b="0" i="0" kern="1200" dirty="0" err="1">
                <a:solidFill>
                  <a:schemeClr val="tx1"/>
                </a:solidFill>
                <a:effectLst/>
                <a:latin typeface="+mn-lt"/>
                <a:ea typeface="+mn-ea"/>
                <a:cs typeface="+mn-cs"/>
              </a:rPr>
              <a:t>needeth</a:t>
            </a:r>
            <a:r>
              <a:rPr lang="en-US" sz="1200" b="0" i="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9F43A9FC-EA48-B800-298E-A8863BC57A3B}"/>
              </a:ext>
            </a:extLst>
          </p:cNvPr>
          <p:cNvPicPr>
            <a:picLocks noChangeAspect="1"/>
          </p:cNvPicPr>
          <p:nvPr userDrawn="1"/>
        </p:nvPicPr>
        <p:blipFill>
          <a:blip r:embed="rId2">
            <a:extLst>
              <a:ext uri="{28A0092B-C50C-407E-A947-70E740481C1C}">
                <a14:useLocalDpi xmlns:a14="http://schemas.microsoft.com/office/drawing/2010/main" val="0"/>
              </a:ext>
            </a:extLst>
          </a:blip>
          <a:srcRect l="-60" t="24999" r="60" b="21305"/>
          <a:stretch>
            <a:fillRect/>
          </a:stretch>
        </p:blipFill>
        <p:spPr>
          <a:xfrm>
            <a:off x="907191"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634359">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432029" y="6303011"/>
            <a:ext cx="9551050" cy="2650534"/>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People have struggled with finding the balance between work and rest for thousands of years. For the next three weeks, your group will consider several biblical passages that show how God blesses the rhythm of work and rest. God set this pattern himself—both in creation and in the seasons of rest He built into Israel’s feasts.</a:t>
            </a: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2026—UNIT 1</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321250" y="6835751"/>
            <a:ext cx="5406665" cy="1775080"/>
            <a:chOff x="1157812" y="6756995"/>
            <a:chExt cx="5603348" cy="1775080"/>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226793" y="6756995"/>
              <a:ext cx="54585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WORK AND</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157812" y="7705117"/>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REST</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a:solidFill>
            <a:srgbClr val="91AF93"/>
          </a:solidFill>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93395" y="2386559"/>
              <a:ext cx="2235200"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275825" y="4168661"/>
              <a:ext cx="3763969" cy="1693028"/>
            </a:xfrm>
            <a:prstGeom prst="rect">
              <a:avLst/>
            </a:prstGeom>
            <a:solidFill>
              <a:srgbClr val="634359"/>
            </a:solidFill>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MATTHEW </a:t>
              </a:r>
            </a:p>
            <a:p>
              <a:pPr algn="ctr">
                <a:lnSpc>
                  <a:spcPts val="3359"/>
                </a:lnSpc>
              </a:pPr>
              <a:r>
                <a:rPr lang="en-US" sz="2400" dirty="0">
                  <a:solidFill>
                    <a:srgbClr val="FFFFFF"/>
                  </a:solidFill>
                  <a:latin typeface="Franklin Gothic Medium" panose="020B0603020102020204" pitchFamily="34" charset="0"/>
                </a:rPr>
                <a:t>11:28–29</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t="402" r="34248" b="-402"/>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JESUS ON WORK AND REST</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1685" t="5" r="21323"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086224"/>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PAUL ON CHRISTIANS WORKING</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5566" t="18125" r="32493" b="18125"/>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THE CHRISTIAN WORK ETHIC</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52648C-BE06-E806-4F99-20F9E2E7CC59}"/>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099"/>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634359"/>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3—GUIDANCE FOR WORK AND REST</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922776"/>
            <a:ext cx="88392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Does a get-rich-quick mentality fit within a biblical view of work and rest?</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does Paul discuss generosity along with the value of hard work?</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Acts 20:28–35; Ephesians 4:28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WORK HARD AND GIVE GENEROUSLY</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273495" cy="1036887"/>
          </a:xfrm>
          <a:prstGeom prst="rect">
            <a:avLst/>
          </a:prstGeom>
        </p:spPr>
        <p:txBody>
          <a:bodyPr wrap="square"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Colossians 3:22–24; 1 Thessalonians 2:9; 4:11–12</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PART OF YOUR WITNESS</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848100"/>
            <a:ext cx="8839200" cy="4339650"/>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a changed life serve as a witness to the gospel?</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In some societies, the government provides aid for people who are unable to work. What do you think is the Church’s role in these situations?</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Ephesians 6:5–9</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SERVING OUR MASTER, JESUS</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918448"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a Christian’s work ethic serve as a gospel witness in the workplace?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resistance have you encountered from coworkers because of your Christian work ethic?</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Ephesians 6:5–9</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SERVING OUR MASTER, JESUS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2 Thessalonians 3:6–13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AVOID IDLE LIVING</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842248"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someone’s lack of responsibility negatively impact a local church?</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idleness lead to gossip and involvement in other people’s business? Why is this lifestyle contrary to how a Christian should live?</a:t>
            </a:r>
          </a:p>
        </p:txBody>
      </p:sp>
    </p:spTree>
    <p:extLst>
      <p:ext uri="{BB962C8B-B14F-4D97-AF65-F5344CB8AC3E}">
        <p14:creationId xmlns:p14="http://schemas.microsoft.com/office/powerpoint/2010/main" val="58486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752600" y="3162300"/>
            <a:ext cx="6629400" cy="6001643"/>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4000" dirty="0">
                <a:solidFill>
                  <a:schemeClr val="bg1"/>
                </a:solidFill>
                <a:latin typeface="Corbel" panose="020B0503020204020204" pitchFamily="34" charset="0"/>
                <a:ea typeface="Palatino" pitchFamily="2" charset="77"/>
                <a:cs typeface="Calibri" panose="020F0502020204030204" pitchFamily="34" charset="0"/>
              </a:rPr>
              <a:t>Make Jesus’ teaching and example your guidance for both work and rest.</a:t>
            </a:r>
          </a:p>
          <a:p>
            <a:pPr marL="571500" indent="-571500">
              <a:spcAft>
                <a:spcPts val="1800"/>
              </a:spcAft>
              <a:buFont typeface="Arial" panose="020B0604020202020204" pitchFamily="34" charset="0"/>
              <a:buChar char="•"/>
            </a:pPr>
            <a:r>
              <a:rPr lang="en-US" sz="4000" dirty="0">
                <a:solidFill>
                  <a:schemeClr val="bg1"/>
                </a:solidFill>
                <a:latin typeface="Corbel" panose="020B0503020204020204" pitchFamily="34" charset="0"/>
                <a:ea typeface="Palatino" pitchFamily="2" charset="77"/>
                <a:cs typeface="Calibri" panose="020F0502020204030204" pitchFamily="34" charset="0"/>
              </a:rPr>
              <a:t>Renew your mindset toward work so it reflects your status as a servant of God.</a:t>
            </a:r>
          </a:p>
          <a:p>
            <a:pPr marL="571500" indent="-571500">
              <a:spcAft>
                <a:spcPts val="1800"/>
              </a:spcAft>
              <a:buFont typeface="Arial" panose="020B0604020202020204" pitchFamily="34" charset="0"/>
              <a:buChar char="•"/>
            </a:pPr>
            <a:r>
              <a:rPr lang="en-US" sz="4000" dirty="0">
                <a:solidFill>
                  <a:schemeClr val="bg1"/>
                </a:solidFill>
                <a:latin typeface="Corbel" panose="020B0503020204020204" pitchFamily="34" charset="0"/>
                <a:ea typeface="Palatino" pitchFamily="2" charset="77"/>
                <a:cs typeface="Calibri" panose="020F0502020204030204" pitchFamily="34" charset="0"/>
              </a:rPr>
              <a:t>Embrace the Christian work ethic as a witness to unbelievers.</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3" y="59817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There is no other gospel except the good news about Jesus Christ.</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3" y="36957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a:t>
            </a:r>
            <a:r>
              <a:rPr lang="en-US" sz="6000" dirty="0">
                <a:solidFill>
                  <a:schemeClr val="bg1">
                    <a:lumMod val="95000"/>
                  </a:schemeClr>
                </a:solidFill>
                <a:latin typeface="Franklin Gothic Medium" panose="020B0603020102020204" pitchFamily="34" charset="0"/>
              </a:rPr>
              <a:t>4</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ONLY ONE GOSPEL</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706698" y="5905500"/>
            <a:ext cx="7823555" cy="553998"/>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God ordained both work and rest.</a:t>
            </a:r>
          </a:p>
        </p:txBody>
      </p:sp>
      <p:sp>
        <p:nvSpPr>
          <p:cNvPr id="4" name="TextBox 6">
            <a:extLst>
              <a:ext uri="{FF2B5EF4-FFF2-40B4-BE49-F238E27FC236}">
                <a16:creationId xmlns:a16="http://schemas.microsoft.com/office/drawing/2014/main" id="{E7D41ED7-86E6-A096-0235-1756E32ED234}"/>
              </a:ext>
            </a:extLst>
          </p:cNvPr>
          <p:cNvSpPr txBox="1"/>
          <p:nvPr/>
        </p:nvSpPr>
        <p:spPr>
          <a:xfrm>
            <a:off x="9706698" y="3924300"/>
            <a:ext cx="660435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3</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GUIDANCE FOR WORK AND REST</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7" y="2282153"/>
            <a:ext cx="8808548" cy="5035994"/>
          </a:xfrm>
          <a:prstGeom prst="rect">
            <a:avLst/>
          </a:prstGeom>
        </p:spPr>
        <p:txBody>
          <a:bodyPr wrap="square" lIns="0" tIns="0" rIns="0" bIns="0" rtlCol="0" anchor="ctr">
            <a:spAutoFit/>
          </a:bodyPr>
          <a:lstStyle/>
          <a:p>
            <a:pPr>
              <a:lnSpc>
                <a:spcPts val="6599"/>
              </a:lnSpc>
            </a:pPr>
            <a:r>
              <a:rPr lang="en-US" sz="5000" dirty="0">
                <a:solidFill>
                  <a:srgbClr val="FFFFFF"/>
                </a:solidFill>
                <a:latin typeface="Corbel" panose="020B0503020204020204" pitchFamily="34" charset="0"/>
              </a:rPr>
              <a:t>Come unto me, all ye that labor and are heavy laden, and I will give you rest. Take my yoke upon you, and learn of me; for I am meek and lowly in heart: and ye shall find rest unto your souls.</a:t>
            </a:r>
          </a:p>
        </p:txBody>
      </p:sp>
      <p:sp>
        <p:nvSpPr>
          <p:cNvPr id="3" name="TextBox 2">
            <a:extLst>
              <a:ext uri="{FF2B5EF4-FFF2-40B4-BE49-F238E27FC236}">
                <a16:creationId xmlns:a16="http://schemas.microsoft.com/office/drawing/2014/main" id="{7636D966-1D60-DC31-F708-C3955322E333}"/>
              </a:ext>
            </a:extLst>
          </p:cNvPr>
          <p:cNvSpPr txBox="1"/>
          <p:nvPr/>
        </p:nvSpPr>
        <p:spPr>
          <a:xfrm>
            <a:off x="3505200" y="63743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
        <p:nvSpPr>
          <p:cNvPr id="5" name="AutoShape 5">
            <a:extLst>
              <a:ext uri="{FF2B5EF4-FFF2-40B4-BE49-F238E27FC236}">
                <a16:creationId xmlns:a16="http://schemas.microsoft.com/office/drawing/2014/main" id="{66DEF186-5E1E-2023-EA46-4343CD2E7EE0}"/>
              </a:ext>
            </a:extLst>
          </p:cNvPr>
          <p:cNvSpPr/>
          <p:nvPr/>
        </p:nvSpPr>
        <p:spPr>
          <a:xfrm rot="5400000">
            <a:off x="3766524" y="4764735"/>
            <a:ext cx="4271280" cy="86104"/>
          </a:xfrm>
          <a:prstGeom prst="rect">
            <a:avLst/>
          </a:prstGeom>
          <a:solidFill>
            <a:srgbClr val="FFFFFF"/>
          </a:solidFill>
        </p:spPr>
        <p:txBody>
          <a:bodyPr/>
          <a:lstStyle/>
          <a:p>
            <a:endParaRPr lang="en-US"/>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248400" y="2260007"/>
            <a:ext cx="8915401" cy="5012270"/>
          </a:xfrm>
          <a:prstGeom prst="rect">
            <a:avLst/>
          </a:prstGeom>
        </p:spPr>
        <p:txBody>
          <a:bodyPr wrap="square" lIns="0" tIns="0" rIns="0" bIns="0" rtlCol="0" anchor="ctr">
            <a:spAutoFit/>
          </a:bodyPr>
          <a:lstStyle/>
          <a:p>
            <a:pPr>
              <a:lnSpc>
                <a:spcPts val="6599"/>
              </a:lnSpc>
            </a:pPr>
            <a:r>
              <a:rPr lang="en-US" sz="4300" dirty="0">
                <a:solidFill>
                  <a:srgbClr val="FFFFFF"/>
                </a:solidFill>
                <a:latin typeface="Corbel" panose="020B0503020204020204" pitchFamily="34" charset="0"/>
              </a:rPr>
              <a:t>Jesus said, “Come to me, all of you who are weary and carry heavy burdens, and I will give you rest. Take my yoke upon you. Let me teach you, because I am humble and gentle at heart, and you will find rest for your souls.”</a:t>
            </a:r>
          </a:p>
        </p:txBody>
      </p:sp>
      <p:sp>
        <p:nvSpPr>
          <p:cNvPr id="2" name="TextBox 1">
            <a:extLst>
              <a:ext uri="{FF2B5EF4-FFF2-40B4-BE49-F238E27FC236}">
                <a16:creationId xmlns:a16="http://schemas.microsoft.com/office/drawing/2014/main" id="{17CEBE55-9D7B-29C1-4EAF-3D818B8B8F10}"/>
              </a:ext>
            </a:extLst>
          </p:cNvPr>
          <p:cNvSpPr txBox="1"/>
          <p:nvPr/>
        </p:nvSpPr>
        <p:spPr>
          <a:xfrm>
            <a:off x="3505200" y="63743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
        <p:nvSpPr>
          <p:cNvPr id="5" name="AutoShape 5">
            <a:extLst>
              <a:ext uri="{FF2B5EF4-FFF2-40B4-BE49-F238E27FC236}">
                <a16:creationId xmlns:a16="http://schemas.microsoft.com/office/drawing/2014/main" id="{100C4E84-6085-1345-91AB-9EE6EE1BCA5B}"/>
              </a:ext>
            </a:extLst>
          </p:cNvPr>
          <p:cNvSpPr/>
          <p:nvPr/>
        </p:nvSpPr>
        <p:spPr>
          <a:xfrm rot="5400000">
            <a:off x="3622412" y="4764735"/>
            <a:ext cx="4271280" cy="86104"/>
          </a:xfrm>
          <a:prstGeom prst="rect">
            <a:avLst/>
          </a:prstGeom>
          <a:solidFill>
            <a:srgbClr val="FFFFFF"/>
          </a:solidFill>
        </p:spPr>
        <p:txBody>
          <a:bodyPr/>
          <a:lstStyle/>
          <a:p>
            <a:endParaRPr lang="en-US"/>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1461939"/>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 ORDAINED WORK</a:t>
            </a:r>
          </a:p>
          <a:p>
            <a:pPr>
              <a:lnSpc>
                <a:spcPts val="3840"/>
              </a:lnSpc>
            </a:pPr>
            <a:r>
              <a:rPr lang="en-US" sz="3200" spc="160" dirty="0">
                <a:solidFill>
                  <a:srgbClr val="FFFFFF"/>
                </a:solidFill>
                <a:latin typeface="Franklin Gothic Medium" panose="020B0603020102020204" pitchFamily="34" charset="0"/>
              </a:rPr>
              <a:t>John 5:16–17; 9:4; 17:1, 4; 6:26–27</a:t>
            </a:r>
          </a:p>
          <a:p>
            <a:pPr>
              <a:lnSpc>
                <a:spcPts val="3840"/>
              </a:lnSpc>
            </a:pP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95700"/>
            <a:ext cx="8991600" cy="166199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seeing our work as a part of God’s plan for our lives affect our attitude toward work?</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John 5:16–17; 9:4; 17:1, 4; 6:26–27</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 ORDAINED WORK</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Mark 6:30–31; Matthew 11:28–30</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REST IS NECESSARY</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848100"/>
            <a:ext cx="8991600" cy="3785652"/>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we can help our pastors and other spiritual leaders get the rest they need?</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should believers do if they realize they are spiritually weary?</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Acts 20:28–35; Ephesians 4:28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WORK HARD AND GIVE GENEROUSLY</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741</TotalTime>
  <Words>3369</Words>
  <Application>Microsoft Macintosh PowerPoint</Application>
  <PresentationFormat>Custom</PresentationFormat>
  <Paragraphs>168</Paragraphs>
  <Slides>22</Slides>
  <Notes>22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Corbel</vt:lpstr>
      <vt:lpstr>Franklin Gothic Book</vt:lpstr>
      <vt:lpstr>Arial</vt:lpstr>
      <vt:lpstr>Calibri</vt:lpstr>
      <vt:lpstr>Franklin Gothic Medium</vt:lpstr>
      <vt:lpstr>system-ui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Lee, Whitney</cp:lastModifiedBy>
  <cp:revision>2</cp:revision>
  <dcterms:created xsi:type="dcterms:W3CDTF">2023-08-11T18:12:45Z</dcterms:created>
  <dcterms:modified xsi:type="dcterms:W3CDTF">2025-11-14T22:23:45Z</dcterms:modified>
  <dc:identifier>DAEvRMTdTXk</dc:identifier>
</cp:coreProperties>
</file>