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6"/>
  </p:notesMasterIdLst>
  <p:handoutMasterIdLst>
    <p:handoutMasterId r:id="rId27"/>
  </p:handoutMasterIdLst>
  <p:sldIdLst>
    <p:sldId id="264" r:id="rId3"/>
    <p:sldId id="282" r:id="rId4"/>
    <p:sldId id="265" r:id="rId5"/>
    <p:sldId id="266" r:id="rId6"/>
    <p:sldId id="267" r:id="rId7"/>
    <p:sldId id="276" r:id="rId8"/>
    <p:sldId id="268" r:id="rId9"/>
    <p:sldId id="290" r:id="rId10"/>
    <p:sldId id="277" r:id="rId11"/>
    <p:sldId id="269" r:id="rId12"/>
    <p:sldId id="278" r:id="rId13"/>
    <p:sldId id="270" r:id="rId14"/>
    <p:sldId id="279" r:id="rId15"/>
    <p:sldId id="271" r:id="rId16"/>
    <p:sldId id="280" r:id="rId17"/>
    <p:sldId id="272" r:id="rId18"/>
    <p:sldId id="289" r:id="rId19"/>
    <p:sldId id="273" r:id="rId20"/>
    <p:sldId id="284" r:id="rId21"/>
    <p:sldId id="283" r:id="rId22"/>
    <p:sldId id="286" r:id="rId23"/>
    <p:sldId id="287" r:id="rId24"/>
    <p:sldId id="288" r:id="rId25"/>
  </p:sldIdLst>
  <p:sldSz cx="18288000" cy="10287000"/>
  <p:notesSz cx="6858000" cy="9144000"/>
  <p:embeddedFontLst>
    <p:embeddedFont>
      <p:font typeface="Corbel" panose="020B0503020204020204" pitchFamily="34" charset="0"/>
      <p:regular r:id="rId28"/>
      <p:bold r:id="rId29"/>
      <p:italic r:id="rId30"/>
      <p:boldItalic r:id="rId31"/>
    </p:embeddedFont>
    <p:embeddedFont>
      <p:font typeface="Franklin Gothic Book" panose="020B0503020102020204" pitchFamily="34" charset="0"/>
      <p:regular r:id="rId32"/>
      <p:italic r:id="rId33"/>
    </p:embeddedFont>
    <p:embeddedFont>
      <p:font typeface="Franklin Gothic Medium" panose="020B0603020102020204" pitchFamily="34" charset="0"/>
      <p:regular r:id="rId34"/>
      <p: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34359"/>
    <a:srgbClr val="91AE93"/>
    <a:srgbClr val="006E97"/>
    <a:srgbClr val="1C2327"/>
    <a:srgbClr val="B97B44"/>
    <a:srgbClr val="000000"/>
    <a:srgbClr val="D6A951"/>
    <a:srgbClr val="EC9C55"/>
    <a:srgbClr val="FFFAEC"/>
    <a:srgbClr val="694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E5BF63-F14D-2E48-B68E-14913A957005}" v="86" dt="2025-11-14T20:21:19.2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14" autoAdjust="0"/>
    <p:restoredTop sz="66848" autoAdjust="0"/>
  </p:normalViewPr>
  <p:slideViewPr>
    <p:cSldViewPr>
      <p:cViewPr varScale="1">
        <p:scale>
          <a:sx n="55" d="100"/>
          <a:sy n="55" d="100"/>
        </p:scale>
        <p:origin x="600" y="216"/>
      </p:cViewPr>
      <p:guideLst>
        <p:guide orient="horz" pos="2160"/>
        <p:guide pos="2880"/>
      </p:guideLst>
    </p:cSldViewPr>
  </p:slideViewPr>
  <p:outlineViewPr>
    <p:cViewPr>
      <p:scale>
        <a:sx n="33" d="100"/>
        <a:sy n="33" d="100"/>
      </p:scale>
      <p:origin x="0" y="0"/>
    </p:cViewPr>
  </p:outlineViewPr>
  <p:notesTextViewPr>
    <p:cViewPr>
      <p:scale>
        <a:sx n="114" d="100"/>
        <a:sy n="114" d="100"/>
      </p:scale>
      <p:origin x="0" y="0"/>
    </p:cViewPr>
  </p:notesTextViewPr>
  <p:sorterViewPr>
    <p:cViewPr>
      <p:scale>
        <a:sx n="80" d="100"/>
        <a:sy n="80" d="100"/>
      </p:scale>
      <p:origin x="0" y="0"/>
    </p:cViewPr>
  </p:sorterViewPr>
  <p:notesViewPr>
    <p:cSldViewPr>
      <p:cViewPr varScale="1">
        <p:scale>
          <a:sx n="110" d="100"/>
          <a:sy n="110" d="100"/>
        </p:scale>
        <p:origin x="2288"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font" Target="fonts/font7.fntdata"/><Relationship Id="rId42"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custSel modSld modMainMaster">
      <pc:chgData name="Lee, Whitney" userId="42c304cf-7bf0-4354-97f1-ba8873b86299" providerId="ADAL" clId="{211D9671-1ED9-551A-A998-E463F2A32939}" dt="2025-11-14T20:21:24.924" v="4334" actId="18131"/>
      <pc:docMkLst>
        <pc:docMk/>
      </pc:docMkLst>
      <pc:sldChg chg="addSp delSp modSp mod modNotesTx">
        <pc:chgData name="Lee, Whitney" userId="42c304cf-7bf0-4354-97f1-ba8873b86299" providerId="ADAL" clId="{211D9671-1ED9-551A-A998-E463F2A32939}" dt="2025-11-07T20:38:50.611" v="4198" actId="20577"/>
        <pc:sldMkLst>
          <pc:docMk/>
          <pc:sldMk cId="336364739" sldId="264"/>
        </pc:sldMkLst>
      </pc:sldChg>
      <pc:sldChg chg="modSp mod">
        <pc:chgData name="Lee, Whitney" userId="42c304cf-7bf0-4354-97f1-ba8873b86299" providerId="ADAL" clId="{211D9671-1ED9-551A-A998-E463F2A32939}" dt="2025-11-07T17:24:08.366" v="668" actId="20577"/>
        <pc:sldMkLst>
          <pc:docMk/>
          <pc:sldMk cId="1472856482" sldId="265"/>
        </pc:sldMkLst>
        <pc:spChg chg="mod">
          <ac:chgData name="Lee, Whitney" userId="42c304cf-7bf0-4354-97f1-ba8873b86299" providerId="ADAL" clId="{211D9671-1ED9-551A-A998-E463F2A32939}" dt="2025-11-07T17:24:08.366" v="668" actId="20577"/>
          <ac:spMkLst>
            <pc:docMk/>
            <pc:sldMk cId="1472856482" sldId="265"/>
            <ac:spMk id="2" creationId="{27514B45-0AA4-A677-8B7C-AB74AABC06F4}"/>
          </ac:spMkLst>
        </pc:spChg>
      </pc:sldChg>
      <pc:sldChg chg="modSp mod">
        <pc:chgData name="Lee, Whitney" userId="42c304cf-7bf0-4354-97f1-ba8873b86299" providerId="ADAL" clId="{211D9671-1ED9-551A-A998-E463F2A32939}" dt="2025-11-07T17:58:08.411" v="773" actId="14100"/>
        <pc:sldMkLst>
          <pc:docMk/>
          <pc:sldMk cId="4250189459" sldId="266"/>
        </pc:sldMkLst>
        <pc:spChg chg="mod">
          <ac:chgData name="Lee, Whitney" userId="42c304cf-7bf0-4354-97f1-ba8873b86299" providerId="ADAL" clId="{211D9671-1ED9-551A-A998-E463F2A32939}" dt="2025-11-07T17:58:08.411" v="773" actId="14100"/>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1-07T18:47:03.672" v="1044" actId="113"/>
        <pc:sldMkLst>
          <pc:docMk/>
          <pc:sldMk cId="2940124673" sldId="267"/>
        </pc:sldMkLst>
        <pc:spChg chg="mod">
          <ac:chgData name="Lee, Whitney" userId="42c304cf-7bf0-4354-97f1-ba8873b86299" providerId="ADAL" clId="{211D9671-1ED9-551A-A998-E463F2A32939}" dt="2025-11-07T18:26:28.458" v="852" actId="20577"/>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11-07T19:09:47.581" v="1565" actId="20577"/>
        <pc:sldMkLst>
          <pc:docMk/>
          <pc:sldMk cId="3734570181" sldId="268"/>
        </pc:sldMkLst>
        <pc:spChg chg="mod">
          <ac:chgData name="Lee, Whitney" userId="42c304cf-7bf0-4354-97f1-ba8873b86299" providerId="ADAL" clId="{211D9671-1ED9-551A-A998-E463F2A32939}" dt="2025-11-07T18:57:14.766" v="1236"/>
          <ac:spMkLst>
            <pc:docMk/>
            <pc:sldMk cId="3734570181" sldId="268"/>
            <ac:spMk id="4" creationId="{89677ECE-FE3D-A8A6-03A9-2F04A0A9F2DE}"/>
          </ac:spMkLst>
        </pc:spChg>
        <pc:spChg chg="mod">
          <ac:chgData name="Lee, Whitney" userId="42c304cf-7bf0-4354-97f1-ba8873b86299" providerId="ADAL" clId="{211D9671-1ED9-551A-A998-E463F2A32939}" dt="2025-11-07T18:57:03.880" v="1235" actId="20577"/>
          <ac:spMkLst>
            <pc:docMk/>
            <pc:sldMk cId="3734570181" sldId="268"/>
            <ac:spMk id="5" creationId="{FB67BC36-FF11-8150-B054-E3F014E098FD}"/>
          </ac:spMkLst>
        </pc:spChg>
        <pc:spChg chg="mod">
          <ac:chgData name="Lee, Whitney" userId="42c304cf-7bf0-4354-97f1-ba8873b86299" providerId="ADAL" clId="{211D9671-1ED9-551A-A998-E463F2A32939}" dt="2025-11-07T18:58:26.885" v="1285" actId="20577"/>
          <ac:spMkLst>
            <pc:docMk/>
            <pc:sldMk cId="3734570181" sldId="268"/>
            <ac:spMk id="6" creationId="{F0007A59-C0AE-7C55-2754-C92195DFE286}"/>
          </ac:spMkLst>
        </pc:spChg>
        <pc:spChg chg="mod">
          <ac:chgData name="Lee, Whitney" userId="42c304cf-7bf0-4354-97f1-ba8873b86299" providerId="ADAL" clId="{211D9671-1ED9-551A-A998-E463F2A32939}" dt="2025-11-07T18:57:24.895" v="1259"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1-07T19:22:06.453" v="2287" actId="20577"/>
        <pc:sldMkLst>
          <pc:docMk/>
          <pc:sldMk cId="1294655604" sldId="269"/>
        </pc:sldMkLst>
        <pc:spChg chg="mod">
          <ac:chgData name="Lee, Whitney" userId="42c304cf-7bf0-4354-97f1-ba8873b86299" providerId="ADAL" clId="{211D9671-1ED9-551A-A998-E463F2A32939}" dt="2025-11-07T19:15:36.089" v="2134" actId="20577"/>
          <ac:spMkLst>
            <pc:docMk/>
            <pc:sldMk cId="1294655604" sldId="269"/>
            <ac:spMk id="4" creationId="{89677ECE-FE3D-A8A6-03A9-2F04A0A9F2DE}"/>
          </ac:spMkLst>
        </pc:spChg>
        <pc:spChg chg="mod">
          <ac:chgData name="Lee, Whitney" userId="42c304cf-7bf0-4354-97f1-ba8873b86299" providerId="ADAL" clId="{211D9671-1ED9-551A-A998-E463F2A32939}" dt="2025-11-07T19:15:15.257" v="2108"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1-07T19:32:57.717" v="2654" actId="20577"/>
        <pc:sldMkLst>
          <pc:docMk/>
          <pc:sldMk cId="3663860457" sldId="270"/>
        </pc:sldMkLst>
        <pc:spChg chg="mod">
          <ac:chgData name="Lee, Whitney" userId="42c304cf-7bf0-4354-97f1-ba8873b86299" providerId="ADAL" clId="{211D9671-1ED9-551A-A998-E463F2A32939}" dt="2025-11-07T19:29:13.499" v="2589" actId="1076"/>
          <ac:spMkLst>
            <pc:docMk/>
            <pc:sldMk cId="3663860457" sldId="270"/>
            <ac:spMk id="4" creationId="{89677ECE-FE3D-A8A6-03A9-2F04A0A9F2DE}"/>
          </ac:spMkLst>
        </pc:spChg>
        <pc:spChg chg="mod">
          <ac:chgData name="Lee, Whitney" userId="42c304cf-7bf0-4354-97f1-ba8873b86299" providerId="ADAL" clId="{211D9671-1ED9-551A-A998-E463F2A32939}" dt="2025-11-07T19:28:59.941" v="2587" actId="1076"/>
          <ac:spMkLst>
            <pc:docMk/>
            <pc:sldMk cId="3663860457" sldId="270"/>
            <ac:spMk id="5" creationId="{FB67BC36-FF11-8150-B054-E3F014E098FD}"/>
          </ac:spMkLst>
        </pc:spChg>
        <pc:spChg chg="mod">
          <ac:chgData name="Lee, Whitney" userId="42c304cf-7bf0-4354-97f1-ba8873b86299" providerId="ADAL" clId="{211D9671-1ED9-551A-A998-E463F2A32939}" dt="2025-11-07T19:29:19.721" v="2590" actId="1076"/>
          <ac:spMkLst>
            <pc:docMk/>
            <pc:sldMk cId="3663860457" sldId="270"/>
            <ac:spMk id="6" creationId="{F0007A59-C0AE-7C55-2754-C92195DFE286}"/>
          </ac:spMkLst>
        </pc:spChg>
        <pc:spChg chg="mod">
          <ac:chgData name="Lee, Whitney" userId="42c304cf-7bf0-4354-97f1-ba8873b86299" providerId="ADAL" clId="{211D9671-1ED9-551A-A998-E463F2A32939}" dt="2025-11-07T19:28:55.139" v="2586" actId="1076"/>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11-07T20:02:49.971" v="3095" actId="20577"/>
        <pc:sldMkLst>
          <pc:docMk/>
          <pc:sldMk cId="2340130936" sldId="271"/>
        </pc:sldMkLst>
        <pc:spChg chg="mod">
          <ac:chgData name="Lee, Whitney" userId="42c304cf-7bf0-4354-97f1-ba8873b86299" providerId="ADAL" clId="{211D9671-1ED9-551A-A998-E463F2A32939}" dt="2025-11-07T19:51:09.371" v="2879"/>
          <ac:spMkLst>
            <pc:docMk/>
            <pc:sldMk cId="2340130936" sldId="271"/>
            <ac:spMk id="4" creationId="{89677ECE-FE3D-A8A6-03A9-2F04A0A9F2DE}"/>
          </ac:spMkLst>
        </pc:spChg>
        <pc:spChg chg="mod">
          <ac:chgData name="Lee, Whitney" userId="42c304cf-7bf0-4354-97f1-ba8873b86299" providerId="ADAL" clId="{211D9671-1ED9-551A-A998-E463F2A32939}" dt="2025-11-07T19:50:57.228" v="2877"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1-07T20:07:59.130" v="3496" actId="20577"/>
        <pc:sldMkLst>
          <pc:docMk/>
          <pc:sldMk cId="2515943933" sldId="272"/>
        </pc:sldMkLst>
        <pc:spChg chg="mod">
          <ac:chgData name="Lee, Whitney" userId="42c304cf-7bf0-4354-97f1-ba8873b86299" providerId="ADAL" clId="{211D9671-1ED9-551A-A998-E463F2A32939}" dt="2025-11-07T20:04:51.863" v="3280"/>
          <ac:spMkLst>
            <pc:docMk/>
            <pc:sldMk cId="2515943933" sldId="272"/>
            <ac:spMk id="4" creationId="{89677ECE-FE3D-A8A6-03A9-2F04A0A9F2DE}"/>
          </ac:spMkLst>
        </pc:spChg>
        <pc:spChg chg="mod">
          <ac:chgData name="Lee, Whitney" userId="42c304cf-7bf0-4354-97f1-ba8873b86299" providerId="ADAL" clId="{211D9671-1ED9-551A-A998-E463F2A32939}" dt="2025-11-07T20:04:58.224" v="3301" actId="20577"/>
          <ac:spMkLst>
            <pc:docMk/>
            <pc:sldMk cId="2515943933" sldId="272"/>
            <ac:spMk id="5" creationId="{FB67BC36-FF11-8150-B054-E3F014E098FD}"/>
          </ac:spMkLst>
        </pc:spChg>
        <pc:spChg chg="mod">
          <ac:chgData name="Lee, Whitney" userId="42c304cf-7bf0-4354-97f1-ba8873b86299" providerId="ADAL" clId="{211D9671-1ED9-551A-A998-E463F2A32939}" dt="2025-11-07T20:05:25.699" v="3339" actId="20577"/>
          <ac:spMkLst>
            <pc:docMk/>
            <pc:sldMk cId="2515943933" sldId="272"/>
            <ac:spMk id="6" creationId="{F0007A59-C0AE-7C55-2754-C92195DFE286}"/>
          </ac:spMkLst>
        </pc:spChg>
        <pc:spChg chg="mod">
          <ac:chgData name="Lee, Whitney" userId="42c304cf-7bf0-4354-97f1-ba8873b86299" providerId="ADAL" clId="{211D9671-1ED9-551A-A998-E463F2A32939}" dt="2025-11-07T20:05:14.254" v="3319"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1-07T20:12:00.871" v="4032" actId="1076"/>
        <pc:sldMkLst>
          <pc:docMk/>
          <pc:sldMk cId="4159353120" sldId="273"/>
        </pc:sldMkLst>
        <pc:spChg chg="mod">
          <ac:chgData name="Lee, Whitney" userId="42c304cf-7bf0-4354-97f1-ba8873b86299" providerId="ADAL" clId="{211D9671-1ED9-551A-A998-E463F2A32939}" dt="2025-11-07T20:12:00.871" v="4032"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1-07T18:56:38.860" v="1225" actId="20577"/>
        <pc:sldMkLst>
          <pc:docMk/>
          <pc:sldMk cId="593240637" sldId="276"/>
        </pc:sldMkLst>
        <pc:spChg chg="mod">
          <ac:chgData name="Lee, Whitney" userId="42c304cf-7bf0-4354-97f1-ba8873b86299" providerId="ADAL" clId="{211D9671-1ED9-551A-A998-E463F2A32939}" dt="2025-11-07T18:56:38.860" v="1225"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1-07T19:14:23.390" v="2089" actId="20577"/>
        <pc:sldMkLst>
          <pc:docMk/>
          <pc:sldMk cId="3031513542" sldId="277"/>
        </pc:sldMkLst>
        <pc:spChg chg="mod">
          <ac:chgData name="Lee, Whitney" userId="42c304cf-7bf0-4354-97f1-ba8873b86299" providerId="ADAL" clId="{211D9671-1ED9-551A-A998-E463F2A32939}" dt="2025-11-07T19:11:36.594" v="1750"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11-07T19:23:12.785" v="2478" actId="20577"/>
        <pc:sldMkLst>
          <pc:docMk/>
          <pc:sldMk cId="1853337807" sldId="278"/>
        </pc:sldMkLst>
        <pc:spChg chg="mod">
          <ac:chgData name="Lee, Whitney" userId="42c304cf-7bf0-4354-97f1-ba8873b86299" providerId="ADAL" clId="{211D9671-1ED9-551A-A998-E463F2A32939}" dt="2025-11-07T19:23:12.785" v="2478"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1-07T19:50:21.319" v="2844" actId="20577"/>
        <pc:sldMkLst>
          <pc:docMk/>
          <pc:sldMk cId="463717971" sldId="279"/>
        </pc:sldMkLst>
        <pc:spChg chg="mod">
          <ac:chgData name="Lee, Whitney" userId="42c304cf-7bf0-4354-97f1-ba8873b86299" providerId="ADAL" clId="{211D9671-1ED9-551A-A998-E463F2A32939}" dt="2025-11-07T19:34:23.624" v="2827" actId="1076"/>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1-07T20:03:56.108" v="3278" actId="20577"/>
        <pc:sldMkLst>
          <pc:docMk/>
          <pc:sldMk cId="843645801" sldId="280"/>
        </pc:sldMkLst>
        <pc:spChg chg="mod">
          <ac:chgData name="Lee, Whitney" userId="42c304cf-7bf0-4354-97f1-ba8873b86299" providerId="ADAL" clId="{211D9671-1ED9-551A-A998-E463F2A32939}" dt="2025-11-07T20:03:56.108" v="3278" actId="20577"/>
          <ac:spMkLst>
            <pc:docMk/>
            <pc:sldMk cId="843645801" sldId="280"/>
            <ac:spMk id="2" creationId="{77A00FE0-84CA-CA79-4B3C-49D299CD952E}"/>
          </ac:spMkLst>
        </pc:spChg>
      </pc:sldChg>
      <pc:sldChg chg="modSp mod modNotesTx">
        <pc:chgData name="Lee, Whitney" userId="42c304cf-7bf0-4354-97f1-ba8873b86299" providerId="ADAL" clId="{211D9671-1ED9-551A-A998-E463F2A32939}" dt="2025-11-07T17:21:53.578" v="540" actId="20577"/>
        <pc:sldMkLst>
          <pc:docMk/>
          <pc:sldMk cId="4294521893" sldId="282"/>
        </pc:sldMkLst>
        <pc:spChg chg="mod">
          <ac:chgData name="Lee, Whitney" userId="42c304cf-7bf0-4354-97f1-ba8873b86299" providerId="ADAL" clId="{211D9671-1ED9-551A-A998-E463F2A32939}" dt="2025-11-07T17:20:34.466" v="280" actId="1076"/>
          <ac:spMkLst>
            <pc:docMk/>
            <pc:sldMk cId="4294521893" sldId="282"/>
            <ac:spMk id="3" creationId="{05E30743-A9B7-4FA5-2AAA-8384488C2CB8}"/>
          </ac:spMkLst>
        </pc:spChg>
        <pc:spChg chg="mod">
          <ac:chgData name="Lee, Whitney" userId="42c304cf-7bf0-4354-97f1-ba8873b86299" providerId="ADAL" clId="{211D9671-1ED9-551A-A998-E463F2A32939}" dt="2025-11-07T17:20:14.011" v="239"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1-07T20:31:58.992" v="4126" actId="20577"/>
        <pc:sldMkLst>
          <pc:docMk/>
          <pc:sldMk cId="2091008181" sldId="284"/>
        </pc:sldMkLst>
        <pc:spChg chg="mod">
          <ac:chgData name="Lee, Whitney" userId="42c304cf-7bf0-4354-97f1-ba8873b86299" providerId="ADAL" clId="{211D9671-1ED9-551A-A998-E463F2A32939}" dt="2025-11-07T20:31:58.992" v="4126" actId="20577"/>
          <ac:spMkLst>
            <pc:docMk/>
            <pc:sldMk cId="2091008181" sldId="284"/>
            <ac:spMk id="2" creationId="{CB0310C8-E13E-49A6-E8B7-87D9E7A3C0EA}"/>
          </ac:spMkLst>
        </pc:spChg>
        <pc:spChg chg="mod">
          <ac:chgData name="Lee, Whitney" userId="42c304cf-7bf0-4354-97f1-ba8873b86299" providerId="ADAL" clId="{211D9671-1ED9-551A-A998-E463F2A32939}" dt="2025-11-07T20:31:39.939" v="4056" actId="20577"/>
          <ac:spMkLst>
            <pc:docMk/>
            <pc:sldMk cId="2091008181" sldId="284"/>
            <ac:spMk id="3" creationId="{0F76A27E-B194-9A4C-902F-1B6661D4C273}"/>
          </ac:spMkLst>
        </pc:spChg>
      </pc:sldChg>
      <pc:sldChg chg="modSp mod">
        <pc:chgData name="Lee, Whitney" userId="42c304cf-7bf0-4354-97f1-ba8873b86299" providerId="ADAL" clId="{211D9671-1ED9-551A-A998-E463F2A32939}" dt="2025-11-07T20:08:42.515" v="3645" actId="20577"/>
        <pc:sldMkLst>
          <pc:docMk/>
          <pc:sldMk cId="58486150" sldId="289"/>
        </pc:sldMkLst>
        <pc:spChg chg="mod">
          <ac:chgData name="Lee, Whitney" userId="42c304cf-7bf0-4354-97f1-ba8873b86299" providerId="ADAL" clId="{211D9671-1ED9-551A-A998-E463F2A32939}" dt="2025-11-07T20:08:42.515" v="3645" actId="20577"/>
          <ac:spMkLst>
            <pc:docMk/>
            <pc:sldMk cId="58486150" sldId="289"/>
            <ac:spMk id="2" creationId="{77A00FE0-84CA-CA79-4B3C-49D299CD952E}"/>
          </ac:spMkLst>
        </pc:spChg>
      </pc:sldChg>
      <pc:sldMasterChg chg="modSldLayout">
        <pc:chgData name="Lee, Whitney" userId="42c304cf-7bf0-4354-97f1-ba8873b86299" providerId="ADAL" clId="{211D9671-1ED9-551A-A998-E463F2A32939}" dt="2025-11-14T18:47:01.601" v="4309"/>
        <pc:sldMasterMkLst>
          <pc:docMk/>
          <pc:sldMasterMk cId="0" sldId="2147483648"/>
        </pc:sldMasterMkLst>
        <pc:sldLayoutChg chg="addSp modSp mod">
          <pc:chgData name="Lee, Whitney" userId="42c304cf-7bf0-4354-97f1-ba8873b86299" providerId="ADAL" clId="{211D9671-1ED9-551A-A998-E463F2A32939}" dt="2025-11-14T18:47:01.601" v="4309"/>
          <pc:sldLayoutMkLst>
            <pc:docMk/>
            <pc:sldMasterMk cId="0" sldId="2147483648"/>
            <pc:sldLayoutMk cId="0" sldId="2147483655"/>
          </pc:sldLayoutMkLst>
          <pc:spChg chg="mod">
            <ac:chgData name="Lee, Whitney" userId="42c304cf-7bf0-4354-97f1-ba8873b86299" providerId="ADAL" clId="{211D9671-1ED9-551A-A998-E463F2A32939}" dt="2025-11-07T17:14:51.052" v="31" actId="20577"/>
            <ac:spMkLst>
              <pc:docMk/>
              <pc:sldMasterMk cId="0" sldId="2147483648"/>
              <pc:sldLayoutMk cId="0" sldId="2147483655"/>
              <ac:spMk id="2" creationId="{C9E04C85-0156-04FF-9795-0E6674715B97}"/>
            </ac:spMkLst>
          </pc:spChg>
          <pc:spChg chg="mod">
            <ac:chgData name="Lee, Whitney" userId="42c304cf-7bf0-4354-97f1-ba8873b86299" providerId="ADAL" clId="{211D9671-1ED9-551A-A998-E463F2A32939}" dt="2025-11-14T17:21:26.934" v="4199" actId="207"/>
            <ac:spMkLst>
              <pc:docMk/>
              <pc:sldMasterMk cId="0" sldId="2147483648"/>
              <pc:sldLayoutMk cId="0" sldId="2147483655"/>
              <ac:spMk id="25" creationId="{50BD88EE-D5CF-B090-CE5C-F677E3785791}"/>
            </ac:spMkLst>
          </pc:spChg>
          <pc:spChg chg="mod">
            <ac:chgData name="Lee, Whitney" userId="42c304cf-7bf0-4354-97f1-ba8873b86299" providerId="ADAL" clId="{211D9671-1ED9-551A-A998-E463F2A32939}" dt="2025-11-14T17:21:35.864" v="4200" actId="207"/>
            <ac:spMkLst>
              <pc:docMk/>
              <pc:sldMasterMk cId="0" sldId="2147483648"/>
              <pc:sldLayoutMk cId="0" sldId="2147483655"/>
              <ac:spMk id="26" creationId="{01E1A838-AF9A-AF89-FEBA-BBFDCD7D9C37}"/>
            </ac:spMkLst>
          </pc:spChg>
          <pc:spChg chg="mod">
            <ac:chgData name="Lee, Whitney" userId="42c304cf-7bf0-4354-97f1-ba8873b86299" providerId="ADAL" clId="{211D9671-1ED9-551A-A998-E463F2A32939}" dt="2025-11-07T17:14:49.319" v="27" actId="20577"/>
            <ac:spMkLst>
              <pc:docMk/>
              <pc:sldMasterMk cId="0" sldId="2147483648"/>
              <pc:sldLayoutMk cId="0" sldId="2147483655"/>
              <ac:spMk id="28" creationId="{1331D084-E92B-4FFC-53E0-E01C57234024}"/>
            </ac:spMkLst>
          </pc:spChg>
          <pc:spChg chg="mod">
            <ac:chgData name="Lee, Whitney" userId="42c304cf-7bf0-4354-97f1-ba8873b86299" providerId="ADAL" clId="{211D9671-1ED9-551A-A998-E463F2A32939}" dt="2025-11-14T18:17:13.337" v="4273" actId="1076"/>
            <ac:spMkLst>
              <pc:docMk/>
              <pc:sldMasterMk cId="0" sldId="2147483648"/>
              <pc:sldLayoutMk cId="0" sldId="2147483655"/>
              <ac:spMk id="29" creationId="{6A1C884D-2AD7-44F9-2BEF-3C43F4733792}"/>
            </ac:spMkLst>
          </pc:spChg>
          <pc:spChg chg="mod">
            <ac:chgData name="Lee, Whitney" userId="42c304cf-7bf0-4354-97f1-ba8873b86299" providerId="ADAL" clId="{211D9671-1ED9-551A-A998-E463F2A32939}" dt="2025-11-14T18:17:28.047" v="4274" actId="1076"/>
            <ac:spMkLst>
              <pc:docMk/>
              <pc:sldMasterMk cId="0" sldId="2147483648"/>
              <pc:sldLayoutMk cId="0" sldId="2147483655"/>
              <ac:spMk id="30" creationId="{C5CB4FDB-18EC-C6B5-6626-2046052DF8E0}"/>
            </ac:spMkLst>
          </pc:spChg>
          <pc:picChg chg="add mod">
            <ac:chgData name="Lee, Whitney" userId="42c304cf-7bf0-4354-97f1-ba8873b86299" providerId="ADAL" clId="{211D9671-1ED9-551A-A998-E463F2A32939}" dt="2025-11-14T18:12:37.151" v="4237" actId="571"/>
            <ac:picMkLst>
              <pc:docMk/>
              <pc:sldMasterMk cId="0" sldId="2147483648"/>
              <pc:sldLayoutMk cId="0" sldId="2147483655"/>
              <ac:picMk id="4" creationId="{5118C4CA-4962-9ADC-1457-D5911FB2817D}"/>
            </ac:picMkLst>
          </pc:picChg>
          <pc:picChg chg="mod modCrop">
            <ac:chgData name="Lee, Whitney" userId="42c304cf-7bf0-4354-97f1-ba8873b86299" providerId="ADAL" clId="{211D9671-1ED9-551A-A998-E463F2A32939}" dt="2025-11-14T18:47:01.601" v="4309"/>
            <ac:picMkLst>
              <pc:docMk/>
              <pc:sldMasterMk cId="0" sldId="2147483648"/>
              <pc:sldLayoutMk cId="0" sldId="2147483655"/>
              <ac:picMk id="24" creationId="{2EF75102-F9E3-6D59-00C9-1122ABB6B5F6}"/>
            </ac:picMkLst>
          </pc:picChg>
          <pc:picChg chg="mod">
            <ac:chgData name="Lee, Whitney" userId="42c304cf-7bf0-4354-97f1-ba8873b86299" providerId="ADAL" clId="{211D9671-1ED9-551A-A998-E463F2A32939}" dt="2025-11-14T18:45:52.092" v="4307" actId="1037"/>
            <ac:picMkLst>
              <pc:docMk/>
              <pc:sldMasterMk cId="0" sldId="2147483648"/>
              <pc:sldLayoutMk cId="0" sldId="2147483655"/>
              <ac:picMk id="27" creationId="{213C5E3B-3CF1-FF9C-B9BF-892E0159E50C}"/>
            </ac:picMkLst>
          </pc:picChg>
        </pc:sldLayoutChg>
        <pc:sldLayoutChg chg="modSp mod">
          <pc:chgData name="Lee, Whitney" userId="42c304cf-7bf0-4354-97f1-ba8873b86299" providerId="ADAL" clId="{211D9671-1ED9-551A-A998-E463F2A32939}" dt="2025-11-14T17:21:49.610" v="4202" actId="207"/>
          <pc:sldLayoutMkLst>
            <pc:docMk/>
            <pc:sldMasterMk cId="0" sldId="2147483648"/>
            <pc:sldLayoutMk cId="3993272336" sldId="2147483659"/>
          </pc:sldLayoutMkLst>
          <pc:spChg chg="mod">
            <ac:chgData name="Lee, Whitney" userId="42c304cf-7bf0-4354-97f1-ba8873b86299" providerId="ADAL" clId="{211D9671-1ED9-551A-A998-E463F2A32939}" dt="2025-11-14T17:21:49.610" v="4202" actId="207"/>
            <ac:spMkLst>
              <pc:docMk/>
              <pc:sldMasterMk cId="0" sldId="2147483648"/>
              <pc:sldLayoutMk cId="3993272336" sldId="2147483659"/>
              <ac:spMk id="8" creationId="{3F610FF4-2B60-ABC1-FB94-125F76CF7806}"/>
            </ac:spMkLst>
          </pc:spChg>
          <pc:picChg chg="mod">
            <ac:chgData name="Lee, Whitney" userId="42c304cf-7bf0-4354-97f1-ba8873b86299" providerId="ADAL" clId="{211D9671-1ED9-551A-A998-E463F2A32939}" dt="2025-11-14T17:21:45.893" v="4201"/>
            <ac:picMkLst>
              <pc:docMk/>
              <pc:sldMasterMk cId="0" sldId="2147483648"/>
              <pc:sldLayoutMk cId="3993272336" sldId="2147483659"/>
              <ac:picMk id="3" creationId="{A0BDA4DC-1B83-6A00-C0BD-058CC744263B}"/>
            </ac:picMkLst>
          </pc:picChg>
        </pc:sldLayoutChg>
        <pc:sldLayoutChg chg="modSp mod">
          <pc:chgData name="Lee, Whitney" userId="42c304cf-7bf0-4354-97f1-ba8873b86299" providerId="ADAL" clId="{211D9671-1ED9-551A-A998-E463F2A32939}" dt="2025-11-14T17:22:11.842" v="4206" actId="207"/>
          <pc:sldLayoutMkLst>
            <pc:docMk/>
            <pc:sldMasterMk cId="0" sldId="2147483648"/>
            <pc:sldLayoutMk cId="1379526535" sldId="2147483670"/>
          </pc:sldLayoutMkLst>
          <pc:spChg chg="mod">
            <ac:chgData name="Lee, Whitney" userId="42c304cf-7bf0-4354-97f1-ba8873b86299" providerId="ADAL" clId="{211D9671-1ED9-551A-A998-E463F2A32939}" dt="2025-11-07T17:15:10.189" v="33" actId="20577"/>
            <ac:spMkLst>
              <pc:docMk/>
              <pc:sldMasterMk cId="0" sldId="2147483648"/>
              <pc:sldLayoutMk cId="1379526535" sldId="2147483670"/>
              <ac:spMk id="7" creationId="{E0327DF5-3827-77F9-7042-1AD30E5E25EE}"/>
            </ac:spMkLst>
          </pc:spChg>
          <pc:spChg chg="mod">
            <ac:chgData name="Lee, Whitney" userId="42c304cf-7bf0-4354-97f1-ba8873b86299" providerId="ADAL" clId="{211D9671-1ED9-551A-A998-E463F2A32939}" dt="2025-11-14T17:22:11.842" v="4206" actId="207"/>
            <ac:spMkLst>
              <pc:docMk/>
              <pc:sldMasterMk cId="0" sldId="2147483648"/>
              <pc:sldLayoutMk cId="1379526535" sldId="2147483670"/>
              <ac:spMk id="8" creationId="{3F610FF4-2B60-ABC1-FB94-125F76CF7806}"/>
            </ac:spMkLst>
          </pc:spChg>
          <pc:picChg chg="mod">
            <ac:chgData name="Lee, Whitney" userId="42c304cf-7bf0-4354-97f1-ba8873b86299" providerId="ADAL" clId="{211D9671-1ED9-551A-A998-E463F2A32939}" dt="2025-11-14T17:22:07.576" v="4205"/>
            <ac:picMkLst>
              <pc:docMk/>
              <pc:sldMasterMk cId="0" sldId="2147483648"/>
              <pc:sldLayoutMk cId="1379526535" sldId="2147483670"/>
              <ac:picMk id="3" creationId="{A0BDA4DC-1B83-6A00-C0BD-058CC744263B}"/>
            </ac:picMkLst>
          </pc:picChg>
        </pc:sldLayoutChg>
        <pc:sldLayoutChg chg="modSp mod">
          <pc:chgData name="Lee, Whitney" userId="42c304cf-7bf0-4354-97f1-ba8873b86299" providerId="ADAL" clId="{211D9671-1ED9-551A-A998-E463F2A32939}" dt="2025-11-14T17:22:27.053" v="4209" actId="207"/>
          <pc:sldLayoutMkLst>
            <pc:docMk/>
            <pc:sldMasterMk cId="0" sldId="2147483648"/>
            <pc:sldLayoutMk cId="3117666292" sldId="2147483671"/>
          </pc:sldLayoutMkLst>
          <pc:spChg chg="mod">
            <ac:chgData name="Lee, Whitney" userId="42c304cf-7bf0-4354-97f1-ba8873b86299" providerId="ADAL" clId="{211D9671-1ED9-551A-A998-E463F2A32939}" dt="2025-11-14T17:22:27.053" v="4209" actId="207"/>
            <ac:spMkLst>
              <pc:docMk/>
              <pc:sldMasterMk cId="0" sldId="2147483648"/>
              <pc:sldLayoutMk cId="3117666292" sldId="2147483671"/>
              <ac:spMk id="2" creationId="{30871E02-E8F8-41F3-D680-70C207A5A57D}"/>
            </ac:spMkLst>
          </pc:spChg>
          <pc:spChg chg="mod">
            <ac:chgData name="Lee, Whitney" userId="42c304cf-7bf0-4354-97f1-ba8873b86299" providerId="ADAL" clId="{211D9671-1ED9-551A-A998-E463F2A32939}" dt="2025-11-14T17:22:24.891" v="4208" actId="207"/>
            <ac:spMkLst>
              <pc:docMk/>
              <pc:sldMasterMk cId="0" sldId="2147483648"/>
              <pc:sldLayoutMk cId="3117666292" sldId="2147483671"/>
              <ac:spMk id="4" creationId="{1716F096-317B-FE5B-CA00-165FA955B9A2}"/>
            </ac:spMkLst>
          </pc:spChg>
          <pc:picChg chg="mod">
            <ac:chgData name="Lee, Whitney" userId="42c304cf-7bf0-4354-97f1-ba8873b86299" providerId="ADAL" clId="{211D9671-1ED9-551A-A998-E463F2A32939}" dt="2025-11-14T17:22:21.942" v="4207"/>
            <ac:picMkLst>
              <pc:docMk/>
              <pc:sldMasterMk cId="0" sldId="2147483648"/>
              <pc:sldLayoutMk cId="3117666292" sldId="2147483671"/>
              <ac:picMk id="3" creationId="{AB3C75D2-AE5B-6F7C-E508-B0FE8C83E626}"/>
            </ac:picMkLst>
          </pc:picChg>
        </pc:sldLayoutChg>
        <pc:sldLayoutChg chg="modSp mod">
          <pc:chgData name="Lee, Whitney" userId="42c304cf-7bf0-4354-97f1-ba8873b86299" providerId="ADAL" clId="{211D9671-1ED9-551A-A998-E463F2A32939}" dt="2025-11-14T17:21:59.533" v="4204"/>
          <pc:sldLayoutMkLst>
            <pc:docMk/>
            <pc:sldMasterMk cId="0" sldId="2147483648"/>
            <pc:sldLayoutMk cId="2105013169" sldId="2147483672"/>
          </pc:sldLayoutMkLst>
          <pc:spChg chg="mod">
            <ac:chgData name="Lee, Whitney" userId="42c304cf-7bf0-4354-97f1-ba8873b86299" providerId="ADAL" clId="{211D9671-1ED9-551A-A998-E463F2A32939}" dt="2025-11-14T17:21:53.329" v="4203" actId="207"/>
            <ac:spMkLst>
              <pc:docMk/>
              <pc:sldMasterMk cId="0" sldId="2147483648"/>
              <pc:sldLayoutMk cId="2105013169" sldId="2147483672"/>
              <ac:spMk id="8" creationId="{3F610FF4-2B60-ABC1-FB94-125F76CF7806}"/>
            </ac:spMkLst>
          </pc:spChg>
          <pc:picChg chg="mod">
            <ac:chgData name="Lee, Whitney" userId="42c304cf-7bf0-4354-97f1-ba8873b86299" providerId="ADAL" clId="{211D9671-1ED9-551A-A998-E463F2A32939}" dt="2025-11-14T17:21:59.533" v="4204"/>
            <ac:picMkLst>
              <pc:docMk/>
              <pc:sldMasterMk cId="0" sldId="2147483648"/>
              <pc:sldLayoutMk cId="2105013169" sldId="2147483672"/>
              <ac:picMk id="3" creationId="{A0BDA4DC-1B83-6A00-C0BD-058CC744263B}"/>
            </ac:picMkLst>
          </pc:picChg>
        </pc:sldLayoutChg>
        <pc:sldLayoutChg chg="modSp mod">
          <pc:chgData name="Lee, Whitney" userId="42c304cf-7bf0-4354-97f1-ba8873b86299" providerId="ADAL" clId="{211D9671-1ED9-551A-A998-E463F2A32939}" dt="2025-11-14T17:23:18.712" v="4211"/>
          <pc:sldLayoutMkLst>
            <pc:docMk/>
            <pc:sldMasterMk cId="0" sldId="2147483648"/>
            <pc:sldLayoutMk cId="2411421136" sldId="2147483673"/>
          </pc:sldLayoutMkLst>
          <pc:spChg chg="mod">
            <ac:chgData name="Lee, Whitney" userId="42c304cf-7bf0-4354-97f1-ba8873b86299" providerId="ADAL" clId="{211D9671-1ED9-551A-A998-E463F2A32939}" dt="2025-11-14T17:23:12.961" v="4210" actId="207"/>
            <ac:spMkLst>
              <pc:docMk/>
              <pc:sldMasterMk cId="0" sldId="2147483648"/>
              <pc:sldLayoutMk cId="2411421136" sldId="2147483673"/>
              <ac:spMk id="8" creationId="{3F610FF4-2B60-ABC1-FB94-125F76CF7806}"/>
            </ac:spMkLst>
          </pc:spChg>
          <pc:picChg chg="mod">
            <ac:chgData name="Lee, Whitney" userId="42c304cf-7bf0-4354-97f1-ba8873b86299" providerId="ADAL" clId="{211D9671-1ED9-551A-A998-E463F2A32939}" dt="2025-11-14T17:23:18.712" v="4211"/>
            <ac:picMkLst>
              <pc:docMk/>
              <pc:sldMasterMk cId="0" sldId="2147483648"/>
              <pc:sldLayoutMk cId="2411421136" sldId="2147483673"/>
              <ac:picMk id="3" creationId="{A0BDA4DC-1B83-6A00-C0BD-058CC744263B}"/>
            </ac:picMkLst>
          </pc:picChg>
        </pc:sldLayoutChg>
        <pc:sldLayoutChg chg="modSp mod">
          <pc:chgData name="Lee, Whitney" userId="42c304cf-7bf0-4354-97f1-ba8873b86299" providerId="ADAL" clId="{211D9671-1ED9-551A-A998-E463F2A32939}" dt="2025-11-14T17:23:30.606" v="4213" actId="207"/>
          <pc:sldLayoutMkLst>
            <pc:docMk/>
            <pc:sldMasterMk cId="0" sldId="2147483648"/>
            <pc:sldLayoutMk cId="1652537508" sldId="2147483674"/>
          </pc:sldLayoutMkLst>
          <pc:spChg chg="mod">
            <ac:chgData name="Lee, Whitney" userId="42c304cf-7bf0-4354-97f1-ba8873b86299" providerId="ADAL" clId="{211D9671-1ED9-551A-A998-E463F2A32939}" dt="2025-11-14T17:23:30.606" v="4213" actId="207"/>
            <ac:spMkLst>
              <pc:docMk/>
              <pc:sldMasterMk cId="0" sldId="2147483648"/>
              <pc:sldLayoutMk cId="1652537508" sldId="2147483674"/>
              <ac:spMk id="4" creationId="{1716F096-317B-FE5B-CA00-165FA955B9A2}"/>
            </ac:spMkLst>
          </pc:spChg>
          <pc:picChg chg="mod">
            <ac:chgData name="Lee, Whitney" userId="42c304cf-7bf0-4354-97f1-ba8873b86299" providerId="ADAL" clId="{211D9671-1ED9-551A-A998-E463F2A32939}" dt="2025-11-14T17:23:27.195" v="4212"/>
            <ac:picMkLst>
              <pc:docMk/>
              <pc:sldMasterMk cId="0" sldId="2147483648"/>
              <pc:sldLayoutMk cId="1652537508" sldId="2147483674"/>
              <ac:picMk id="3" creationId="{AB3C75D2-AE5B-6F7C-E508-B0FE8C83E626}"/>
            </ac:picMkLst>
          </pc:picChg>
        </pc:sldLayoutChg>
      </pc:sldMasterChg>
      <pc:sldMasterChg chg="modSp mod modSldLayout">
        <pc:chgData name="Lee, Whitney" userId="42c304cf-7bf0-4354-97f1-ba8873b86299" providerId="ADAL" clId="{211D9671-1ED9-551A-A998-E463F2A32939}" dt="2025-11-14T20:21:24.924" v="4334" actId="18131"/>
        <pc:sldMasterMkLst>
          <pc:docMk/>
          <pc:sldMasterMk cId="2113399045" sldId="2147483660"/>
        </pc:sldMasterMkLst>
        <pc:spChg chg="mod">
          <ac:chgData name="Lee, Whitney" userId="42c304cf-7bf0-4354-97f1-ba8873b86299" providerId="ADAL" clId="{211D9671-1ED9-551A-A998-E463F2A32939}" dt="2025-11-14T17:23:35.892" v="4214" actId="207"/>
          <ac:spMkLst>
            <pc:docMk/>
            <pc:sldMasterMk cId="2113399045" sldId="2147483660"/>
            <ac:spMk id="2" creationId="{5D072836-95B9-C12B-588A-DCB348C5FD2E}"/>
          </ac:spMkLst>
        </pc:spChg>
        <pc:spChg chg="mod">
          <ac:chgData name="Lee, Whitney" userId="42c304cf-7bf0-4354-97f1-ba8873b86299" providerId="ADAL" clId="{211D9671-1ED9-551A-A998-E463F2A32939}" dt="2025-11-14T17:23:38.560" v="4215" actId="20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1-14T17:23:49.966" v="4217"/>
          <pc:sldLayoutMkLst>
            <pc:docMk/>
            <pc:sldMasterMk cId="2113399045" sldId="2147483660"/>
            <pc:sldLayoutMk cId="2923927821" sldId="2147483662"/>
          </pc:sldLayoutMkLst>
          <pc:spChg chg="mod">
            <ac:chgData name="Lee, Whitney" userId="42c304cf-7bf0-4354-97f1-ba8873b86299" providerId="ADAL" clId="{211D9671-1ED9-551A-A998-E463F2A32939}" dt="2025-11-14T17:23:42.216" v="4216" actId="207"/>
            <ac:spMkLst>
              <pc:docMk/>
              <pc:sldMasterMk cId="2113399045" sldId="2147483660"/>
              <pc:sldLayoutMk cId="2923927821" sldId="2147483662"/>
              <ac:spMk id="5" creationId="{58E2D9B1-3898-B316-3EDC-AEC29AB664E9}"/>
            </ac:spMkLst>
          </pc:spChg>
          <pc:spChg chg="mod">
            <ac:chgData name="Lee, Whitney" userId="42c304cf-7bf0-4354-97f1-ba8873b86299" providerId="ADAL" clId="{211D9671-1ED9-551A-A998-E463F2A32939}" dt="2025-11-07T17:18:56.777" v="114"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11-14T17:23:49.966" v="4217"/>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1-14T18:49:52.567" v="4314"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1-07T17:19:14.585" v="156" actId="20577"/>
            <ac:spMkLst>
              <pc:docMk/>
              <pc:sldMasterMk cId="2113399045" sldId="2147483660"/>
              <pc:sldLayoutMk cId="3347925749" sldId="2147483663"/>
              <ac:spMk id="2" creationId="{3E4BEF51-4958-2B9C-52BA-142C49F32432}"/>
            </ac:spMkLst>
          </pc:spChg>
          <pc:spChg chg="mod">
            <ac:chgData name="Lee, Whitney" userId="42c304cf-7bf0-4354-97f1-ba8873b86299" providerId="ADAL" clId="{211D9671-1ED9-551A-A998-E463F2A32939}" dt="2025-11-14T17:23:54.457" v="4218" actId="207"/>
            <ac:spMkLst>
              <pc:docMk/>
              <pc:sldMasterMk cId="2113399045" sldId="2147483660"/>
              <pc:sldLayoutMk cId="3347925749" sldId="2147483663"/>
              <ac:spMk id="4" creationId="{0D0F253A-4A72-0DF3-0607-465164E042D8}"/>
            </ac:spMkLst>
          </pc:spChg>
          <pc:picChg chg="mod modCrop">
            <ac:chgData name="Lee, Whitney" userId="42c304cf-7bf0-4354-97f1-ba8873b86299" providerId="ADAL" clId="{211D9671-1ED9-551A-A998-E463F2A32939}" dt="2025-11-14T18:49:52.567" v="4314" actId="18131"/>
            <ac:picMkLst>
              <pc:docMk/>
              <pc:sldMasterMk cId="2113399045" sldId="2147483660"/>
              <pc:sldLayoutMk cId="3347925749" sldId="2147483663"/>
              <ac:picMk id="3" creationId="{F82A4142-97E0-C575-3355-153C03D1A191}"/>
            </ac:picMkLst>
          </pc:picChg>
        </pc:sldLayoutChg>
        <pc:sldLayoutChg chg="modSp mod">
          <pc:chgData name="Lee, Whitney" userId="42c304cf-7bf0-4354-97f1-ba8873b86299" providerId="ADAL" clId="{211D9671-1ED9-551A-A998-E463F2A32939}" dt="2025-11-14T20:21:24.924" v="4334" actId="18131"/>
          <pc:sldLayoutMkLst>
            <pc:docMk/>
            <pc:sldMasterMk cId="2113399045" sldId="2147483660"/>
            <pc:sldLayoutMk cId="126326423" sldId="2147483664"/>
          </pc:sldLayoutMkLst>
          <pc:spChg chg="mod">
            <ac:chgData name="Lee, Whitney" userId="42c304cf-7bf0-4354-97f1-ba8873b86299" providerId="ADAL" clId="{211D9671-1ED9-551A-A998-E463F2A32939}" dt="2025-11-14T17:24:11.525" v="4221" actId="207"/>
            <ac:spMkLst>
              <pc:docMk/>
              <pc:sldMasterMk cId="2113399045" sldId="2147483660"/>
              <pc:sldLayoutMk cId="126326423" sldId="2147483664"/>
              <ac:spMk id="4" creationId="{1716F096-317B-FE5B-CA00-165FA955B9A2}"/>
            </ac:spMkLst>
          </pc:spChg>
          <pc:picChg chg="mod modCrop">
            <ac:chgData name="Lee, Whitney" userId="42c304cf-7bf0-4354-97f1-ba8873b86299" providerId="ADAL" clId="{211D9671-1ED9-551A-A998-E463F2A32939}" dt="2025-11-14T20:21:24.924" v="4334" actId="18131"/>
            <ac:picMkLst>
              <pc:docMk/>
              <pc:sldMasterMk cId="2113399045" sldId="2147483660"/>
              <pc:sldLayoutMk cId="126326423" sldId="2147483664"/>
              <ac:picMk id="2" creationId="{12A1456F-E768-9ABE-40AE-1F699626A535}"/>
            </ac:picMkLst>
          </pc:picChg>
        </pc:sldLayoutChg>
        <pc:sldLayoutChg chg="modSp mod">
          <pc:chgData name="Lee, Whitney" userId="42c304cf-7bf0-4354-97f1-ba8873b86299" providerId="ADAL" clId="{211D9671-1ED9-551A-A998-E463F2A32939}" dt="2025-11-14T18:51:32.975" v="4318"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1-07T17:19:32.776" v="189" actId="20577"/>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1-14T17:23:59.429" v="4219" actId="207"/>
            <ac:spMkLst>
              <pc:docMk/>
              <pc:sldMasterMk cId="2113399045" sldId="2147483660"/>
              <pc:sldLayoutMk cId="2291955193" sldId="2147483668"/>
              <ac:spMk id="4" creationId="{0D0F253A-4A72-0DF3-0607-465164E042D8}"/>
            </ac:spMkLst>
          </pc:spChg>
          <pc:picChg chg="mod modCrop">
            <ac:chgData name="Lee, Whitney" userId="42c304cf-7bf0-4354-97f1-ba8873b86299" providerId="ADAL" clId="{211D9671-1ED9-551A-A998-E463F2A32939}" dt="2025-11-14T18:51:32.975" v="4318"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1-14T19:44:13.517" v="4320"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11-14T17:24:06.351" v="4220" actId="207"/>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1-07T17:19:45.907" v="217"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1-14T19:44:13.517" v="4320" actId="18131"/>
            <ac:picMkLst>
              <pc:docMk/>
              <pc:sldMasterMk cId="2113399045" sldId="2147483660"/>
              <pc:sldLayoutMk cId="3645915490" sldId="2147483669"/>
              <ac:picMk id="6" creationId="{19402297-AE4D-C638-77F0-2A68E2C1BF71}"/>
            </ac:picMkLst>
          </pc:picChg>
        </pc:sldLayoutChg>
        <pc:sldLayoutChg chg="modSp mod">
          <pc:chgData name="Lee, Whitney" userId="42c304cf-7bf0-4354-97f1-ba8873b86299" providerId="ADAL" clId="{211D9671-1ED9-551A-A998-E463F2A32939}" dt="2025-11-14T17:24:23.088" v="4223"/>
          <pc:sldLayoutMkLst>
            <pc:docMk/>
            <pc:sldMasterMk cId="2113399045" sldId="2147483660"/>
            <pc:sldLayoutMk cId="1243331843" sldId="2147483675"/>
          </pc:sldLayoutMkLst>
          <pc:spChg chg="mod">
            <ac:chgData name="Lee, Whitney" userId="42c304cf-7bf0-4354-97f1-ba8873b86299" providerId="ADAL" clId="{211D9671-1ED9-551A-A998-E463F2A32939}" dt="2025-11-14T17:24:16.664" v="4222" actId="207"/>
            <ac:spMkLst>
              <pc:docMk/>
              <pc:sldMasterMk cId="2113399045" sldId="2147483660"/>
              <pc:sldLayoutMk cId="1243331843" sldId="2147483675"/>
              <ac:spMk id="8" creationId="{3F610FF4-2B60-ABC1-FB94-125F76CF7806}"/>
            </ac:spMkLst>
          </pc:spChg>
          <pc:picChg chg="mod">
            <ac:chgData name="Lee, Whitney" userId="42c304cf-7bf0-4354-97f1-ba8873b86299" providerId="ADAL" clId="{211D9671-1ED9-551A-A998-E463F2A32939}" dt="2025-11-14T17:24:23.088" v="4223"/>
            <ac:picMkLst>
              <pc:docMk/>
              <pc:sldMasterMk cId="2113399045" sldId="2147483660"/>
              <pc:sldLayoutMk cId="1243331843" sldId="2147483675"/>
              <ac:picMk id="3" creationId="{A0BDA4DC-1B83-6A00-C0BD-058CC744263B}"/>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1/12/26</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1/12/26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People have struggled with finding the balance between work and rest for thousands of years. In fact, it’s a theme often found in literature, movies, and music.</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Starter—Work and Rest in Entertainment</a:t>
            </a:r>
          </a:p>
          <a:p>
            <a:r>
              <a:rPr lang="en-US" sz="1200" i="1" kern="1200" dirty="0">
                <a:solidFill>
                  <a:schemeClr val="tx1"/>
                </a:solidFill>
                <a:effectLst/>
                <a:latin typeface="+mn-lt"/>
                <a:ea typeface="+mn-ea"/>
                <a:cs typeface="+mn-cs"/>
              </a:rPr>
              <a:t>Divide the class into two groups. Give the groups three minutes to come up with a list of books, movies, or songs that deal with the themes of work and rest. Compare the groups’ lists after time runs out.</a:t>
            </a:r>
          </a:p>
          <a:p>
            <a:endParaRPr lang="en-US" dirty="0">
              <a:effectLst/>
            </a:endParaRPr>
          </a:p>
          <a:p>
            <a:r>
              <a:rPr lang="en-US" dirty="0">
                <a:effectLst/>
                <a:latin typeface="Franklin Gothic Medium" panose="020B0603020102020204" pitchFamily="34" charset="0"/>
              </a:rPr>
              <a:t>It really is </a:t>
            </a:r>
            <a:r>
              <a:rPr lang="en-US" sz="1200" kern="1200" dirty="0">
                <a:solidFill>
                  <a:schemeClr val="tx1"/>
                </a:solidFill>
                <a:effectLst/>
                <a:latin typeface="+mn-lt"/>
                <a:ea typeface="+mn-ea"/>
                <a:cs typeface="+mn-cs"/>
              </a:rPr>
              <a:t>amazing how the theme of work and rest permeates our culture. Working too much or not working enough often provides the backdrop for the drama or comedy in entertainment.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Today we will consider several Old Testament passages that show how God blesses the rhythm of work and rest. God set this pattern himself—both in creation and in the seasons of rest He built into Israel’s feasts. May our hearts be open to accept that God’s ways are always best.</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Genesis 2:5, 15; 3:17–19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2:5. neither wild plants nor grains were growing on the earth. For the </a:t>
            </a:r>
            <a:r>
              <a:rPr lang="en-US" sz="1200" b="0" i="0" kern="1200" cap="small" dirty="0">
                <a:solidFill>
                  <a:schemeClr val="tx1"/>
                </a:solidFill>
                <a:effectLst/>
                <a:latin typeface="+mn-lt"/>
                <a:ea typeface="+mn-ea"/>
                <a:cs typeface="+mn-cs"/>
              </a:rPr>
              <a:t>Lord</a:t>
            </a:r>
            <a:r>
              <a:rPr lang="en-US" b="0" i="0" dirty="0">
                <a:solidFill>
                  <a:srgbClr val="000000"/>
                </a:solidFill>
                <a:effectLst/>
                <a:latin typeface="system-ui"/>
              </a:rPr>
              <a:t> God had not yet sent rain to water the earth, and there were no people to cultivate the soil.</a:t>
            </a:r>
          </a:p>
          <a:p>
            <a:pPr algn="l"/>
            <a:endParaRPr lang="en-US" b="0" i="0" dirty="0">
              <a:solidFill>
                <a:srgbClr val="000000"/>
              </a:solidFill>
              <a:effectLst/>
              <a:latin typeface="system-ui"/>
            </a:endParaRPr>
          </a:p>
          <a:p>
            <a:pPr algn="l"/>
            <a:r>
              <a:rPr lang="en-US" b="0" i="0" dirty="0">
                <a:solidFill>
                  <a:srgbClr val="000000"/>
                </a:solidFill>
                <a:effectLst/>
                <a:latin typeface="system-ui"/>
              </a:rPr>
              <a:t>2:15. </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placed the man in the Garden of Eden to tend and watch over it.</a:t>
            </a:r>
          </a:p>
          <a:p>
            <a:pPr algn="l"/>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3:17. And to the man he said, “Since you listened to your wife and ate from the tree whose fruit I commanded you not to eat, the ground is cursed because of you. All your life you will struggle to scratch a living from it. 18. It will grow thorns and thistles for you, though you will eat of its grains. 19. By the sweat of your brow will you have food to eat until you return to the ground from which you were made. For you were made from dust, and to dust you will return.”</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pPr algn="l"/>
            <a:r>
              <a:rPr lang="en-US" b="0" i="0" dirty="0">
                <a:solidFill>
                  <a:srgbClr val="000000"/>
                </a:solidFill>
                <a:effectLst/>
                <a:latin typeface="system-ui"/>
              </a:rPr>
              <a:t>2:5. </a:t>
            </a:r>
            <a:r>
              <a:rPr lang="en-US" sz="1200" b="0" i="0" kern="1200" dirty="0">
                <a:solidFill>
                  <a:schemeClr val="tx1"/>
                </a:solidFill>
                <a:effectLst/>
                <a:latin typeface="+mn-lt"/>
                <a:ea typeface="+mn-ea"/>
                <a:cs typeface="+mn-cs"/>
              </a:rPr>
              <a:t>And every plant of the field before it was in the earth, and every herb of the field before it grew: for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had not caused it to rain upon the earth, and there was not a man to till the ground.</a:t>
            </a:r>
          </a:p>
          <a:p>
            <a:pPr algn="l"/>
            <a:endParaRPr lang="en-US" sz="1200" b="0" i="0" kern="1200" dirty="0">
              <a:solidFill>
                <a:schemeClr val="tx1"/>
              </a:solidFill>
              <a:effectLst/>
              <a:latin typeface="+mn-lt"/>
              <a:ea typeface="+mn-ea"/>
              <a:cs typeface="+mn-cs"/>
            </a:endParaRPr>
          </a:p>
          <a:p>
            <a:pPr algn="l"/>
            <a:r>
              <a:rPr lang="en-US" sz="1200" b="0" i="0" kern="1200" dirty="0">
                <a:solidFill>
                  <a:schemeClr val="tx1"/>
                </a:solidFill>
                <a:effectLst/>
                <a:latin typeface="+mn-lt"/>
                <a:ea typeface="+mn-ea"/>
                <a:cs typeface="+mn-cs"/>
              </a:rPr>
              <a:t>2:15.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God took the man, and put him into the garden of Eden to dress it and to keep it.</a:t>
            </a:r>
          </a:p>
          <a:p>
            <a:pPr algn="l"/>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3:17. And unto Adam he said, Because thou hast hearkened unto the voice of thy wife, and hast eaten of the tree, of which I commanded thee, saying, Thou shalt not eat of it: cursed is the ground for thy sake; in sorrow shalt thou eat of it all the days of thy life;</a:t>
            </a:r>
            <a:r>
              <a:rPr lang="en-US" sz="1200" b="0" i="0" kern="1200" dirty="0">
                <a:solidFill>
                  <a:schemeClr val="tx1"/>
                </a:solidFill>
                <a:effectLst/>
                <a:latin typeface="Franklin Gothic Book" panose="020B0503020102020204" pitchFamily="34" charset="0"/>
                <a:ea typeface="+mn-ea"/>
                <a:cs typeface="+mn-cs"/>
              </a:rPr>
              <a:t> 18. T</a:t>
            </a:r>
            <a:r>
              <a:rPr lang="en-US" sz="1200" b="0" i="0" kern="1200" dirty="0">
                <a:solidFill>
                  <a:schemeClr val="tx1"/>
                </a:solidFill>
                <a:effectLst/>
                <a:latin typeface="+mn-lt"/>
                <a:ea typeface="+mn-ea"/>
                <a:cs typeface="+mn-cs"/>
              </a:rPr>
              <a:t>horns also and thistles shall it bring forth to thee; and thou shalt eat the herb of the field; 19. In the sweat of thy face shalt thou eat bread, till thou return unto the ground; for out of it </a:t>
            </a:r>
            <a:r>
              <a:rPr lang="en-US" sz="1200" b="0" i="0" kern="1200" dirty="0" err="1">
                <a:solidFill>
                  <a:schemeClr val="tx1"/>
                </a:solidFill>
                <a:effectLst/>
                <a:latin typeface="+mn-lt"/>
                <a:ea typeface="+mn-ea"/>
                <a:cs typeface="+mn-cs"/>
              </a:rPr>
              <a:t>wast</a:t>
            </a:r>
            <a:r>
              <a:rPr lang="en-US" sz="1200" b="0" i="0" kern="1200" dirty="0">
                <a:solidFill>
                  <a:schemeClr val="tx1"/>
                </a:solidFill>
                <a:effectLst/>
                <a:latin typeface="+mn-lt"/>
                <a:ea typeface="+mn-ea"/>
                <a:cs typeface="+mn-cs"/>
              </a:rPr>
              <a:t> thou taken: for dust thou art, and unto dust shalt thou return.</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Deuteronomy 5:12–15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12. </a:t>
            </a:r>
            <a:r>
              <a:rPr lang="en-US" sz="1200" b="0" i="0" kern="1200" dirty="0">
                <a:solidFill>
                  <a:schemeClr val="tx1"/>
                </a:solidFill>
                <a:effectLst/>
                <a:latin typeface="+mn-lt"/>
                <a:ea typeface="+mn-ea"/>
                <a:cs typeface="+mn-cs"/>
              </a:rPr>
              <a:t>“Observe the Sabbath day by keeping it holy, as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has commanded you. 13. You have six days each week for your ordinary work, 14. but the seventh day is a Sabbath day of rest dedicated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On that day no one in your household may do any work. This includes you, your sons and daughters, your male and female servants, your oxen and donkeys and other livestock, and any foreigners living among you. All your male and female servants must rest as you do. 15. Remember that you were once slaves in Egypt, but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brought you out with his strong hand and powerful arm. That is why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has commanded you to rest on the Sabbath day.</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b="0" i="0" dirty="0">
                <a:solidFill>
                  <a:srgbClr val="000000"/>
                </a:solidFill>
                <a:effectLst/>
                <a:latin typeface="system-ui"/>
              </a:rPr>
              <a:t>12. </a:t>
            </a:r>
            <a:r>
              <a:rPr lang="en-US" sz="1200" b="0" i="0" kern="1200" dirty="0">
                <a:solidFill>
                  <a:schemeClr val="tx1"/>
                </a:solidFill>
                <a:effectLst/>
                <a:latin typeface="+mn-lt"/>
                <a:ea typeface="+mn-ea"/>
                <a:cs typeface="+mn-cs"/>
              </a:rPr>
              <a:t>Keep the sabbath day to sanctify it, as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thy God hath commanded thee. 13. Six days thou shalt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and do all thy work: 14. But the seventh day is the sabbath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thy God: in it thou shalt not do any work, thou, nor thy son, nor thy daughter, nor thy manservant, nor thy maidservant, nor thine ox, nor thine ass, nor any of thy cattle, nor thy stranger that is within thy gates; that thy manservant and thy maidservant may rest as well as thou. 15. And remember that thou </a:t>
            </a:r>
            <a:r>
              <a:rPr lang="en-US" sz="1200" b="0" i="0" kern="1200" dirty="0" err="1">
                <a:solidFill>
                  <a:schemeClr val="tx1"/>
                </a:solidFill>
                <a:effectLst/>
                <a:latin typeface="+mn-lt"/>
                <a:ea typeface="+mn-ea"/>
                <a:cs typeface="+mn-cs"/>
              </a:rPr>
              <a:t>wast</a:t>
            </a:r>
            <a:r>
              <a:rPr lang="en-US" sz="1200" b="0" i="0" kern="1200" dirty="0">
                <a:solidFill>
                  <a:schemeClr val="tx1"/>
                </a:solidFill>
                <a:effectLst/>
                <a:latin typeface="+mn-lt"/>
                <a:ea typeface="+mn-ea"/>
                <a:cs typeface="+mn-cs"/>
              </a:rPr>
              <a:t> a servant in the land of Egypt, and that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thy God brought thee out thence through a mighty hand and by a stretched out arm: therefore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thy God commanded thee to keep the sabbath day.</a:t>
            </a:r>
          </a:p>
          <a:p>
            <a:pPr algn="l"/>
            <a:endParaRPr lang="en-US" b="0" i="0" dirty="0">
              <a:solidFill>
                <a:srgbClr val="000000"/>
              </a:solidFill>
              <a:effectLst/>
              <a:latin typeface="system-ui"/>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Why People Can’t Rest</a:t>
            </a:r>
          </a:p>
          <a:p>
            <a:r>
              <a:rPr lang="en-US" sz="1200" kern="1200" dirty="0">
                <a:solidFill>
                  <a:schemeClr val="tx1"/>
                </a:solidFill>
                <a:effectLst/>
                <a:latin typeface="+mn-lt"/>
                <a:ea typeface="+mn-ea"/>
                <a:cs typeface="+mn-cs"/>
              </a:rPr>
              <a:t>H. G. Wells wrote, “You cannot imagine the craving for rest that I feel—a hunger and thirst. . . . My mind has been a whirlpool, swift, unprogressive and incessant, a torrent of thoughts leading nowhere, spinning round swift and steady.” Students will explore Scripture passages to discover why people often struggle to rest.</a:t>
            </a: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Leviticus 23:4–8, 15, 21, 23–25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0" i="0" kern="1200" dirty="0">
                <a:solidFill>
                  <a:schemeClr val="tx1"/>
                </a:solidFill>
                <a:effectLst/>
                <a:latin typeface="+mn-lt"/>
                <a:ea typeface="+mn-ea"/>
                <a:cs typeface="+mn-cs"/>
              </a:rPr>
              <a:t>23:4. “In addition to the Sabbath, these are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appointed festivals, the official days for holy assembly that are to be celebrated at their proper times each year. 5.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Passover begins at sundown on the fourteenth day of the first month. 6. On the next day, the fifteenth day of the month, you must begin celebrating the Festival of Unleavened Bread. This festival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continues for seven days, and during that time the bread you eat must be made without yeast. 7. On the first day of the festival, all the people must stop their ordinary work and observe an official day for holy assembly. 8. For seven days you must present special gifts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On the seventh day the people must again stop all their ordinary work to observe an official day for holy assembly.”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23:15. “From the day after the Sabbath—the day you bring the bundle of grain to be lifted up as a special offering—count off seven full weeks.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23:21. That same day will be proclaimed an official day for holy assembly, a day on which you do no ordinary work. This is a permanent law for you, and it must be observed from generation to generation wherever you live.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23:23.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to Moses, 24. “Give the following instructions to the people of Israel. On the first day of the appointed month in early autumn, you are to observe a day of complete rest. It will be an official day for holy assembly, a day commemorated with loud blasts of a trumpet. 25. You must do no ordinary work on that day. Instead, you are to present special gifts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23:4. </a:t>
            </a:r>
            <a:r>
              <a:rPr lang="en-US" sz="1200" b="0" i="0" kern="1200" dirty="0">
                <a:solidFill>
                  <a:schemeClr val="tx1"/>
                </a:solidFill>
                <a:effectLst/>
                <a:latin typeface="+mn-lt"/>
                <a:ea typeface="+mn-ea"/>
                <a:cs typeface="+mn-cs"/>
              </a:rPr>
              <a:t>These are the feasts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even holy convocations, which ye shall proclaim in their seasons. 5. In the fourteenth day of the first month at even is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's </a:t>
            </a:r>
            <a:r>
              <a:rPr lang="en-US" sz="1200" b="0" i="0" kern="1200" dirty="0" err="1">
                <a:solidFill>
                  <a:schemeClr val="tx1"/>
                </a:solidFill>
                <a:effectLst/>
                <a:latin typeface="+mn-lt"/>
                <a:ea typeface="+mn-ea"/>
                <a:cs typeface="+mn-cs"/>
              </a:rPr>
              <a:t>passover</a:t>
            </a:r>
            <a:r>
              <a:rPr lang="en-US" sz="1200" b="0" i="0" kern="1200" dirty="0">
                <a:solidFill>
                  <a:schemeClr val="tx1"/>
                </a:solidFill>
                <a:effectLst/>
                <a:latin typeface="+mn-lt"/>
                <a:ea typeface="+mn-ea"/>
                <a:cs typeface="+mn-cs"/>
              </a:rPr>
              <a:t>. 6. And on the fifteenth day of the same month is the feast of unleavened bread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seven days ye must eat unleavened bread. 7. In the first day ye shall have an holy convocation: ye shall do no servile work therein. 8. But ye shall offer an offering made by fire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seven days: in the seventh day is an holy convocation: ye shall do no servile work therein.</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23:15. And ye shall count unto you from the morrow after the sabbath, from the day that ye brought the sheaf of the wave offering; seven sabbaths shall be complete:</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23:21. And ye shall proclaim on the selfsame day, that it may be an holy convocation unto you: ye shall do no servile work therein: it shall be a statute for ever in all your dwellings throughout your generations.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23:23.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unto Moses, saying, 24. Speak unto the children of Israel, saying, In the seventh month, in the first day of the month, shall ye have a sabbath, a memorial of blowing of trumpets, an holy convocation. 25. Ye shall do no servile work therein: but ye shall offer an offering made by fire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highlight>
                  <a:srgbClr val="00FFFF"/>
                </a:highlight>
              </a:rPr>
              <a:t>Resource Packet Item 3: Feasts of Israel</a:t>
            </a:r>
          </a:p>
          <a:p>
            <a:r>
              <a:rPr lang="en-US" sz="1200" kern="1200" dirty="0">
                <a:solidFill>
                  <a:schemeClr val="tx1"/>
                </a:solidFill>
                <a:effectLst/>
                <a:highlight>
                  <a:srgbClr val="00FFFF"/>
                </a:highlight>
                <a:latin typeface="+mn-lt"/>
                <a:ea typeface="+mn-ea"/>
                <a:cs typeface="+mn-cs"/>
              </a:rPr>
              <a:t>Students can use this chart to understand the timing of Israel’s feasts in relationship to our modern calendar.</a:t>
            </a:r>
          </a:p>
          <a:p>
            <a:endParaRPr lang="en-US" b="0"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Leviticus 23:26–32</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marR="0" lvl="0" algn="l" defTabSz="914400" rtl="0" eaLnBrk="1" fontAlgn="auto" latinLnBrk="0" hangingPunct="1">
              <a:lnSpc>
                <a:spcPct val="100000"/>
              </a:lnSpc>
              <a:spcBef>
                <a:spcPts val="0"/>
              </a:spcBef>
              <a:spcAft>
                <a:spcPts val="0"/>
              </a:spcAft>
              <a:buClrTx/>
              <a:buSzTx/>
              <a:tabLst/>
              <a:defRPr/>
            </a:pPr>
            <a:r>
              <a:rPr lang="en-US" dirty="0">
                <a:solidFill>
                  <a:srgbClr val="000000"/>
                </a:solidFill>
                <a:effectLst/>
                <a:latin typeface="Franklin Gothic Book" panose="020B0503020102020204" pitchFamily="34" charset="0"/>
              </a:rPr>
              <a:t>26. </a:t>
            </a:r>
            <a:r>
              <a:rPr lang="en-US" sz="1200" b="0" i="0" kern="1200" dirty="0">
                <a:solidFill>
                  <a:schemeClr val="tx1"/>
                </a:solidFill>
                <a:effectLst/>
                <a:latin typeface="+mn-lt"/>
                <a:ea typeface="+mn-ea"/>
                <a:cs typeface="+mn-cs"/>
              </a:rPr>
              <a:t>Then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said to Moses, 27. “Be careful to celebrate the Day of Atonement on the tenth day of that same month—nine days after the Festival of Trumpets.</a:t>
            </a:r>
            <a:r>
              <a:rPr lang="en-US" sz="1200" b="0"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You must observe it as an official day for holy assembly, a day to deny yourselves and present special gifts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28. Do no work during that entire day because it is the Day of Atonement, when offerings of purification are made for you, making you right with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29. All who do not deny themselves that day will be cut off from God’s people. 30. And I will destroy anyone among you who does any work on that day. 31. You must not do any work at all! This is a permanent law for you, and it must be observed from generation to generation wherever you live. 32. This will be a Sabbath day of complete rest for you, and on that day you must deny yourselves. This day of rest will begin at sundown on the ninth day of the month and extend until sundown on the tenth day.”</a:t>
            </a:r>
          </a:p>
          <a:p>
            <a:pPr marR="0" lvl="0" algn="l" defTabSz="914400" rtl="0" eaLnBrk="1" fontAlgn="auto" latinLnBrk="0" hangingPunct="1">
              <a:lnSpc>
                <a:spcPct val="100000"/>
              </a:lnSpc>
              <a:spcBef>
                <a:spcPts val="0"/>
              </a:spcBef>
              <a:spcAft>
                <a:spcPts val="0"/>
              </a:spcAft>
              <a:buClrTx/>
              <a:buSzTx/>
              <a:tabLst/>
              <a:defRPr/>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26. </a:t>
            </a:r>
            <a:r>
              <a:rPr lang="en-US" sz="1200" b="0" i="0" kern="1200" dirty="0">
                <a:solidFill>
                  <a:schemeClr val="tx1"/>
                </a:solidFill>
                <a:effectLst/>
                <a:latin typeface="+mn-lt"/>
                <a:ea typeface="+mn-ea"/>
                <a:cs typeface="+mn-cs"/>
              </a:rPr>
              <a:t>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unto Moses, saying, 27. Also on the tenth day of this seventh month there shall be a day of atonement: it shall be an holy convocation unto you; and ye shall afflict your souls, and offer an offering made by fire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28. And ye shall do no work in that same day: for it is a day of atonement, to make an atonement for you before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29. For whatsoever soul it be that shall not be afflicted in that same day, he shall be cut off from among his people. 30. And whatsoever soul it be that doeth any work in that same day, the same soul will I destroy from among his people. 31. Ye shall do no manner of work: it shall be a statute for ever throughout your generations in all your dwellings. 32. It shall be unto you a sabbath of rest, and ye shall afflict your souls: in the ninth day of the month at even, from even unto even, shall ye celebrate your sabbath.</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4238947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b="1" dirty="0">
              <a:effectLst/>
            </a:endParaRPr>
          </a:p>
          <a:p>
            <a:r>
              <a:rPr lang="en-US" sz="1200" kern="1200" dirty="0">
                <a:solidFill>
                  <a:schemeClr val="tx1"/>
                </a:solidFill>
                <a:effectLst/>
                <a:latin typeface="+mn-lt"/>
                <a:ea typeface="+mn-ea"/>
                <a:cs typeface="+mn-cs"/>
              </a:rPr>
              <a:t>Human sin brought brokenness into the world—including in the areas of work and rest. God gave the Israelites specific commands in order to demonstrate a holy rhythm of work and rest. Now, thanks to Jesus’ sacrifice, a healthy pattern of rest and work is just one of the blessings available for anyone who will trust and follow Him.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kern="1200" dirty="0">
                <a:solidFill>
                  <a:schemeClr val="tx1"/>
                </a:solidFill>
                <a:effectLst/>
                <a:latin typeface="+mn-lt"/>
                <a:ea typeface="+mn-ea"/>
                <a:cs typeface="+mn-cs"/>
              </a:rPr>
              <a:t>Genesis 1:1, 31 through 2:15; 3:17–19; Exodus 20:8–11; 31:12–17; Leviticus 23:1–44; Deuteronomy 5:12–15</a:t>
            </a:r>
          </a:p>
          <a:p>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appreciate the value of both work and rest as exemplified by God during creation.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be challenged to apply the principles behind God’s commands to work and rest.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ffectLst/>
                <a:latin typeface="Franklin Gothic Medium" panose="020B0603020102020204" pitchFamily="34" charset="0"/>
              </a:rPr>
              <a:t>Students will choose to observe seasons for rest to acknowledge God’s provision and lordship.</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883658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template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22</a:t>
            </a:fld>
            <a:endParaRPr lang="en-US"/>
          </a:p>
        </p:txBody>
      </p:sp>
    </p:spTree>
    <p:extLst>
      <p:ext uri="{BB962C8B-B14F-4D97-AF65-F5344CB8AC3E}">
        <p14:creationId xmlns:p14="http://schemas.microsoft.com/office/powerpoint/2010/main" val="2762008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23</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Genesis 1:1, 31 through 2:3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sz="1200" b="1" i="0" kern="1200" dirty="0">
              <a:solidFill>
                <a:schemeClr val="tx1"/>
              </a:solidFill>
              <a:effectLst/>
              <a:latin typeface="Franklin Gothic Book" panose="020B0503020102020204" pitchFamily="34" charset="0"/>
              <a:ea typeface="+mn-ea"/>
              <a:cs typeface="+mn-cs"/>
            </a:endParaRPr>
          </a:p>
          <a:p>
            <a:r>
              <a:rPr lang="en-US" sz="1200" b="0" i="0" kern="1200" dirty="0">
                <a:solidFill>
                  <a:schemeClr val="tx1"/>
                </a:solidFill>
                <a:effectLst/>
                <a:latin typeface="Franklin Gothic Book" panose="020B0503020102020204" pitchFamily="34" charset="0"/>
                <a:ea typeface="+mn-ea"/>
                <a:cs typeface="+mn-cs"/>
              </a:rPr>
              <a:t>1:1. </a:t>
            </a:r>
            <a:r>
              <a:rPr lang="en-US" sz="1200" b="0" i="0" kern="1200" dirty="0">
                <a:solidFill>
                  <a:schemeClr val="tx1"/>
                </a:solidFill>
                <a:effectLst/>
                <a:latin typeface="+mn-lt"/>
                <a:ea typeface="+mn-ea"/>
                <a:cs typeface="+mn-cs"/>
              </a:rPr>
              <a:t>In the beginning God created the heavens and the earth. </a:t>
            </a:r>
          </a:p>
          <a:p>
            <a:pPr marL="228600" indent="-228600">
              <a:buAutoNum type="arabicPeriod"/>
            </a:pPr>
            <a:endParaRPr lang="en-US" sz="1200" b="0" i="0" kern="1200" dirty="0">
              <a:solidFill>
                <a:schemeClr val="tx1"/>
              </a:solidFill>
              <a:effectLst/>
              <a:latin typeface="+mn-lt"/>
              <a:ea typeface="+mn-ea"/>
              <a:cs typeface="+mn-cs"/>
            </a:endParaRPr>
          </a:p>
          <a:p>
            <a:pPr marL="0" indent="0">
              <a:buNone/>
            </a:pPr>
            <a:r>
              <a:rPr lang="en-US" sz="1200" b="0" i="0" kern="1200" dirty="0">
                <a:solidFill>
                  <a:schemeClr val="tx1"/>
                </a:solidFill>
                <a:effectLst/>
                <a:latin typeface="+mn-lt"/>
                <a:ea typeface="+mn-ea"/>
                <a:cs typeface="+mn-cs"/>
              </a:rPr>
              <a:t>1:31. Then God looked over all he had made, and he saw that it was very good! And evening passed and morning came, marking the sixth day. 2:1. So the creation of the heavens and the earth and everything in them was completed. 2:2. On the seventh day God had finished his work of creation, so he rested from all his work. 2:3. And God blessed the seventh day and declared it holy, because it was the day when he rested from all his work of creation.</a:t>
            </a:r>
          </a:p>
          <a:p>
            <a:pPr marL="228600" indent="-228600" algn="l">
              <a:buAutoNum type="arabicPeriod"/>
            </a:pPr>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0" i="0" kern="1200" dirty="0">
                <a:solidFill>
                  <a:schemeClr val="tx1"/>
                </a:solidFill>
                <a:effectLst/>
                <a:latin typeface="Franklin Gothic Book" panose="020B0503020102020204" pitchFamily="34" charset="0"/>
                <a:ea typeface="+mn-ea"/>
                <a:cs typeface="+mn-cs"/>
              </a:rPr>
              <a:t>1:1. </a:t>
            </a:r>
            <a:r>
              <a:rPr lang="en-US" sz="1200" b="0" i="0" kern="1200" dirty="0">
                <a:solidFill>
                  <a:schemeClr val="tx1"/>
                </a:solidFill>
                <a:effectLst/>
                <a:latin typeface="+mn-lt"/>
                <a:ea typeface="+mn-ea"/>
                <a:cs typeface="+mn-cs"/>
              </a:rPr>
              <a:t>In the beginning God created the heaven and the earth.</a:t>
            </a:r>
          </a:p>
          <a:p>
            <a:pPr marL="0" indent="0" algn="l">
              <a:buNone/>
            </a:pPr>
            <a:endParaRPr lang="en-US" b="0" i="0" dirty="0">
              <a:solidFill>
                <a:srgbClr val="000000"/>
              </a:solidFill>
              <a:effectLst/>
              <a:latin typeface="system-ui"/>
            </a:endParaRPr>
          </a:p>
          <a:p>
            <a:r>
              <a:rPr lang="en-US" sz="1200" b="0" i="0" kern="1200" dirty="0">
                <a:solidFill>
                  <a:schemeClr val="tx1"/>
                </a:solidFill>
                <a:effectLst/>
                <a:latin typeface="+mn-lt"/>
                <a:ea typeface="+mn-ea"/>
                <a:cs typeface="+mn-cs"/>
              </a:rPr>
              <a:t>1:31. And God saw every thing that he had made, and, behold, it was very good. And the evening and the morning were the sixth day. 2:1. Thus the heavens and the earth were finished, and all the host of them. 2:2. And on the seventh day God ended his work which he had made; and he rested on the seventh day from all his work which he had made. 2:3. And God blessed the seventh day, and sanctified it: because that in it he had rested from all his work which God created and made.</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Exodus </a:t>
            </a:r>
            <a:r>
              <a:rPr lang="en-US" sz="1200" b="1" kern="1200" dirty="0">
                <a:solidFill>
                  <a:schemeClr val="tx1"/>
                </a:solidFill>
                <a:effectLst/>
                <a:latin typeface="Franklin Gothic Book" panose="020B0503020102020204" pitchFamily="34" charset="0"/>
                <a:ea typeface="+mn-ea"/>
                <a:cs typeface="+mn-cs"/>
              </a:rPr>
              <a:t>20:8–11; 31:12–17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pPr algn="l"/>
            <a:r>
              <a:rPr lang="en-US" b="0" i="0" dirty="0">
                <a:solidFill>
                  <a:srgbClr val="000000"/>
                </a:solidFill>
                <a:effectLst/>
                <a:latin typeface="system-ui"/>
              </a:rPr>
              <a:t>20:8. </a:t>
            </a:r>
            <a:r>
              <a:rPr lang="en-US" sz="1200" b="0" i="0" kern="1200" dirty="0">
                <a:solidFill>
                  <a:schemeClr val="tx1"/>
                </a:solidFill>
                <a:effectLst/>
                <a:latin typeface="+mn-lt"/>
                <a:ea typeface="+mn-ea"/>
                <a:cs typeface="+mn-cs"/>
              </a:rPr>
              <a:t>“Remember to observe the Sabbath day by keeping it holy. 9. You have six days each week for your ordinary work, 10. but the seventh day is a Sabbath day of rest dedicated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your God. On that day no one in your household may do any work. This includes you, your sons and daughters, your male and female servants, your livestock, and any foreigners living among you. 11. For in six days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made the heavens, the earth, the sea, and everything in them; but on the seventh day he rested. That is why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blessed the Sabbath day and set it apart as holy.</a:t>
            </a:r>
          </a:p>
          <a:p>
            <a:pPr algn="l"/>
            <a:endParaRPr lang="en-US" sz="1200" b="0" i="0" kern="1200" dirty="0">
              <a:solidFill>
                <a:schemeClr val="tx1"/>
              </a:solidFill>
              <a:effectLst/>
              <a:latin typeface="+mn-lt"/>
              <a:ea typeface="+mn-ea"/>
              <a:cs typeface="+mn-cs"/>
            </a:endParaRPr>
          </a:p>
          <a:p>
            <a:pPr algn="l"/>
            <a:r>
              <a:rPr lang="en-US" sz="1200" b="0" i="0" kern="1200" dirty="0">
                <a:solidFill>
                  <a:schemeClr val="tx1"/>
                </a:solidFill>
                <a:effectLst/>
                <a:latin typeface="+mn-lt"/>
                <a:ea typeface="+mn-ea"/>
                <a:cs typeface="+mn-cs"/>
              </a:rPr>
              <a:t>20:12.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then gave these instructions to Moses: 13. “Tell the people of Israel: ‘Be careful to keep my Sabbath day, for the Sabbath is a sign of the covenant between me and you from generation to generation. It is given so you may know that I am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who makes you holy. 14. You must keep the Sabbath day, for it is a holy day for you. Anyone who desecrates it must be put to death; anyone who works on that day will be cut off from the community. 15. You have six days each week for your ordinary work, but the seventh day must be a Sabbath day of complete rest, a holy day dedicated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Anyone who works on the Sabbath must be put to death. 16. The people of Israel must keep the Sabbath day by observing it from generation to generation. This is a covenant obligation for all time. 17. It is a permanent sign of my covenant with the people of Israel. For in six days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made heaven and earth, but on the seventh day he stopped working and was refreshed.’”</a:t>
            </a:r>
          </a:p>
          <a:p>
            <a:pPr algn="l"/>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b="0" i="0" dirty="0">
                <a:solidFill>
                  <a:srgbClr val="000000"/>
                </a:solidFill>
                <a:effectLst/>
                <a:latin typeface="system-ui"/>
              </a:rPr>
              <a:t>20:8. </a:t>
            </a:r>
            <a:r>
              <a:rPr lang="en-US" sz="1200" b="0" i="0" kern="1200" dirty="0">
                <a:solidFill>
                  <a:schemeClr val="tx1"/>
                </a:solidFill>
                <a:effectLst/>
                <a:latin typeface="+mn-lt"/>
                <a:ea typeface="+mn-ea"/>
                <a:cs typeface="+mn-cs"/>
              </a:rPr>
              <a:t>Remember the sabbath day, to keep it holy. 9. Six days shalt thou </a:t>
            </a:r>
            <a:r>
              <a:rPr lang="en-US" sz="1200" b="0" i="0" kern="1200" dirty="0" err="1">
                <a:solidFill>
                  <a:schemeClr val="tx1"/>
                </a:solidFill>
                <a:effectLst/>
                <a:latin typeface="+mn-lt"/>
                <a:ea typeface="+mn-ea"/>
                <a:cs typeface="+mn-cs"/>
              </a:rPr>
              <a:t>labour</a:t>
            </a:r>
            <a:r>
              <a:rPr lang="en-US" sz="1200" b="0" i="0" kern="1200" dirty="0">
                <a:solidFill>
                  <a:schemeClr val="tx1"/>
                </a:solidFill>
                <a:effectLst/>
                <a:latin typeface="+mn-lt"/>
                <a:ea typeface="+mn-ea"/>
                <a:cs typeface="+mn-cs"/>
              </a:rPr>
              <a:t>, and do all thy work: 10. But the seventh day is the sabbath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thy God: in it thou shalt not do any work, thou, nor thy son, nor thy daughter, thy manservant, nor thy maidservant, nor thy cattle, nor thy stranger that is within thy gates: 11. For in six days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made heaven and earth, the sea, and all that in them is, and rested the seventh day: wherefore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blessed the sabbath day, and hallowed it.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31:12. And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unto Moses, saying, 13. Speak thou also unto the children of Israel, saying, Verily my sabbaths ye shall keep: for it is a sign between me and you throughout your generations; that ye may know that I am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that doth sanctify you. 14. Ye shall keep the sabbath therefore; for it is holy unto you: every one that </a:t>
            </a:r>
            <a:r>
              <a:rPr lang="en-US" sz="1200" b="0" i="0" kern="1200" dirty="0" err="1">
                <a:solidFill>
                  <a:schemeClr val="tx1"/>
                </a:solidFill>
                <a:effectLst/>
                <a:latin typeface="+mn-lt"/>
                <a:ea typeface="+mn-ea"/>
                <a:cs typeface="+mn-cs"/>
              </a:rPr>
              <a:t>defileth</a:t>
            </a:r>
            <a:r>
              <a:rPr lang="en-US" sz="1200" b="0" i="0" kern="1200" dirty="0">
                <a:solidFill>
                  <a:schemeClr val="tx1"/>
                </a:solidFill>
                <a:effectLst/>
                <a:latin typeface="+mn-lt"/>
                <a:ea typeface="+mn-ea"/>
                <a:cs typeface="+mn-cs"/>
              </a:rPr>
              <a:t> it shall surely be put to death: for whosoever doeth any work therein, that soul shall be cut off from among his people. 15. Six days may work be done; but in the seventh is the sabbath of rest, holy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whosoever doeth any work in the sabbath day, he shall surely be put to death. 16. Wherefore the children of Israel shall keep the sabbath, to observe the sabbath throughout their generations, for a perpetual covenant. 17. It is a sign between me and the children of Israel for ever: for in six days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made heaven and earth, and on the seventh day he rested, and was refreshed.</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A55EB-D3D9-A576-3359-900308F546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1F6E4A-5DFF-F6F4-9120-A1538C3EC9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E5EC66-5C9F-A309-B65B-1E047664ADC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Franklin Gothic Medium" panose="020B0603020102020204" pitchFamily="34" charset="0"/>
              </a:rPr>
              <a:t>Download the lesson 1 video “Are Christians Bound by the Fourth Commandment?” at </a:t>
            </a:r>
            <a:r>
              <a:rPr lang="en-US" dirty="0" err="1">
                <a:effectLst/>
                <a:latin typeface="Franklin Gothic Medium" panose="020B0603020102020204" pitchFamily="34" charset="0"/>
              </a:rPr>
              <a:t>radiantlifecurriculum.com</a:t>
            </a:r>
            <a:r>
              <a:rPr lang="en-US" dirty="0">
                <a:effectLst/>
                <a:latin typeface="Franklin Gothic Medium" panose="020B0603020102020204" pitchFamily="34" charset="0"/>
              </a:rPr>
              <a:t>/resources and place it in the slide above.</a:t>
            </a:r>
            <a:endParaRPr lang="en-US" dirty="0"/>
          </a:p>
        </p:txBody>
      </p:sp>
      <p:sp>
        <p:nvSpPr>
          <p:cNvPr id="4" name="Slide Number Placeholder 3">
            <a:extLst>
              <a:ext uri="{FF2B5EF4-FFF2-40B4-BE49-F238E27FC236}">
                <a16:creationId xmlns:a16="http://schemas.microsoft.com/office/drawing/2014/main" id="{2E4EA4B5-7735-1619-E683-D86C87608DF5}"/>
              </a:ext>
            </a:extLst>
          </p:cNvPr>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1219636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1: Hebrews Words for Rest</a:t>
            </a:r>
          </a:p>
          <a:p>
            <a:r>
              <a:rPr lang="en-US" b="0" dirty="0"/>
              <a:t>Many Hebrew words describe various aspects of rest, but three words are commonly translated “rest” in the Old Testament: </a:t>
            </a:r>
            <a:r>
              <a:rPr lang="en-US" b="0" i="1" dirty="0"/>
              <a:t>shabbat, </a:t>
            </a:r>
            <a:r>
              <a:rPr lang="en-US" b="0" i="1" dirty="0" err="1"/>
              <a:t>nuach</a:t>
            </a:r>
            <a:r>
              <a:rPr lang="en-US" b="0" i="1" dirty="0"/>
              <a:t>, </a:t>
            </a:r>
            <a:r>
              <a:rPr lang="en-US" b="0" i="0" dirty="0"/>
              <a:t>and </a:t>
            </a:r>
            <a:r>
              <a:rPr lang="en-US" b="0" i="1" dirty="0" err="1"/>
              <a:t>shaqat</a:t>
            </a:r>
            <a:r>
              <a:rPr lang="en-US" b="0" i="0" dirty="0"/>
              <a:t>. Students will learn more about these words and how to experience the rest God offers. </a:t>
            </a:r>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26511612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24" name="Picture 2">
            <a:extLst>
              <a:ext uri="{FF2B5EF4-FFF2-40B4-BE49-F238E27FC236}">
                <a16:creationId xmlns:a16="http://schemas.microsoft.com/office/drawing/2014/main" id="{2EF75102-F9E3-6D59-00C9-1122ABB6B5F6}"/>
              </a:ext>
            </a:extLst>
          </p:cNvPr>
          <p:cNvPicPr>
            <a:picLocks noChangeAspect="1"/>
          </p:cNvPicPr>
          <p:nvPr userDrawn="1"/>
        </p:nvPicPr>
        <p:blipFill>
          <a:blip r:embed="rId2">
            <a:extLst>
              <a:ext uri="{28A0092B-C50C-407E-A947-70E740481C1C}">
                <a14:useLocalDpi xmlns:a14="http://schemas.microsoft.com/office/drawing/2010/main" val="0"/>
              </a:ext>
            </a:extLst>
          </a:blip>
          <a:srcRect l="-60" t="24999" r="60" b="21305"/>
          <a:stretch>
            <a:fillRect/>
          </a:stretch>
        </p:blipFill>
        <p:spPr>
          <a:xfrm>
            <a:off x="836397"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sp>
        <p:nvSpPr>
          <p:cNvPr id="25" name="AutoShape 3">
            <a:extLst>
              <a:ext uri="{FF2B5EF4-FFF2-40B4-BE49-F238E27FC236}">
                <a16:creationId xmlns:a16="http://schemas.microsoft.com/office/drawing/2014/main" id="{50BD88EE-D5CF-B090-CE5C-F677E3785791}"/>
              </a:ext>
            </a:extLst>
          </p:cNvPr>
          <p:cNvSpPr/>
          <p:nvPr userDrawn="1"/>
        </p:nvSpPr>
        <p:spPr>
          <a:xfrm>
            <a:off x="910796" y="6025913"/>
            <a:ext cx="6227572" cy="3204730"/>
          </a:xfrm>
          <a:prstGeom prst="rect">
            <a:avLst/>
          </a:prstGeom>
          <a:solidFill>
            <a:srgbClr val="634359"/>
          </a:solidFill>
        </p:spPr>
        <p:txBody>
          <a:bodyPr/>
          <a:lstStyle/>
          <a:p>
            <a:endParaRPr lang="en-US" dirty="0"/>
          </a:p>
        </p:txBody>
      </p:sp>
      <p:sp>
        <p:nvSpPr>
          <p:cNvPr id="26" name="AutoShape 4">
            <a:extLst>
              <a:ext uri="{FF2B5EF4-FFF2-40B4-BE49-F238E27FC236}">
                <a16:creationId xmlns:a16="http://schemas.microsoft.com/office/drawing/2014/main" id="{01E1A838-AF9A-AF89-FEBA-BBFDCD7D9C37}"/>
              </a:ext>
            </a:extLst>
          </p:cNvPr>
          <p:cNvSpPr/>
          <p:nvPr userDrawn="1"/>
        </p:nvSpPr>
        <p:spPr>
          <a:xfrm>
            <a:off x="7138368" y="6025913"/>
            <a:ext cx="10238836" cy="3204730"/>
          </a:xfrm>
          <a:prstGeom prst="rect">
            <a:avLst/>
          </a:prstGeom>
          <a:solidFill>
            <a:srgbClr val="634359">
              <a:alpha val="35000"/>
            </a:srgbClr>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621000" y="1188563"/>
            <a:ext cx="1523669" cy="1211737"/>
          </a:xfrm>
          <a:prstGeom prst="rect">
            <a:avLst/>
          </a:prstGeom>
        </p:spPr>
      </p:pic>
      <p:sp>
        <p:nvSpPr>
          <p:cNvPr id="29" name="TextBox 7">
            <a:extLst>
              <a:ext uri="{FF2B5EF4-FFF2-40B4-BE49-F238E27FC236}">
                <a16:creationId xmlns:a16="http://schemas.microsoft.com/office/drawing/2014/main" id="{6A1C884D-2AD7-44F9-2BEF-3C43F4733792}"/>
              </a:ext>
            </a:extLst>
          </p:cNvPr>
          <p:cNvSpPr txBox="1"/>
          <p:nvPr userDrawn="1"/>
        </p:nvSpPr>
        <p:spPr>
          <a:xfrm>
            <a:off x="7489907" y="6324203"/>
            <a:ext cx="9786183" cy="3071803"/>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i="1" spc="169" dirty="0">
                <a:solidFill>
                  <a:srgbClr val="1C2327"/>
                </a:solidFill>
                <a:latin typeface="Corbel" panose="020B0503020204020204" pitchFamily="34" charset="0"/>
              </a:rPr>
              <a:t>People have struggled with finding the balance between work and rest for thousands of years. For the next three weeks, your group will consider several biblical passages that show how God blesses the rhythm of work and rest. God set this pattern himself—both in creation and in the seasons of rest He built into Israel’s feasts.</a:t>
            </a:r>
          </a:p>
          <a:p>
            <a:pPr marL="0" marR="0" lvl="0" indent="0" algn="l" defTabSz="914400" rtl="0" eaLnBrk="1" fontAlgn="auto" latinLnBrk="0" hangingPunct="1">
              <a:lnSpc>
                <a:spcPts val="4160"/>
              </a:lnSpc>
              <a:spcBef>
                <a:spcPts val="0"/>
              </a:spcBef>
              <a:spcAft>
                <a:spcPts val="0"/>
              </a:spcAft>
              <a:buClrTx/>
              <a:buSzTx/>
              <a:buFontTx/>
              <a:buNone/>
              <a:tabLst/>
              <a:defRPr/>
            </a:pPr>
            <a:endParaRPr lang="en-US" sz="2800" b="0" i="0" dirty="0">
              <a:effectLst/>
              <a:latin typeface="Franklin Gothic Medium" panose="020B0603020102020204" pitchFamily="34" charset="0"/>
            </a:endParaRPr>
          </a:p>
        </p:txBody>
      </p:sp>
      <p:sp>
        <p:nvSpPr>
          <p:cNvPr id="30" name="TextBox 8">
            <a:extLst>
              <a:ext uri="{FF2B5EF4-FFF2-40B4-BE49-F238E27FC236}">
                <a16:creationId xmlns:a16="http://schemas.microsoft.com/office/drawing/2014/main" id="{C5CB4FDB-18EC-C6B5-6626-2046052DF8E0}"/>
              </a:ext>
            </a:extLst>
          </p:cNvPr>
          <p:cNvSpPr txBox="1"/>
          <p:nvPr userDrawn="1"/>
        </p:nvSpPr>
        <p:spPr>
          <a:xfrm>
            <a:off x="875627" y="9685279"/>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SUMMER 2026—UNIT 1</a:t>
            </a:r>
          </a:p>
        </p:txBody>
      </p:sp>
      <p:grpSp>
        <p:nvGrpSpPr>
          <p:cNvPr id="3" name="Group 2">
            <a:extLst>
              <a:ext uri="{FF2B5EF4-FFF2-40B4-BE49-F238E27FC236}">
                <a16:creationId xmlns:a16="http://schemas.microsoft.com/office/drawing/2014/main" id="{29BAD19F-044B-5364-54C4-34828E931897}"/>
              </a:ext>
            </a:extLst>
          </p:cNvPr>
          <p:cNvGrpSpPr/>
          <p:nvPr userDrawn="1"/>
        </p:nvGrpSpPr>
        <p:grpSpPr>
          <a:xfrm>
            <a:off x="1321250" y="6835751"/>
            <a:ext cx="5406665" cy="1775080"/>
            <a:chOff x="1157812" y="6756995"/>
            <a:chExt cx="5603348" cy="1775080"/>
          </a:xfrm>
        </p:grpSpPr>
        <p:sp>
          <p:nvSpPr>
            <p:cNvPr id="28" name="TextBox 6">
              <a:extLst>
                <a:ext uri="{FF2B5EF4-FFF2-40B4-BE49-F238E27FC236}">
                  <a16:creationId xmlns:a16="http://schemas.microsoft.com/office/drawing/2014/main" id="{1331D084-E92B-4FFC-53E0-E01C57234024}"/>
                </a:ext>
              </a:extLst>
            </p:cNvPr>
            <p:cNvSpPr txBox="1"/>
            <p:nvPr userDrawn="1"/>
          </p:nvSpPr>
          <p:spPr>
            <a:xfrm>
              <a:off x="1226793" y="6756995"/>
              <a:ext cx="54585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WORK AND</a:t>
              </a:r>
            </a:p>
          </p:txBody>
        </p:sp>
        <p:sp>
          <p:nvSpPr>
            <p:cNvPr id="2" name="TextBox 6">
              <a:extLst>
                <a:ext uri="{FF2B5EF4-FFF2-40B4-BE49-F238E27FC236}">
                  <a16:creationId xmlns:a16="http://schemas.microsoft.com/office/drawing/2014/main" id="{C9E04C85-0156-04FF-9795-0E6674715B97}"/>
                </a:ext>
              </a:extLst>
            </p:cNvPr>
            <p:cNvSpPr txBox="1"/>
            <p:nvPr userDrawn="1"/>
          </p:nvSpPr>
          <p:spPr>
            <a:xfrm>
              <a:off x="1157812" y="7705117"/>
              <a:ext cx="560334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REST</a:t>
              </a: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634359">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634359">
                <a:alpha val="81961"/>
              </a:srgbClr>
            </a:solidFill>
          </p:spPr>
          <p:txBody>
            <a:bodyPr/>
            <a:lstStyle/>
            <a:p>
              <a:endParaRPr lang="en-US"/>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770619" y="4168661"/>
              <a:ext cx="2496971" cy="1104747"/>
            </a:xfrm>
            <a:prstGeom prst="rect">
              <a:avLst/>
            </a:prstGeom>
          </p:spPr>
          <p:txBody>
            <a:bodyPr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400" dirty="0">
                  <a:solidFill>
                    <a:srgbClr val="FFFFFF"/>
                  </a:solidFill>
                  <a:latin typeface="Franklin Gothic Medium" panose="020B0603020102020204" pitchFamily="34" charset="0"/>
                </a:rPr>
                <a:t>GENESIS 2:2</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646" t="7375"/>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GOD’S EXAMPLE OF WORK AND REST</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091" t="183" r="17876" b="5590"/>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634359"/>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44000" y="3086224"/>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GOD’S COMMANDS FOR WORK AND REST</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9402297-AE4D-C638-77F0-2A68E2C1BF71}"/>
              </a:ext>
            </a:extLst>
          </p:cNvPr>
          <p:cNvPicPr>
            <a:picLocks noChangeAspect="1"/>
          </p:cNvPicPr>
          <p:nvPr userDrawn="1"/>
        </p:nvPicPr>
        <p:blipFill>
          <a:blip r:embed="rId2">
            <a:extLst>
              <a:ext uri="{28A0092B-C50C-407E-A947-70E740481C1C}">
                <a14:useLocalDpi xmlns:a14="http://schemas.microsoft.com/office/drawing/2010/main" val="0"/>
              </a:ext>
            </a:extLst>
          </a:blip>
          <a:srcRect l="-366" r="26804"/>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634359"/>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RELIGIOUS SEASONS FOR REST</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2A1456F-E768-9ABE-40AE-1F699626A535}"/>
              </a:ext>
            </a:extLst>
          </p:cNvPr>
          <p:cNvPicPr>
            <a:picLocks noChangeAspect="1"/>
          </p:cNvPicPr>
          <p:nvPr userDrawn="1"/>
        </p:nvPicPr>
        <p:blipFill>
          <a:blip r:embed="rId2">
            <a:extLst>
              <a:ext uri="{28A0092B-C50C-407E-A947-70E740481C1C}">
                <a14:useLocalDpi xmlns:a14="http://schemas.microsoft.com/office/drawing/2010/main" val="0"/>
              </a:ext>
            </a:extLst>
          </a:blip>
          <a:srcRect l="20248" r="15810"/>
          <a:stretch>
            <a:fillRect/>
          </a:stretch>
        </p:blipFill>
        <p:spPr>
          <a:xfrm>
            <a:off x="9144000" y="0"/>
            <a:ext cx="9144000" cy="9563099"/>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124333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634359"/>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634359"/>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634359">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634359"/>
          </a:solidFill>
          <a:ln>
            <a:noFill/>
          </a:ln>
        </p:spPr>
        <p:txBody>
          <a:bodyPr/>
          <a:lstStyle/>
          <a:p>
            <a:endParaRPr lang="en-US"/>
          </a:p>
        </p:txBody>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634359"/>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598259" y="9700455"/>
            <a:ext cx="11091481" cy="397738"/>
          </a:xfrm>
          <a:prstGeom prst="rect">
            <a:avLst/>
          </a:prstGeom>
          <a:solidFill>
            <a:srgbClr val="634359"/>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1—LAWS FOR WORK AND REST</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 id="2147483675" r:id="rId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Genesis 2:5, 15; 3:17–19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WORK IS NOT A CURSE</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922776"/>
            <a:ext cx="8839200"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our attitude toward work be part of our witness for Jesus?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helps you do your work as service to the Lord, not just as a job?</a:t>
            </a: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42379"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Deuteronomy 5:12–15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6758419"/>
            <a:ext cx="7160301" cy="49530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REST REMINDS US OF GOD’S WORK</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4" y="576186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Genesis 2:5, 15; 3:17–19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4" y="5302659"/>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WORK IS NOT A CURSE</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990600" y="3771900"/>
            <a:ext cx="86868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people need times of rest to consider God’s work as Creator and Redeemer?</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can Romans 14:5–9 help Christians decide how to observe God’s command to rest?</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Leviticus 23:4–8, 15, 21, 23–25</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APPOINTED FESTIVALS</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8918448" cy="300082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hard to slow down and truly rest—physically, mentally, emotionally, and spiritually?</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balancing work and rest demonstrate trust in God?</a:t>
            </a: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Leviticus 23:4–8, 15, 21, 23–25</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APPOINTED FESTIVALS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Leviticus 23:26–32</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DAY OF ATONEMENT</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87552" y="3922776"/>
            <a:ext cx="9223248" cy="24468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does true rest include both physical and spiritual elements?</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can we do to show gratitude for the rest Jesus has made possible?</a:t>
            </a:r>
          </a:p>
        </p:txBody>
      </p:sp>
    </p:spTree>
    <p:extLst>
      <p:ext uri="{BB962C8B-B14F-4D97-AF65-F5344CB8AC3E}">
        <p14:creationId xmlns:p14="http://schemas.microsoft.com/office/powerpoint/2010/main" val="58486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086100"/>
            <a:ext cx="7772400" cy="6001643"/>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Based on God’s example during creation, reevaluate your attitude toward the value of both work and rest.</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Identify one principle behind God’s commands concerning work and rest and decide how you can apply it to your life.</a:t>
            </a:r>
          </a:p>
          <a:p>
            <a:pPr marL="571500" indent="-571500">
              <a:spcAft>
                <a:spcPts val="1800"/>
              </a:spcAft>
              <a:buFont typeface="Arial" panose="020B0604020202020204" pitchFamily="34" charset="0"/>
              <a:buChar char="•"/>
            </a:pPr>
            <a:r>
              <a:rPr lang="en-US" sz="3600" dirty="0">
                <a:solidFill>
                  <a:schemeClr val="bg1"/>
                </a:solidFill>
                <a:latin typeface="Corbel" panose="020B0503020204020204" pitchFamily="34" charset="0"/>
                <a:ea typeface="Palatino" pitchFamily="2" charset="77"/>
                <a:cs typeface="Calibri" panose="020F0502020204030204" pitchFamily="34" charset="0"/>
              </a:rPr>
              <a:t>Acknowledge God’s provision and lordship by practicing seasons of rest.</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681180" y="59055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A right attitude toward work and rest makes them more rewarding.</a:t>
            </a:r>
          </a:p>
        </p:txBody>
      </p:sp>
      <p:sp>
        <p:nvSpPr>
          <p:cNvPr id="3" name="TextBox 2">
            <a:extLst>
              <a:ext uri="{FF2B5EF4-FFF2-40B4-BE49-F238E27FC236}">
                <a16:creationId xmlns:a16="http://schemas.microsoft.com/office/drawing/2014/main" id="{0F76A27E-B194-9A4C-902F-1B6661D4C273}"/>
              </a:ext>
            </a:extLst>
          </p:cNvPr>
          <p:cNvSpPr txBox="1"/>
          <p:nvPr/>
        </p:nvSpPr>
        <p:spPr>
          <a:xfrm>
            <a:off x="9681180" y="3848100"/>
            <a:ext cx="790638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WISDOM FOR WORK AND REST</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981700"/>
            <a:ext cx="7823555" cy="553998"/>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blesses the rhythm of work and rest.</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660435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LAWS FOR WORK AND REST</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632E05-B26C-1460-FAAE-074F6DCF22A6}"/>
              </a:ext>
            </a:extLst>
          </p:cNvPr>
          <p:cNvSpPr txBox="1"/>
          <p:nvPr/>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ADD HEADER HERE</a:t>
            </a:r>
            <a:endParaRPr lang="en-US" sz="5500" dirty="0">
              <a:solidFill>
                <a:schemeClr val="bg1">
                  <a:lumMod val="95000"/>
                </a:schemeClr>
              </a:solidFill>
            </a:endParaRPr>
          </a:p>
        </p:txBody>
      </p:sp>
      <p:sp>
        <p:nvSpPr>
          <p:cNvPr id="4" name="TextBox 3">
            <a:extLst>
              <a:ext uri="{FF2B5EF4-FFF2-40B4-BE49-F238E27FC236}">
                <a16:creationId xmlns:a16="http://schemas.microsoft.com/office/drawing/2014/main" id="{CD3B70DB-FBBE-F7AD-5AD1-E60EE6EA3737}"/>
              </a:ext>
            </a:extLst>
          </p:cNvPr>
          <p:cNvSpPr txBox="1"/>
          <p:nvPr/>
        </p:nvSpPr>
        <p:spPr>
          <a:xfrm>
            <a:off x="987552" y="3922776"/>
            <a:ext cx="8918448" cy="212365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38459543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a:extLst>
              <a:ext uri="{FF2B5EF4-FFF2-40B4-BE49-F238E27FC236}">
                <a16:creationId xmlns:a16="http://schemas.microsoft.com/office/drawing/2014/main" id="{81D6B7D1-02C6-702E-340A-4F9B3FD00D09}"/>
              </a:ext>
            </a:extLst>
          </p:cNvPr>
          <p:cNvSpPr txBox="1"/>
          <p:nvPr/>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spc="300" dirty="0">
                <a:solidFill>
                  <a:srgbClr val="FFFFFF"/>
                </a:solidFill>
                <a:latin typeface="Franklin Gothic Medium" panose="020B0603020102020204" pitchFamily="34" charset="0"/>
              </a:rPr>
              <a:t>ADD HEADER HERE</a:t>
            </a:r>
            <a:endParaRPr lang="en-US" sz="5499" b="0" i="0" spc="300" dirty="0">
              <a:solidFill>
                <a:srgbClr val="FFFFFF"/>
              </a:solidFill>
              <a:latin typeface="Franklin Gothic Medium" panose="020B0603020102020204" pitchFamily="34" charset="0"/>
            </a:endParaRPr>
          </a:p>
        </p:txBody>
      </p:sp>
      <p:sp>
        <p:nvSpPr>
          <p:cNvPr id="3" name="TextBox 3">
            <a:extLst>
              <a:ext uri="{FF2B5EF4-FFF2-40B4-BE49-F238E27FC236}">
                <a16:creationId xmlns:a16="http://schemas.microsoft.com/office/drawing/2014/main" id="{0CC97A47-BC57-C53E-81BA-EB1851AF660D}"/>
              </a:ext>
            </a:extLst>
          </p:cNvPr>
          <p:cNvSpPr txBox="1"/>
          <p:nvPr/>
        </p:nvSpPr>
        <p:spPr>
          <a:xfrm>
            <a:off x="10515601" y="3390900"/>
            <a:ext cx="7239000" cy="553998"/>
          </a:xfrm>
          <a:prstGeom prst="rect">
            <a:avLst/>
          </a:prstGeom>
        </p:spPr>
        <p:txBody>
          <a:bodyPr wrap="square" lIns="0" tIns="0" rIns="0" bIns="0" rtlCol="0" anchor="t">
            <a:spAutoFit/>
          </a:bodyPr>
          <a:lstStyle/>
          <a:p>
            <a:pPr algn="r">
              <a:spcAft>
                <a:spcPts val="1800"/>
              </a:spcAft>
            </a:pPr>
            <a:r>
              <a:rPr lang="en-US" sz="3600" dirty="0">
                <a:solidFill>
                  <a:schemeClr val="bg1"/>
                </a:solidFill>
                <a:latin typeface="Corbel" panose="020B0503020204020204" pitchFamily="34" charset="0"/>
                <a:ea typeface="Palatino" pitchFamily="2" charset="77"/>
                <a:cs typeface="Calibri" panose="020F0502020204030204" pitchFamily="34" charset="0"/>
              </a:rPr>
              <a:t>Add text here</a:t>
            </a:r>
          </a:p>
        </p:txBody>
      </p:sp>
    </p:spTree>
    <p:extLst>
      <p:ext uri="{BB962C8B-B14F-4D97-AF65-F5344CB8AC3E}">
        <p14:creationId xmlns:p14="http://schemas.microsoft.com/office/powerpoint/2010/main" val="2392733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21548" y="2696914"/>
            <a:ext cx="8513652"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On the seventh day God ended his work which he had made; and he rested on the seventh day from all his work which he had made.</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086101"/>
            <a:ext cx="8382000"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On the seventh day God had finished his work of creation, so he rested from all his work.</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17168"/>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1461939"/>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RESTED</a:t>
            </a:r>
          </a:p>
          <a:p>
            <a:pPr>
              <a:lnSpc>
                <a:spcPts val="3840"/>
              </a:lnSpc>
            </a:pPr>
            <a:r>
              <a:rPr lang="en-US" sz="3200" spc="160" dirty="0">
                <a:solidFill>
                  <a:srgbClr val="FFFFFF"/>
                </a:solidFill>
                <a:latin typeface="Franklin Gothic Medium" panose="020B0603020102020204" pitchFamily="34" charset="0"/>
              </a:rPr>
              <a:t>Genesis 1:1, 31 through 2:3</a:t>
            </a:r>
          </a:p>
          <a:p>
            <a:pPr>
              <a:lnSpc>
                <a:spcPts val="3840"/>
              </a:lnSpc>
            </a:pPr>
            <a:endParaRPr lang="en-US" sz="3600" spc="160" dirty="0">
              <a:solidFill>
                <a:srgbClr val="FFFFFF"/>
              </a:solidFill>
              <a:latin typeface="Franklin Gothic Medium" panose="020B0603020102020204" pitchFamily="34" charset="0"/>
            </a:endParaRP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922776"/>
            <a:ext cx="8991600" cy="355481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examples of work and rest have influenced your attitudes and practices the most?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God’s example of work and rest compare to the practice of many people today?</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Genesis 1:1, 31 through 2:3</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GOD RESTED</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Exodus 20:8–11; 31:12–17</a:t>
            </a:r>
          </a:p>
          <a:p>
            <a:pPr>
              <a:lnSpc>
                <a:spcPts val="4160"/>
              </a:lnSpc>
            </a:pP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FOLLOW GOD’S EXAMPLE</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AAF32-23B1-636E-9036-80B24359501C}"/>
            </a:ext>
          </a:extLst>
        </p:cNvPr>
        <p:cNvGrpSpPr/>
        <p:nvPr/>
      </p:nvGrpSpPr>
      <p:grpSpPr>
        <a:xfrm>
          <a:off x="0" y="0"/>
          <a:ext cx="0" cy="0"/>
          <a:chOff x="0" y="0"/>
          <a:chExt cx="0" cy="0"/>
        </a:xfrm>
      </p:grpSpPr>
      <p:sp>
        <p:nvSpPr>
          <p:cNvPr id="2" name="Media Placeholder 2">
            <a:extLst>
              <a:ext uri="{FF2B5EF4-FFF2-40B4-BE49-F238E27FC236}">
                <a16:creationId xmlns:a16="http://schemas.microsoft.com/office/drawing/2014/main" id="{99174F5E-F77F-8E6F-2272-975F4E755DB6}"/>
              </a:ext>
            </a:extLst>
          </p:cNvPr>
          <p:cNvSpPr txBox="1">
            <a:spLocks/>
          </p:cNvSpPr>
          <p:nvPr/>
        </p:nvSpPr>
        <p:spPr>
          <a:xfrm>
            <a:off x="0" y="0"/>
            <a:ext cx="18288000" cy="10287000"/>
          </a:xfrm>
          <a:prstGeom prst="rect">
            <a:avLst/>
          </a:prstGeom>
        </p:spPr>
        <p:txBody>
          <a:bodyPr/>
          <a:lstStyle>
            <a:lvl1pPr marL="0" indent="0" algn="l" defTabSz="914400" rtl="0" eaLnBrk="1" latinLnBrk="0" hangingPunct="1">
              <a:spcBef>
                <a:spcPct val="20000"/>
              </a:spcBef>
              <a:buFont typeface="Arial" pitchFamily="34" charset="0"/>
              <a:buNone/>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Click to add video</a:t>
            </a:r>
          </a:p>
        </p:txBody>
      </p:sp>
    </p:spTree>
    <p:extLst>
      <p:ext uri="{BB962C8B-B14F-4D97-AF65-F5344CB8AC3E}">
        <p14:creationId xmlns:p14="http://schemas.microsoft.com/office/powerpoint/2010/main" val="875834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990600" y="3922776"/>
            <a:ext cx="8991600" cy="3785652"/>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Some people equate rest with laziness. Is there a difference? If so, what is it?</a:t>
            </a:r>
          </a:p>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steps you can take to better follow God’s example in the area of work and rest?</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11937</TotalTime>
  <Words>3684</Words>
  <Application>Microsoft Macintosh PowerPoint</Application>
  <PresentationFormat>Custom</PresentationFormat>
  <Paragraphs>170</Paragraphs>
  <Slides>23</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Franklin Gothic Book</vt:lpstr>
      <vt:lpstr>Corbel</vt:lpstr>
      <vt:lpstr>Franklin Gothic Medium</vt:lpstr>
      <vt:lpstr>system-ui</vt:lpstr>
      <vt:lpstr>Arial</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2026-01-12T22:41:18Z</dcterms:modified>
  <dc:identifier>DAEvRMTdTXk</dc:identifier>
</cp:coreProperties>
</file>