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5"/>
  </p:notesMasterIdLst>
  <p:handoutMasterIdLst>
    <p:handoutMasterId r:id="rId26"/>
  </p:handoutMasterIdLst>
  <p:sldIdLst>
    <p:sldId id="264" r:id="rId3"/>
    <p:sldId id="282" r:id="rId4"/>
    <p:sldId id="265" r:id="rId5"/>
    <p:sldId id="266" r:id="rId6"/>
    <p:sldId id="267" r:id="rId7"/>
    <p:sldId id="276" r:id="rId8"/>
    <p:sldId id="268" r:id="rId9"/>
    <p:sldId id="277" r:id="rId10"/>
    <p:sldId id="269" r:id="rId11"/>
    <p:sldId id="278" r:id="rId12"/>
    <p:sldId id="270" r:id="rId13"/>
    <p:sldId id="279" r:id="rId14"/>
    <p:sldId id="271" r:id="rId15"/>
    <p:sldId id="280" r:id="rId16"/>
    <p:sldId id="272" r:id="rId17"/>
    <p:sldId id="289" r:id="rId18"/>
    <p:sldId id="273" r:id="rId19"/>
    <p:sldId id="284" r:id="rId20"/>
    <p:sldId id="283" r:id="rId21"/>
    <p:sldId id="286" r:id="rId22"/>
    <p:sldId id="287" r:id="rId23"/>
    <p:sldId id="288" r:id="rId24"/>
  </p:sldIdLst>
  <p:sldSz cx="18288000" cy="10287000"/>
  <p:notesSz cx="6858000" cy="9144000"/>
  <p:embeddedFontLst>
    <p:embeddedFont>
      <p:font typeface="Corbel" panose="020B0503020204020204" pitchFamily="34" charset="0"/>
      <p:regular r:id="rId27"/>
      <p:bold r:id="rId28"/>
      <p:italic r:id="rId29"/>
      <p:boldItalic r:id="rId30"/>
    </p:embeddedFont>
    <p:embeddedFont>
      <p:font typeface="Franklin Gothic Book" panose="020B0503020102020204" pitchFamily="34" charset="0"/>
      <p:regular r:id="rId31"/>
      <p:italic r:id="rId32"/>
    </p:embeddedFont>
    <p:embeddedFont>
      <p:font typeface="Franklin Gothic Medium" panose="020B0603020102020204" pitchFamily="34" charset="0"/>
      <p:regular r:id="rId33"/>
      <p:italic r:id="rId34"/>
    </p:embeddedFont>
    <p:embeddedFont>
      <p:font typeface="Times" panose="020F0502020204030204" pitchFamily="34" charset="0"/>
      <p:regular r:id="rId35"/>
      <p:bold r:id="rId36"/>
      <p:italic r:id="rId37"/>
      <p:boldItalic r:id="rId3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634359"/>
    <a:srgbClr val="91AF93"/>
    <a:srgbClr val="006E97"/>
    <a:srgbClr val="1C2327"/>
    <a:srgbClr val="B97B44"/>
    <a:srgbClr val="000000"/>
    <a:srgbClr val="D6A951"/>
    <a:srgbClr val="EC9C55"/>
    <a:srgbClr val="FFFAEC"/>
    <a:srgbClr val="6945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0C25F8B-2748-184E-9CE5-69FE10697B43}" v="41" dt="2025-11-17T15:32:18.67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160" autoAdjust="0"/>
    <p:restoredTop sz="66781" autoAdjust="0"/>
  </p:normalViewPr>
  <p:slideViewPr>
    <p:cSldViewPr>
      <p:cViewPr varScale="1">
        <p:scale>
          <a:sx n="55" d="100"/>
          <a:sy n="55" d="100"/>
        </p:scale>
        <p:origin x="1904" y="192"/>
      </p:cViewPr>
      <p:guideLst>
        <p:guide orient="horz" pos="2160"/>
        <p:guide pos="2880"/>
      </p:guideLst>
    </p:cSldViewPr>
  </p:slideViewPr>
  <p:outlineViewPr>
    <p:cViewPr>
      <p:scale>
        <a:sx n="33" d="100"/>
        <a:sy n="33" d="100"/>
      </p:scale>
      <p:origin x="0" y="0"/>
    </p:cViewPr>
  </p:outlineViewPr>
  <p:notesTextViewPr>
    <p:cViewPr>
      <p:scale>
        <a:sx n="110" d="100"/>
        <a:sy n="110" d="100"/>
      </p:scale>
      <p:origin x="0" y="0"/>
    </p:cViewPr>
  </p:notesTextViewPr>
  <p:sorterViewPr>
    <p:cViewPr>
      <p:scale>
        <a:sx n="80" d="100"/>
        <a:sy n="80" d="100"/>
      </p:scale>
      <p:origin x="0" y="0"/>
    </p:cViewPr>
  </p:sorterViewPr>
  <p:notesViewPr>
    <p:cSldViewPr>
      <p:cViewPr varScale="1">
        <p:scale>
          <a:sx n="121" d="100"/>
          <a:sy n="121" d="100"/>
        </p:scale>
        <p:origin x="5072" y="17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9" Type="http://schemas.openxmlformats.org/officeDocument/2006/relationships/presProps" Target="presProps.xml"/><Relationship Id="rId21" Type="http://schemas.openxmlformats.org/officeDocument/2006/relationships/slide" Target="slides/slide19.xml"/><Relationship Id="rId34" Type="http://schemas.openxmlformats.org/officeDocument/2006/relationships/font" Target="fonts/font8.fntdata"/><Relationship Id="rId42"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6.fntdata"/><Relationship Id="rId37" Type="http://schemas.openxmlformats.org/officeDocument/2006/relationships/font" Target="fonts/font11.fntdata"/><Relationship Id="rId40" Type="http://schemas.openxmlformats.org/officeDocument/2006/relationships/viewProps" Target="viewProps.xml"/><Relationship Id="rId45" Type="http://schemas.microsoft.com/office/2018/10/relationships/authors" Targe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2.fntdata"/><Relationship Id="rId36" Type="http://schemas.openxmlformats.org/officeDocument/2006/relationships/font" Target="fonts/font10.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5.fntdata"/><Relationship Id="rId44" Type="http://schemas.microsoft.com/office/2015/10/relationships/revisionInfo" Target="revisionInfo.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43" Type="http://schemas.microsoft.com/office/2016/11/relationships/changesInfo" Target="changesInfos/changesInfo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33" Type="http://schemas.openxmlformats.org/officeDocument/2006/relationships/font" Target="fonts/font7.fntdata"/><Relationship Id="rId38" Type="http://schemas.openxmlformats.org/officeDocument/2006/relationships/font" Target="fonts/font12.fntdata"/><Relationship Id="rId20" Type="http://schemas.openxmlformats.org/officeDocument/2006/relationships/slide" Target="slides/slide18.xml"/><Relationship Id="rId41"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e, Whitney" userId="42c304cf-7bf0-4354-97f1-ba8873b86299" providerId="ADAL" clId="{211D9671-1ED9-551A-A998-E463F2A32939}"/>
    <pc:docChg chg="undo custSel modSld modMainMaster">
      <pc:chgData name="Lee, Whitney" userId="42c304cf-7bf0-4354-97f1-ba8873b86299" providerId="ADAL" clId="{211D9671-1ED9-551A-A998-E463F2A32939}" dt="2025-11-17T15:34:24.278" v="3368" actId="18131"/>
      <pc:docMkLst>
        <pc:docMk/>
      </pc:docMkLst>
      <pc:sldChg chg="modNotesTx">
        <pc:chgData name="Lee, Whitney" userId="42c304cf-7bf0-4354-97f1-ba8873b86299" providerId="ADAL" clId="{211D9671-1ED9-551A-A998-E463F2A32939}" dt="2025-11-10T19:32:40.585" v="410" actId="20577"/>
        <pc:sldMkLst>
          <pc:docMk/>
          <pc:sldMk cId="336364739" sldId="264"/>
        </pc:sldMkLst>
      </pc:sldChg>
      <pc:sldChg chg="modSp mod">
        <pc:chgData name="Lee, Whitney" userId="42c304cf-7bf0-4354-97f1-ba8873b86299" providerId="ADAL" clId="{211D9671-1ED9-551A-A998-E463F2A32939}" dt="2025-11-10T19:36:03.088" v="653" actId="14100"/>
        <pc:sldMkLst>
          <pc:docMk/>
          <pc:sldMk cId="1472856482" sldId="265"/>
        </pc:sldMkLst>
        <pc:spChg chg="mod">
          <ac:chgData name="Lee, Whitney" userId="42c304cf-7bf0-4354-97f1-ba8873b86299" providerId="ADAL" clId="{211D9671-1ED9-551A-A998-E463F2A32939}" dt="2025-11-10T19:36:03.088" v="653" actId="14100"/>
          <ac:spMkLst>
            <pc:docMk/>
            <pc:sldMk cId="1472856482" sldId="265"/>
            <ac:spMk id="2" creationId="{27514B45-0AA4-A677-8B7C-AB74AABC06F4}"/>
          </ac:spMkLst>
        </pc:spChg>
        <pc:spChg chg="mod">
          <ac:chgData name="Lee, Whitney" userId="42c304cf-7bf0-4354-97f1-ba8873b86299" providerId="ADAL" clId="{211D9671-1ED9-551A-A998-E463F2A32939}" dt="2025-11-10T19:35:12.936" v="537" actId="1036"/>
          <ac:spMkLst>
            <pc:docMk/>
            <pc:sldMk cId="1472856482" sldId="265"/>
            <ac:spMk id="3" creationId="{7636D966-1D60-DC31-F708-C3955322E333}"/>
          </ac:spMkLst>
        </pc:spChg>
      </pc:sldChg>
      <pc:sldChg chg="modSp mod">
        <pc:chgData name="Lee, Whitney" userId="42c304cf-7bf0-4354-97f1-ba8873b86299" providerId="ADAL" clId="{211D9671-1ED9-551A-A998-E463F2A32939}" dt="2025-11-10T19:37:21.123" v="815" actId="20577"/>
        <pc:sldMkLst>
          <pc:docMk/>
          <pc:sldMk cId="4250189459" sldId="266"/>
        </pc:sldMkLst>
        <pc:spChg chg="mod">
          <ac:chgData name="Lee, Whitney" userId="42c304cf-7bf0-4354-97f1-ba8873b86299" providerId="ADAL" clId="{211D9671-1ED9-551A-A998-E463F2A32939}" dt="2025-11-10T19:35:27.068" v="543" actId="1036"/>
          <ac:spMkLst>
            <pc:docMk/>
            <pc:sldMk cId="4250189459" sldId="266"/>
            <ac:spMk id="2" creationId="{17CEBE55-9D7B-29C1-4EAF-3D818B8B8F10}"/>
          </ac:spMkLst>
        </pc:spChg>
        <pc:spChg chg="mod">
          <ac:chgData name="Lee, Whitney" userId="42c304cf-7bf0-4354-97f1-ba8873b86299" providerId="ADAL" clId="{211D9671-1ED9-551A-A998-E463F2A32939}" dt="2025-11-10T19:37:21.123" v="815" actId="20577"/>
          <ac:spMkLst>
            <pc:docMk/>
            <pc:sldMk cId="4250189459" sldId="266"/>
            <ac:spMk id="3" creationId="{52E75411-0B3F-EF43-C5EA-751068CFF745}"/>
          </ac:spMkLst>
        </pc:spChg>
      </pc:sldChg>
      <pc:sldChg chg="modSp mod modNotesTx">
        <pc:chgData name="Lee, Whitney" userId="42c304cf-7bf0-4354-97f1-ba8873b86299" providerId="ADAL" clId="{211D9671-1ED9-551A-A998-E463F2A32939}" dt="2025-11-10T19:47:35.563" v="1040" actId="20577"/>
        <pc:sldMkLst>
          <pc:docMk/>
          <pc:sldMk cId="2940124673" sldId="267"/>
        </pc:sldMkLst>
        <pc:spChg chg="mod">
          <ac:chgData name="Lee, Whitney" userId="42c304cf-7bf0-4354-97f1-ba8873b86299" providerId="ADAL" clId="{211D9671-1ED9-551A-A998-E463F2A32939}" dt="2025-11-10T19:39:22.446" v="955" actId="20577"/>
          <ac:spMkLst>
            <pc:docMk/>
            <pc:sldMk cId="2940124673" sldId="267"/>
            <ac:spMk id="5" creationId="{FB67BC36-FF11-8150-B054-E3F014E098FD}"/>
          </ac:spMkLst>
        </pc:spChg>
      </pc:sldChg>
      <pc:sldChg chg="delSp modSp mod modNotesTx">
        <pc:chgData name="Lee, Whitney" userId="42c304cf-7bf0-4354-97f1-ba8873b86299" providerId="ADAL" clId="{211D9671-1ED9-551A-A998-E463F2A32939}" dt="2025-11-10T20:03:07.640" v="1404" actId="20577"/>
        <pc:sldMkLst>
          <pc:docMk/>
          <pc:sldMk cId="3734570181" sldId="268"/>
        </pc:sldMkLst>
        <pc:spChg chg="mod">
          <ac:chgData name="Lee, Whitney" userId="42c304cf-7bf0-4354-97f1-ba8873b86299" providerId="ADAL" clId="{211D9671-1ED9-551A-A998-E463F2A32939}" dt="2025-11-10T19:53:08.359" v="1265"/>
          <ac:spMkLst>
            <pc:docMk/>
            <pc:sldMk cId="3734570181" sldId="268"/>
            <ac:spMk id="5" creationId="{FB67BC36-FF11-8150-B054-E3F014E098FD}"/>
          </ac:spMkLst>
        </pc:spChg>
        <pc:spChg chg="mod">
          <ac:chgData name="Lee, Whitney" userId="42c304cf-7bf0-4354-97f1-ba8873b86299" providerId="ADAL" clId="{211D9671-1ED9-551A-A998-E463F2A32939}" dt="2025-11-10T19:59:36.262" v="1318" actId="20577"/>
          <ac:spMkLst>
            <pc:docMk/>
            <pc:sldMk cId="3734570181" sldId="268"/>
            <ac:spMk id="6" creationId="{F0007A59-C0AE-7C55-2754-C92195DFE286}"/>
          </ac:spMkLst>
        </pc:spChg>
        <pc:spChg chg="mod">
          <ac:chgData name="Lee, Whitney" userId="42c304cf-7bf0-4354-97f1-ba8873b86299" providerId="ADAL" clId="{211D9671-1ED9-551A-A998-E463F2A32939}" dt="2025-11-10T19:59:23.706" v="1303" actId="20577"/>
          <ac:spMkLst>
            <pc:docMk/>
            <pc:sldMk cId="3734570181" sldId="268"/>
            <ac:spMk id="7" creationId="{1CFCE852-AEAB-9DE9-6936-21CAFE062AD6}"/>
          </ac:spMkLst>
        </pc:spChg>
      </pc:sldChg>
      <pc:sldChg chg="modSp mod modNotesTx">
        <pc:chgData name="Lee, Whitney" userId="42c304cf-7bf0-4354-97f1-ba8873b86299" providerId="ADAL" clId="{211D9671-1ED9-551A-A998-E463F2A32939}" dt="2025-11-10T20:07:26.076" v="1668" actId="20577"/>
        <pc:sldMkLst>
          <pc:docMk/>
          <pc:sldMk cId="1294655604" sldId="269"/>
        </pc:sldMkLst>
        <pc:spChg chg="mod">
          <ac:chgData name="Lee, Whitney" userId="42c304cf-7bf0-4354-97f1-ba8873b86299" providerId="ADAL" clId="{211D9671-1ED9-551A-A998-E463F2A32939}" dt="2025-11-10T20:06:08.242" v="1612" actId="20577"/>
          <ac:spMkLst>
            <pc:docMk/>
            <pc:sldMk cId="1294655604" sldId="269"/>
            <ac:spMk id="4" creationId="{89677ECE-FE3D-A8A6-03A9-2F04A0A9F2DE}"/>
          </ac:spMkLst>
        </pc:spChg>
        <pc:spChg chg="mod">
          <ac:chgData name="Lee, Whitney" userId="42c304cf-7bf0-4354-97f1-ba8873b86299" providerId="ADAL" clId="{211D9671-1ED9-551A-A998-E463F2A32939}" dt="2025-11-10T20:04:46.194" v="1580" actId="20577"/>
          <ac:spMkLst>
            <pc:docMk/>
            <pc:sldMk cId="1294655604" sldId="269"/>
            <ac:spMk id="5" creationId="{FB67BC36-FF11-8150-B054-E3F014E098FD}"/>
          </ac:spMkLst>
        </pc:spChg>
      </pc:sldChg>
      <pc:sldChg chg="modSp mod modNotesTx">
        <pc:chgData name="Lee, Whitney" userId="42c304cf-7bf0-4354-97f1-ba8873b86299" providerId="ADAL" clId="{211D9671-1ED9-551A-A998-E463F2A32939}" dt="2025-11-10T20:10:11.579" v="1902" actId="20577"/>
        <pc:sldMkLst>
          <pc:docMk/>
          <pc:sldMk cId="3663860457" sldId="270"/>
        </pc:sldMkLst>
        <pc:spChg chg="mod">
          <ac:chgData name="Lee, Whitney" userId="42c304cf-7bf0-4354-97f1-ba8873b86299" providerId="ADAL" clId="{211D9671-1ED9-551A-A998-E463F2A32939}" dt="2025-11-10T20:08:59.719" v="1844"/>
          <ac:spMkLst>
            <pc:docMk/>
            <pc:sldMk cId="3663860457" sldId="270"/>
            <ac:spMk id="4" creationId="{89677ECE-FE3D-A8A6-03A9-2F04A0A9F2DE}"/>
          </ac:spMkLst>
        </pc:spChg>
        <pc:spChg chg="mod">
          <ac:chgData name="Lee, Whitney" userId="42c304cf-7bf0-4354-97f1-ba8873b86299" providerId="ADAL" clId="{211D9671-1ED9-551A-A998-E463F2A32939}" dt="2025-11-10T20:08:52.306" v="1843" actId="20577"/>
          <ac:spMkLst>
            <pc:docMk/>
            <pc:sldMk cId="3663860457" sldId="270"/>
            <ac:spMk id="5" creationId="{FB67BC36-FF11-8150-B054-E3F014E098FD}"/>
          </ac:spMkLst>
        </pc:spChg>
        <pc:spChg chg="mod">
          <ac:chgData name="Lee, Whitney" userId="42c304cf-7bf0-4354-97f1-ba8873b86299" providerId="ADAL" clId="{211D9671-1ED9-551A-A998-E463F2A32939}" dt="2025-11-10T20:09:16.190" v="1885" actId="20577"/>
          <ac:spMkLst>
            <pc:docMk/>
            <pc:sldMk cId="3663860457" sldId="270"/>
            <ac:spMk id="6" creationId="{F0007A59-C0AE-7C55-2754-C92195DFE286}"/>
          </ac:spMkLst>
        </pc:spChg>
        <pc:spChg chg="mod">
          <ac:chgData name="Lee, Whitney" userId="42c304cf-7bf0-4354-97f1-ba8873b86299" providerId="ADAL" clId="{211D9671-1ED9-551A-A998-E463F2A32939}" dt="2025-11-10T20:09:05.098" v="1871" actId="20577"/>
          <ac:spMkLst>
            <pc:docMk/>
            <pc:sldMk cId="3663860457" sldId="270"/>
            <ac:spMk id="7" creationId="{1CFCE852-AEAB-9DE9-6936-21CAFE062AD6}"/>
          </ac:spMkLst>
        </pc:spChg>
      </pc:sldChg>
      <pc:sldChg chg="modSp mod modNotesTx">
        <pc:chgData name="Lee, Whitney" userId="42c304cf-7bf0-4354-97f1-ba8873b86299" providerId="ADAL" clId="{211D9671-1ED9-551A-A998-E463F2A32939}" dt="2025-11-10T20:18:08.994" v="2322" actId="20577"/>
        <pc:sldMkLst>
          <pc:docMk/>
          <pc:sldMk cId="2340130936" sldId="271"/>
        </pc:sldMkLst>
        <pc:spChg chg="mod">
          <ac:chgData name="Lee, Whitney" userId="42c304cf-7bf0-4354-97f1-ba8873b86299" providerId="ADAL" clId="{211D9671-1ED9-551A-A998-E463F2A32939}" dt="2025-11-10T20:11:42.928" v="2213" actId="20577"/>
          <ac:spMkLst>
            <pc:docMk/>
            <pc:sldMk cId="2340130936" sldId="271"/>
            <ac:spMk id="4" creationId="{89677ECE-FE3D-A8A6-03A9-2F04A0A9F2DE}"/>
          </ac:spMkLst>
        </pc:spChg>
        <pc:spChg chg="mod">
          <ac:chgData name="Lee, Whitney" userId="42c304cf-7bf0-4354-97f1-ba8873b86299" providerId="ADAL" clId="{211D9671-1ED9-551A-A998-E463F2A32939}" dt="2025-11-10T20:11:35.108" v="2196" actId="20577"/>
          <ac:spMkLst>
            <pc:docMk/>
            <pc:sldMk cId="2340130936" sldId="271"/>
            <ac:spMk id="5" creationId="{FB67BC36-FF11-8150-B054-E3F014E098FD}"/>
          </ac:spMkLst>
        </pc:spChg>
      </pc:sldChg>
      <pc:sldChg chg="modSp mod modNotesTx">
        <pc:chgData name="Lee, Whitney" userId="42c304cf-7bf0-4354-97f1-ba8873b86299" providerId="ADAL" clId="{211D9671-1ED9-551A-A998-E463F2A32939}" dt="2025-11-10T20:36:58.871" v="2790" actId="20577"/>
        <pc:sldMkLst>
          <pc:docMk/>
          <pc:sldMk cId="2515943933" sldId="272"/>
        </pc:sldMkLst>
        <pc:spChg chg="mod">
          <ac:chgData name="Lee, Whitney" userId="42c304cf-7bf0-4354-97f1-ba8873b86299" providerId="ADAL" clId="{211D9671-1ED9-551A-A998-E463F2A32939}" dt="2025-11-10T20:20:13.036" v="2651"/>
          <ac:spMkLst>
            <pc:docMk/>
            <pc:sldMk cId="2515943933" sldId="272"/>
            <ac:spMk id="4" creationId="{89677ECE-FE3D-A8A6-03A9-2F04A0A9F2DE}"/>
          </ac:spMkLst>
        </pc:spChg>
        <pc:spChg chg="mod">
          <ac:chgData name="Lee, Whitney" userId="42c304cf-7bf0-4354-97f1-ba8873b86299" providerId="ADAL" clId="{211D9671-1ED9-551A-A998-E463F2A32939}" dt="2025-11-10T20:20:16.933" v="2673" actId="20577"/>
          <ac:spMkLst>
            <pc:docMk/>
            <pc:sldMk cId="2515943933" sldId="272"/>
            <ac:spMk id="5" creationId="{FB67BC36-FF11-8150-B054-E3F014E098FD}"/>
          </ac:spMkLst>
        </pc:spChg>
        <pc:spChg chg="mod">
          <ac:chgData name="Lee, Whitney" userId="42c304cf-7bf0-4354-97f1-ba8873b86299" providerId="ADAL" clId="{211D9671-1ED9-551A-A998-E463F2A32939}" dt="2025-11-10T20:27:12.823" v="2721" actId="20577"/>
          <ac:spMkLst>
            <pc:docMk/>
            <pc:sldMk cId="2515943933" sldId="272"/>
            <ac:spMk id="6" creationId="{F0007A59-C0AE-7C55-2754-C92195DFE286}"/>
          </ac:spMkLst>
        </pc:spChg>
        <pc:spChg chg="mod">
          <ac:chgData name="Lee, Whitney" userId="42c304cf-7bf0-4354-97f1-ba8873b86299" providerId="ADAL" clId="{211D9671-1ED9-551A-A998-E463F2A32939}" dt="2025-11-10T20:27:04.024" v="2704" actId="20577"/>
          <ac:spMkLst>
            <pc:docMk/>
            <pc:sldMk cId="2515943933" sldId="272"/>
            <ac:spMk id="7" creationId="{1CFCE852-AEAB-9DE9-6936-21CAFE062AD6}"/>
          </ac:spMkLst>
        </pc:spChg>
      </pc:sldChg>
      <pc:sldChg chg="modSp mod modNotesTx">
        <pc:chgData name="Lee, Whitney" userId="42c304cf-7bf0-4354-97f1-ba8873b86299" providerId="ADAL" clId="{211D9671-1ED9-551A-A998-E463F2A32939}" dt="2025-11-10T20:55:54.939" v="3182" actId="14100"/>
        <pc:sldMkLst>
          <pc:docMk/>
          <pc:sldMk cId="4159353120" sldId="273"/>
        </pc:sldMkLst>
        <pc:spChg chg="mod">
          <ac:chgData name="Lee, Whitney" userId="42c304cf-7bf0-4354-97f1-ba8873b86299" providerId="ADAL" clId="{211D9671-1ED9-551A-A998-E463F2A32939}" dt="2025-11-10T20:55:54.939" v="3182" actId="14100"/>
          <ac:spMkLst>
            <pc:docMk/>
            <pc:sldMk cId="4159353120" sldId="273"/>
            <ac:spMk id="2" creationId="{B19A42F2-53C9-3143-2F80-8C7D3D5FFE3C}"/>
          </ac:spMkLst>
        </pc:spChg>
      </pc:sldChg>
      <pc:sldChg chg="modSp mod modNotesTx">
        <pc:chgData name="Lee, Whitney" userId="42c304cf-7bf0-4354-97f1-ba8873b86299" providerId="ADAL" clId="{211D9671-1ED9-551A-A998-E463F2A32939}" dt="2025-11-10T19:50:52.925" v="1261" actId="20577"/>
        <pc:sldMkLst>
          <pc:docMk/>
          <pc:sldMk cId="593240637" sldId="276"/>
        </pc:sldMkLst>
        <pc:spChg chg="mod">
          <ac:chgData name="Lee, Whitney" userId="42c304cf-7bf0-4354-97f1-ba8873b86299" providerId="ADAL" clId="{211D9671-1ED9-551A-A998-E463F2A32939}" dt="2025-11-10T19:50:23.190" v="1259" actId="20577"/>
          <ac:spMkLst>
            <pc:docMk/>
            <pc:sldMk cId="593240637" sldId="276"/>
            <ac:spMk id="4" creationId="{ECC82F32-4CA5-5ACC-C7E4-CE13521B95DE}"/>
          </ac:spMkLst>
        </pc:spChg>
      </pc:sldChg>
      <pc:sldChg chg="modSp mod modNotesTx">
        <pc:chgData name="Lee, Whitney" userId="42c304cf-7bf0-4354-97f1-ba8873b86299" providerId="ADAL" clId="{211D9671-1ED9-551A-A998-E463F2A32939}" dt="2025-11-10T20:04:30.274" v="1553" actId="20577"/>
        <pc:sldMkLst>
          <pc:docMk/>
          <pc:sldMk cId="3031513542" sldId="277"/>
        </pc:sldMkLst>
        <pc:spChg chg="mod">
          <ac:chgData name="Lee, Whitney" userId="42c304cf-7bf0-4354-97f1-ba8873b86299" providerId="ADAL" clId="{211D9671-1ED9-551A-A998-E463F2A32939}" dt="2025-11-10T20:03:44.643" v="1548" actId="20577"/>
          <ac:spMkLst>
            <pc:docMk/>
            <pc:sldMk cId="3031513542" sldId="277"/>
            <ac:spMk id="2" creationId="{5901AE7E-0EA7-0335-10CC-7D4247FBC080}"/>
          </ac:spMkLst>
        </pc:spChg>
      </pc:sldChg>
      <pc:sldChg chg="modSp mod modNotesTx">
        <pc:chgData name="Lee, Whitney" userId="42c304cf-7bf0-4354-97f1-ba8873b86299" providerId="ADAL" clId="{211D9671-1ED9-551A-A998-E463F2A32939}" dt="2025-11-10T20:08:37.377" v="1825" actId="20577"/>
        <pc:sldMkLst>
          <pc:docMk/>
          <pc:sldMk cId="1853337807" sldId="278"/>
        </pc:sldMkLst>
        <pc:spChg chg="mod">
          <ac:chgData name="Lee, Whitney" userId="42c304cf-7bf0-4354-97f1-ba8873b86299" providerId="ADAL" clId="{211D9671-1ED9-551A-A998-E463F2A32939}" dt="2025-11-10T20:08:01.095" v="1823" actId="20577"/>
          <ac:spMkLst>
            <pc:docMk/>
            <pc:sldMk cId="1853337807" sldId="278"/>
            <ac:spMk id="3" creationId="{DBFC6CAD-4787-D29C-9066-E19B93CFC3EC}"/>
          </ac:spMkLst>
        </pc:spChg>
      </pc:sldChg>
      <pc:sldChg chg="modSp mod modNotesTx">
        <pc:chgData name="Lee, Whitney" userId="42c304cf-7bf0-4354-97f1-ba8873b86299" providerId="ADAL" clId="{211D9671-1ED9-551A-A998-E463F2A32939}" dt="2025-11-10T20:11:16.185" v="2174" actId="20577"/>
        <pc:sldMkLst>
          <pc:docMk/>
          <pc:sldMk cId="463717971" sldId="279"/>
        </pc:sldMkLst>
        <pc:spChg chg="mod">
          <ac:chgData name="Lee, Whitney" userId="42c304cf-7bf0-4354-97f1-ba8873b86299" providerId="ADAL" clId="{211D9671-1ED9-551A-A998-E463F2A32939}" dt="2025-11-10T20:10:41.466" v="2039" actId="20577"/>
          <ac:spMkLst>
            <pc:docMk/>
            <pc:sldMk cId="463717971" sldId="279"/>
            <ac:spMk id="2" creationId="{01A54E2C-C814-73DF-E414-610880B284E1}"/>
          </ac:spMkLst>
        </pc:spChg>
      </pc:sldChg>
      <pc:sldChg chg="modSp mod modNotesTx">
        <pc:chgData name="Lee, Whitney" userId="42c304cf-7bf0-4354-97f1-ba8873b86299" providerId="ADAL" clId="{211D9671-1ED9-551A-A998-E463F2A32939}" dt="2025-11-10T20:19:56.615" v="2650" actId="20577"/>
        <pc:sldMkLst>
          <pc:docMk/>
          <pc:sldMk cId="843645801" sldId="280"/>
        </pc:sldMkLst>
        <pc:spChg chg="mod">
          <ac:chgData name="Lee, Whitney" userId="42c304cf-7bf0-4354-97f1-ba8873b86299" providerId="ADAL" clId="{211D9671-1ED9-551A-A998-E463F2A32939}" dt="2025-11-10T20:19:45.818" v="2648" actId="14100"/>
          <ac:spMkLst>
            <pc:docMk/>
            <pc:sldMk cId="843645801" sldId="280"/>
            <ac:spMk id="2" creationId="{77A00FE0-84CA-CA79-4B3C-49D299CD952E}"/>
          </ac:spMkLst>
        </pc:spChg>
      </pc:sldChg>
      <pc:sldChg chg="modSp mod modNotesTx">
        <pc:chgData name="Lee, Whitney" userId="42c304cf-7bf0-4354-97f1-ba8873b86299" providerId="ADAL" clId="{211D9671-1ED9-551A-A998-E463F2A32939}" dt="2025-11-10T21:03:25.162" v="3288" actId="20577"/>
        <pc:sldMkLst>
          <pc:docMk/>
          <pc:sldMk cId="4294521893" sldId="282"/>
        </pc:sldMkLst>
        <pc:spChg chg="mod">
          <ac:chgData name="Lee, Whitney" userId="42c304cf-7bf0-4354-97f1-ba8873b86299" providerId="ADAL" clId="{211D9671-1ED9-551A-A998-E463F2A32939}" dt="2025-11-10T19:29:29.297" v="153" actId="1076"/>
          <ac:spMkLst>
            <pc:docMk/>
            <pc:sldMk cId="4294521893" sldId="282"/>
            <ac:spMk id="3" creationId="{05E30743-A9B7-4FA5-2AAA-8384488C2CB8}"/>
          </ac:spMkLst>
        </pc:spChg>
        <pc:spChg chg="mod">
          <ac:chgData name="Lee, Whitney" userId="42c304cf-7bf0-4354-97f1-ba8873b86299" providerId="ADAL" clId="{211D9671-1ED9-551A-A998-E463F2A32939}" dt="2025-11-10T21:03:25.162" v="3288" actId="20577"/>
          <ac:spMkLst>
            <pc:docMk/>
            <pc:sldMk cId="4294521893" sldId="282"/>
            <ac:spMk id="4" creationId="{E7D41ED7-86E6-A096-0235-1756E32ED234}"/>
          </ac:spMkLst>
        </pc:spChg>
      </pc:sldChg>
      <pc:sldChg chg="modSp mod">
        <pc:chgData name="Lee, Whitney" userId="42c304cf-7bf0-4354-97f1-ba8873b86299" providerId="ADAL" clId="{211D9671-1ED9-551A-A998-E463F2A32939}" dt="2025-11-10T21:01:31.481" v="3247" actId="20577"/>
        <pc:sldMkLst>
          <pc:docMk/>
          <pc:sldMk cId="2091008181" sldId="284"/>
        </pc:sldMkLst>
        <pc:spChg chg="mod">
          <ac:chgData name="Lee, Whitney" userId="42c304cf-7bf0-4354-97f1-ba8873b86299" providerId="ADAL" clId="{211D9671-1ED9-551A-A998-E463F2A32939}" dt="2025-11-10T21:01:31.481" v="3247" actId="20577"/>
          <ac:spMkLst>
            <pc:docMk/>
            <pc:sldMk cId="2091008181" sldId="284"/>
            <ac:spMk id="2" creationId="{CB0310C8-E13E-49A6-E8B7-87D9E7A3C0EA}"/>
          </ac:spMkLst>
        </pc:spChg>
        <pc:spChg chg="mod">
          <ac:chgData name="Lee, Whitney" userId="42c304cf-7bf0-4354-97f1-ba8873b86299" providerId="ADAL" clId="{211D9671-1ED9-551A-A998-E463F2A32939}" dt="2025-11-10T20:58:30.481" v="3204" actId="20577"/>
          <ac:spMkLst>
            <pc:docMk/>
            <pc:sldMk cId="2091008181" sldId="284"/>
            <ac:spMk id="3" creationId="{0F76A27E-B194-9A4C-902F-1B6661D4C273}"/>
          </ac:spMkLst>
        </pc:spChg>
      </pc:sldChg>
      <pc:sldChg chg="modSp mod modNotesTx">
        <pc:chgData name="Lee, Whitney" userId="42c304cf-7bf0-4354-97f1-ba8873b86299" providerId="ADAL" clId="{211D9671-1ED9-551A-A998-E463F2A32939}" dt="2025-11-10T20:38:03.998" v="2809" actId="20577"/>
        <pc:sldMkLst>
          <pc:docMk/>
          <pc:sldMk cId="58486150" sldId="289"/>
        </pc:sldMkLst>
        <pc:spChg chg="mod">
          <ac:chgData name="Lee, Whitney" userId="42c304cf-7bf0-4354-97f1-ba8873b86299" providerId="ADAL" clId="{211D9671-1ED9-551A-A998-E463F2A32939}" dt="2025-11-10T20:38:03.998" v="2809" actId="20577"/>
          <ac:spMkLst>
            <pc:docMk/>
            <pc:sldMk cId="58486150" sldId="289"/>
            <ac:spMk id="2" creationId="{77A00FE0-84CA-CA79-4B3C-49D299CD952E}"/>
          </ac:spMkLst>
        </pc:spChg>
      </pc:sldChg>
      <pc:sldMasterChg chg="modSldLayout">
        <pc:chgData name="Lee, Whitney" userId="42c304cf-7bf0-4354-97f1-ba8873b86299" providerId="ADAL" clId="{211D9671-1ED9-551A-A998-E463F2A32939}" dt="2025-11-17T15:14:49.978" v="3323" actId="478"/>
        <pc:sldMasterMkLst>
          <pc:docMk/>
          <pc:sldMasterMk cId="0" sldId="2147483648"/>
        </pc:sldMasterMkLst>
        <pc:sldLayoutChg chg="addSp delSp modSp mod">
          <pc:chgData name="Lee, Whitney" userId="42c304cf-7bf0-4354-97f1-ba8873b86299" providerId="ADAL" clId="{211D9671-1ED9-551A-A998-E463F2A32939}" dt="2025-11-17T15:14:49.978" v="3323" actId="478"/>
          <pc:sldLayoutMkLst>
            <pc:docMk/>
            <pc:sldMasterMk cId="0" sldId="2147483648"/>
            <pc:sldLayoutMk cId="0" sldId="2147483655"/>
          </pc:sldLayoutMkLst>
          <pc:spChg chg="mod">
            <ac:chgData name="Lee, Whitney" userId="42c304cf-7bf0-4354-97f1-ba8873b86299" providerId="ADAL" clId="{211D9671-1ED9-551A-A998-E463F2A32939}" dt="2025-11-10T19:27:14.011" v="23" actId="14100"/>
            <ac:spMkLst>
              <pc:docMk/>
              <pc:sldMasterMk cId="0" sldId="2147483648"/>
              <pc:sldLayoutMk cId="0" sldId="2147483655"/>
              <ac:spMk id="2" creationId="{C9E04C85-0156-04FF-9795-0E6674715B97}"/>
            </ac:spMkLst>
          </pc:spChg>
          <pc:spChg chg="mod">
            <ac:chgData name="Lee, Whitney" userId="42c304cf-7bf0-4354-97f1-ba8873b86299" providerId="ADAL" clId="{211D9671-1ED9-551A-A998-E463F2A32939}" dt="2025-11-14T17:38:04.421" v="3295" actId="207"/>
            <ac:spMkLst>
              <pc:docMk/>
              <pc:sldMasterMk cId="0" sldId="2147483648"/>
              <pc:sldLayoutMk cId="0" sldId="2147483655"/>
              <ac:spMk id="25" creationId="{50BD88EE-D5CF-B090-CE5C-F677E3785791}"/>
            </ac:spMkLst>
          </pc:spChg>
          <pc:spChg chg="mod">
            <ac:chgData name="Lee, Whitney" userId="42c304cf-7bf0-4354-97f1-ba8873b86299" providerId="ADAL" clId="{211D9671-1ED9-551A-A998-E463F2A32939}" dt="2025-11-14T17:38:08.415" v="3296" actId="207"/>
            <ac:spMkLst>
              <pc:docMk/>
              <pc:sldMasterMk cId="0" sldId="2147483648"/>
              <pc:sldLayoutMk cId="0" sldId="2147483655"/>
              <ac:spMk id="26" creationId="{01E1A838-AF9A-AF89-FEBA-BBFDCD7D9C37}"/>
            </ac:spMkLst>
          </pc:spChg>
          <pc:spChg chg="mod">
            <ac:chgData name="Lee, Whitney" userId="42c304cf-7bf0-4354-97f1-ba8873b86299" providerId="ADAL" clId="{211D9671-1ED9-551A-A998-E463F2A32939}" dt="2025-11-10T19:27:06.617" v="13" actId="20577"/>
            <ac:spMkLst>
              <pc:docMk/>
              <pc:sldMasterMk cId="0" sldId="2147483648"/>
              <pc:sldLayoutMk cId="0" sldId="2147483655"/>
              <ac:spMk id="28" creationId="{1331D084-E92B-4FFC-53E0-E01C57234024}"/>
            </ac:spMkLst>
          </pc:spChg>
          <pc:spChg chg="mod">
            <ac:chgData name="Lee, Whitney" userId="42c304cf-7bf0-4354-97f1-ba8873b86299" providerId="ADAL" clId="{211D9671-1ED9-551A-A998-E463F2A32939}" dt="2025-11-11T16:28:10.107" v="3294" actId="1076"/>
            <ac:spMkLst>
              <pc:docMk/>
              <pc:sldMasterMk cId="0" sldId="2147483648"/>
              <pc:sldLayoutMk cId="0" sldId="2147483655"/>
              <ac:spMk id="29" creationId="{6A1C884D-2AD7-44F9-2BEF-3C43F4733792}"/>
            </ac:spMkLst>
          </pc:spChg>
          <pc:spChg chg="mod">
            <ac:chgData name="Lee, Whitney" userId="42c304cf-7bf0-4354-97f1-ba8873b86299" providerId="ADAL" clId="{211D9671-1ED9-551A-A998-E463F2A32939}" dt="2025-11-10T19:27:55.108" v="29" actId="20577"/>
            <ac:spMkLst>
              <pc:docMk/>
              <pc:sldMasterMk cId="0" sldId="2147483648"/>
              <pc:sldLayoutMk cId="0" sldId="2147483655"/>
              <ac:spMk id="30" creationId="{C5CB4FDB-18EC-C6B5-6626-2046052DF8E0}"/>
            </ac:spMkLst>
          </pc:spChg>
          <pc:grpChg chg="mod">
            <ac:chgData name="Lee, Whitney" userId="42c304cf-7bf0-4354-97f1-ba8873b86299" providerId="ADAL" clId="{211D9671-1ED9-551A-A998-E463F2A32939}" dt="2025-11-10T19:27:18.783" v="24" actId="1076"/>
            <ac:grpSpMkLst>
              <pc:docMk/>
              <pc:sldMasterMk cId="0" sldId="2147483648"/>
              <pc:sldLayoutMk cId="0" sldId="2147483655"/>
              <ac:grpSpMk id="3" creationId="{29BAD19F-044B-5364-54C4-34828E931897}"/>
            </ac:grpSpMkLst>
          </pc:grpChg>
          <pc:picChg chg="del">
            <ac:chgData name="Lee, Whitney" userId="42c304cf-7bf0-4354-97f1-ba8873b86299" providerId="ADAL" clId="{211D9671-1ED9-551A-A998-E463F2A32939}" dt="2025-11-17T15:14:49.978" v="3323" actId="478"/>
            <ac:picMkLst>
              <pc:docMk/>
              <pc:sldMasterMk cId="0" sldId="2147483648"/>
              <pc:sldLayoutMk cId="0" sldId="2147483655"/>
              <ac:picMk id="4" creationId="{620FD75B-1ED8-DEF4-7447-A0B5469167FB}"/>
            </ac:picMkLst>
          </pc:picChg>
          <pc:picChg chg="add mod">
            <ac:chgData name="Lee, Whitney" userId="42c304cf-7bf0-4354-97f1-ba8873b86299" providerId="ADAL" clId="{211D9671-1ED9-551A-A998-E463F2A32939}" dt="2025-11-17T15:14:48.816" v="3322" actId="167"/>
            <ac:picMkLst>
              <pc:docMk/>
              <pc:sldMasterMk cId="0" sldId="2147483648"/>
              <pc:sldLayoutMk cId="0" sldId="2147483655"/>
              <ac:picMk id="5" creationId="{82CDBF80-08B9-C680-F957-D396FD03AA6A}"/>
            </ac:picMkLst>
          </pc:picChg>
        </pc:sldLayoutChg>
        <pc:sldLayoutChg chg="modSp mod">
          <pc:chgData name="Lee, Whitney" userId="42c304cf-7bf0-4354-97f1-ba8873b86299" providerId="ADAL" clId="{211D9671-1ED9-551A-A998-E463F2A32939}" dt="2025-11-14T17:38:21.194" v="3298" actId="207"/>
          <pc:sldLayoutMkLst>
            <pc:docMk/>
            <pc:sldMasterMk cId="0" sldId="2147483648"/>
            <pc:sldLayoutMk cId="3993272336" sldId="2147483659"/>
          </pc:sldLayoutMkLst>
          <pc:spChg chg="mod">
            <ac:chgData name="Lee, Whitney" userId="42c304cf-7bf0-4354-97f1-ba8873b86299" providerId="ADAL" clId="{211D9671-1ED9-551A-A998-E463F2A32939}" dt="2025-11-14T17:38:21.194" v="3298" actId="207"/>
            <ac:spMkLst>
              <pc:docMk/>
              <pc:sldMasterMk cId="0" sldId="2147483648"/>
              <pc:sldLayoutMk cId="3993272336" sldId="2147483659"/>
              <ac:spMk id="8" creationId="{3F610FF4-2B60-ABC1-FB94-125F76CF7806}"/>
            </ac:spMkLst>
          </pc:spChg>
          <pc:picChg chg="mod">
            <ac:chgData name="Lee, Whitney" userId="42c304cf-7bf0-4354-97f1-ba8873b86299" providerId="ADAL" clId="{211D9671-1ED9-551A-A998-E463F2A32939}" dt="2025-11-14T17:38:15.860" v="3297"/>
            <ac:picMkLst>
              <pc:docMk/>
              <pc:sldMasterMk cId="0" sldId="2147483648"/>
              <pc:sldLayoutMk cId="3993272336" sldId="2147483659"/>
              <ac:picMk id="3" creationId="{A0BDA4DC-1B83-6A00-C0BD-058CC744263B}"/>
            </ac:picMkLst>
          </pc:picChg>
        </pc:sldLayoutChg>
        <pc:sldLayoutChg chg="modSp mod">
          <pc:chgData name="Lee, Whitney" userId="42c304cf-7bf0-4354-97f1-ba8873b86299" providerId="ADAL" clId="{211D9671-1ED9-551A-A998-E463F2A32939}" dt="2025-11-14T17:38:47.463" v="3302" actId="207"/>
          <pc:sldLayoutMkLst>
            <pc:docMk/>
            <pc:sldMasterMk cId="0" sldId="2147483648"/>
            <pc:sldLayoutMk cId="1379526535" sldId="2147483670"/>
          </pc:sldLayoutMkLst>
          <pc:spChg chg="mod">
            <ac:chgData name="Lee, Whitney" userId="42c304cf-7bf0-4354-97f1-ba8873b86299" providerId="ADAL" clId="{211D9671-1ED9-551A-A998-E463F2A32939}" dt="2025-11-10T21:01:47.116" v="3249" actId="20577"/>
            <ac:spMkLst>
              <pc:docMk/>
              <pc:sldMasterMk cId="0" sldId="2147483648"/>
              <pc:sldLayoutMk cId="1379526535" sldId="2147483670"/>
              <ac:spMk id="7" creationId="{E0327DF5-3827-77F9-7042-1AD30E5E25EE}"/>
            </ac:spMkLst>
          </pc:spChg>
          <pc:spChg chg="mod">
            <ac:chgData name="Lee, Whitney" userId="42c304cf-7bf0-4354-97f1-ba8873b86299" providerId="ADAL" clId="{211D9671-1ED9-551A-A998-E463F2A32939}" dt="2025-11-14T17:38:47.463" v="3302" actId="207"/>
            <ac:spMkLst>
              <pc:docMk/>
              <pc:sldMasterMk cId="0" sldId="2147483648"/>
              <pc:sldLayoutMk cId="1379526535" sldId="2147483670"/>
              <ac:spMk id="8" creationId="{3F610FF4-2B60-ABC1-FB94-125F76CF7806}"/>
            </ac:spMkLst>
          </pc:spChg>
          <pc:picChg chg="mod">
            <ac:chgData name="Lee, Whitney" userId="42c304cf-7bf0-4354-97f1-ba8873b86299" providerId="ADAL" clId="{211D9671-1ED9-551A-A998-E463F2A32939}" dt="2025-11-14T17:38:42.783" v="3301"/>
            <ac:picMkLst>
              <pc:docMk/>
              <pc:sldMasterMk cId="0" sldId="2147483648"/>
              <pc:sldLayoutMk cId="1379526535" sldId="2147483670"/>
              <ac:picMk id="3" creationId="{A0BDA4DC-1B83-6A00-C0BD-058CC744263B}"/>
            </ac:picMkLst>
          </pc:picChg>
        </pc:sldLayoutChg>
        <pc:sldLayoutChg chg="modSp mod">
          <pc:chgData name="Lee, Whitney" userId="42c304cf-7bf0-4354-97f1-ba8873b86299" providerId="ADAL" clId="{211D9671-1ED9-551A-A998-E463F2A32939}" dt="2025-11-14T17:39:02.280" v="3305" actId="207"/>
          <pc:sldLayoutMkLst>
            <pc:docMk/>
            <pc:sldMasterMk cId="0" sldId="2147483648"/>
            <pc:sldLayoutMk cId="3117666292" sldId="2147483671"/>
          </pc:sldLayoutMkLst>
          <pc:spChg chg="mod">
            <ac:chgData name="Lee, Whitney" userId="42c304cf-7bf0-4354-97f1-ba8873b86299" providerId="ADAL" clId="{211D9671-1ED9-551A-A998-E463F2A32939}" dt="2025-11-14T17:39:02.280" v="3305" actId="207"/>
            <ac:spMkLst>
              <pc:docMk/>
              <pc:sldMasterMk cId="0" sldId="2147483648"/>
              <pc:sldLayoutMk cId="3117666292" sldId="2147483671"/>
              <ac:spMk id="2" creationId="{30871E02-E8F8-41F3-D680-70C207A5A57D}"/>
            </ac:spMkLst>
          </pc:spChg>
          <pc:spChg chg="mod">
            <ac:chgData name="Lee, Whitney" userId="42c304cf-7bf0-4354-97f1-ba8873b86299" providerId="ADAL" clId="{211D9671-1ED9-551A-A998-E463F2A32939}" dt="2025-11-14T17:39:00.189" v="3304" actId="207"/>
            <ac:spMkLst>
              <pc:docMk/>
              <pc:sldMasterMk cId="0" sldId="2147483648"/>
              <pc:sldLayoutMk cId="3117666292" sldId="2147483671"/>
              <ac:spMk id="4" creationId="{1716F096-317B-FE5B-CA00-165FA955B9A2}"/>
            </ac:spMkLst>
          </pc:spChg>
          <pc:picChg chg="mod">
            <ac:chgData name="Lee, Whitney" userId="42c304cf-7bf0-4354-97f1-ba8873b86299" providerId="ADAL" clId="{211D9671-1ED9-551A-A998-E463F2A32939}" dt="2025-11-14T17:38:56.441" v="3303"/>
            <ac:picMkLst>
              <pc:docMk/>
              <pc:sldMasterMk cId="0" sldId="2147483648"/>
              <pc:sldLayoutMk cId="3117666292" sldId="2147483671"/>
              <ac:picMk id="3" creationId="{AB3C75D2-AE5B-6F7C-E508-B0FE8C83E626}"/>
            </ac:picMkLst>
          </pc:picChg>
        </pc:sldLayoutChg>
        <pc:sldLayoutChg chg="modSp mod">
          <pc:chgData name="Lee, Whitney" userId="42c304cf-7bf0-4354-97f1-ba8873b86299" providerId="ADAL" clId="{211D9671-1ED9-551A-A998-E463F2A32939}" dt="2025-11-14T17:38:33.390" v="3300"/>
          <pc:sldLayoutMkLst>
            <pc:docMk/>
            <pc:sldMasterMk cId="0" sldId="2147483648"/>
            <pc:sldLayoutMk cId="2105013169" sldId="2147483672"/>
          </pc:sldLayoutMkLst>
          <pc:spChg chg="mod">
            <ac:chgData name="Lee, Whitney" userId="42c304cf-7bf0-4354-97f1-ba8873b86299" providerId="ADAL" clId="{211D9671-1ED9-551A-A998-E463F2A32939}" dt="2025-11-14T17:38:27.449" v="3299" actId="207"/>
            <ac:spMkLst>
              <pc:docMk/>
              <pc:sldMasterMk cId="0" sldId="2147483648"/>
              <pc:sldLayoutMk cId="2105013169" sldId="2147483672"/>
              <ac:spMk id="8" creationId="{3F610FF4-2B60-ABC1-FB94-125F76CF7806}"/>
            </ac:spMkLst>
          </pc:spChg>
          <pc:picChg chg="mod">
            <ac:chgData name="Lee, Whitney" userId="42c304cf-7bf0-4354-97f1-ba8873b86299" providerId="ADAL" clId="{211D9671-1ED9-551A-A998-E463F2A32939}" dt="2025-11-14T17:38:33.390" v="3300"/>
            <ac:picMkLst>
              <pc:docMk/>
              <pc:sldMasterMk cId="0" sldId="2147483648"/>
              <pc:sldLayoutMk cId="2105013169" sldId="2147483672"/>
              <ac:picMk id="3" creationId="{A0BDA4DC-1B83-6A00-C0BD-058CC744263B}"/>
            </ac:picMkLst>
          </pc:picChg>
        </pc:sldLayoutChg>
        <pc:sldLayoutChg chg="modSp mod">
          <pc:chgData name="Lee, Whitney" userId="42c304cf-7bf0-4354-97f1-ba8873b86299" providerId="ADAL" clId="{211D9671-1ED9-551A-A998-E463F2A32939}" dt="2025-11-14T17:39:33.186" v="3308"/>
          <pc:sldLayoutMkLst>
            <pc:docMk/>
            <pc:sldMasterMk cId="0" sldId="2147483648"/>
            <pc:sldLayoutMk cId="2411421136" sldId="2147483673"/>
          </pc:sldLayoutMkLst>
          <pc:spChg chg="mod">
            <ac:chgData name="Lee, Whitney" userId="42c304cf-7bf0-4354-97f1-ba8873b86299" providerId="ADAL" clId="{211D9671-1ED9-551A-A998-E463F2A32939}" dt="2025-11-14T17:39:26.314" v="3307" actId="207"/>
            <ac:spMkLst>
              <pc:docMk/>
              <pc:sldMasterMk cId="0" sldId="2147483648"/>
              <pc:sldLayoutMk cId="2411421136" sldId="2147483673"/>
              <ac:spMk id="8" creationId="{3F610FF4-2B60-ABC1-FB94-125F76CF7806}"/>
            </ac:spMkLst>
          </pc:spChg>
          <pc:picChg chg="mod">
            <ac:chgData name="Lee, Whitney" userId="42c304cf-7bf0-4354-97f1-ba8873b86299" providerId="ADAL" clId="{211D9671-1ED9-551A-A998-E463F2A32939}" dt="2025-11-14T17:39:33.186" v="3308"/>
            <ac:picMkLst>
              <pc:docMk/>
              <pc:sldMasterMk cId="0" sldId="2147483648"/>
              <pc:sldLayoutMk cId="2411421136" sldId="2147483673"/>
              <ac:picMk id="3" creationId="{A0BDA4DC-1B83-6A00-C0BD-058CC744263B}"/>
            </ac:picMkLst>
          </pc:picChg>
        </pc:sldLayoutChg>
        <pc:sldLayoutChg chg="modSp mod">
          <pc:chgData name="Lee, Whitney" userId="42c304cf-7bf0-4354-97f1-ba8873b86299" providerId="ADAL" clId="{211D9671-1ED9-551A-A998-E463F2A32939}" dt="2025-11-14T17:39:45.515" v="3310" actId="207"/>
          <pc:sldLayoutMkLst>
            <pc:docMk/>
            <pc:sldMasterMk cId="0" sldId="2147483648"/>
            <pc:sldLayoutMk cId="1652537508" sldId="2147483674"/>
          </pc:sldLayoutMkLst>
          <pc:spChg chg="mod">
            <ac:chgData name="Lee, Whitney" userId="42c304cf-7bf0-4354-97f1-ba8873b86299" providerId="ADAL" clId="{211D9671-1ED9-551A-A998-E463F2A32939}" dt="2025-11-14T17:39:45.515" v="3310" actId="207"/>
            <ac:spMkLst>
              <pc:docMk/>
              <pc:sldMasterMk cId="0" sldId="2147483648"/>
              <pc:sldLayoutMk cId="1652537508" sldId="2147483674"/>
              <ac:spMk id="4" creationId="{1716F096-317B-FE5B-CA00-165FA955B9A2}"/>
            </ac:spMkLst>
          </pc:spChg>
          <pc:picChg chg="mod">
            <ac:chgData name="Lee, Whitney" userId="42c304cf-7bf0-4354-97f1-ba8873b86299" providerId="ADAL" clId="{211D9671-1ED9-551A-A998-E463F2A32939}" dt="2025-11-14T17:39:42.564" v="3309"/>
            <ac:picMkLst>
              <pc:docMk/>
              <pc:sldMasterMk cId="0" sldId="2147483648"/>
              <pc:sldLayoutMk cId="1652537508" sldId="2147483674"/>
              <ac:picMk id="3" creationId="{AB3C75D2-AE5B-6F7C-E508-B0FE8C83E626}"/>
            </ac:picMkLst>
          </pc:picChg>
        </pc:sldLayoutChg>
      </pc:sldMasterChg>
      <pc:sldMasterChg chg="modSp mod modSldLayout">
        <pc:chgData name="Lee, Whitney" userId="42c304cf-7bf0-4354-97f1-ba8873b86299" providerId="ADAL" clId="{211D9671-1ED9-551A-A998-E463F2A32939}" dt="2025-11-17T15:34:24.278" v="3368" actId="18131"/>
        <pc:sldMasterMkLst>
          <pc:docMk/>
          <pc:sldMasterMk cId="2113399045" sldId="2147483660"/>
        </pc:sldMasterMkLst>
        <pc:spChg chg="mod">
          <ac:chgData name="Lee, Whitney" userId="42c304cf-7bf0-4354-97f1-ba8873b86299" providerId="ADAL" clId="{211D9671-1ED9-551A-A998-E463F2A32939}" dt="2025-11-14T17:40:49.542" v="3311" actId="207"/>
          <ac:spMkLst>
            <pc:docMk/>
            <pc:sldMasterMk cId="2113399045" sldId="2147483660"/>
            <ac:spMk id="2" creationId="{5D072836-95B9-C12B-588A-DCB348C5FD2E}"/>
          </ac:spMkLst>
        </pc:spChg>
        <pc:spChg chg="mod">
          <ac:chgData name="Lee, Whitney" userId="42c304cf-7bf0-4354-97f1-ba8873b86299" providerId="ADAL" clId="{211D9671-1ED9-551A-A998-E463F2A32939}" dt="2025-11-14T17:40:52.399" v="3312" actId="207"/>
          <ac:spMkLst>
            <pc:docMk/>
            <pc:sldMasterMk cId="2113399045" sldId="2147483660"/>
            <ac:spMk id="3" creationId="{D702BAF9-6071-A275-BF21-8ABEC3F128DE}"/>
          </ac:spMkLst>
        </pc:spChg>
        <pc:sldLayoutChg chg="modSp mod">
          <pc:chgData name="Lee, Whitney" userId="42c304cf-7bf0-4354-97f1-ba8873b86299" providerId="ADAL" clId="{211D9671-1ED9-551A-A998-E463F2A32939}" dt="2025-11-14T17:41:05.494" v="3314"/>
          <pc:sldLayoutMkLst>
            <pc:docMk/>
            <pc:sldMasterMk cId="2113399045" sldId="2147483660"/>
            <pc:sldLayoutMk cId="2923927821" sldId="2147483662"/>
          </pc:sldLayoutMkLst>
          <pc:spChg chg="mod">
            <ac:chgData name="Lee, Whitney" userId="42c304cf-7bf0-4354-97f1-ba8873b86299" providerId="ADAL" clId="{211D9671-1ED9-551A-A998-E463F2A32939}" dt="2025-11-14T17:40:57.147" v="3313" actId="207"/>
            <ac:spMkLst>
              <pc:docMk/>
              <pc:sldMasterMk cId="2113399045" sldId="2147483660"/>
              <pc:sldLayoutMk cId="2923927821" sldId="2147483662"/>
              <ac:spMk id="5" creationId="{58E2D9B1-3898-B316-3EDC-AEC29AB664E9}"/>
            </ac:spMkLst>
          </pc:spChg>
          <pc:spChg chg="mod">
            <ac:chgData name="Lee, Whitney" userId="42c304cf-7bf0-4354-97f1-ba8873b86299" providerId="ADAL" clId="{211D9671-1ED9-551A-A998-E463F2A32939}" dt="2025-11-10T21:03:42.764" v="3290" actId="20577"/>
            <ac:spMkLst>
              <pc:docMk/>
              <pc:sldMasterMk cId="2113399045" sldId="2147483660"/>
              <pc:sldLayoutMk cId="2923927821" sldId="2147483662"/>
              <ac:spMk id="8" creationId="{DB361F5C-2749-BBE9-E205-5B06661022C5}"/>
            </ac:spMkLst>
          </pc:spChg>
          <pc:picChg chg="mod">
            <ac:chgData name="Lee, Whitney" userId="42c304cf-7bf0-4354-97f1-ba8873b86299" providerId="ADAL" clId="{211D9671-1ED9-551A-A998-E463F2A32939}" dt="2025-11-14T17:41:05.494" v="3314"/>
            <ac:picMkLst>
              <pc:docMk/>
              <pc:sldMasterMk cId="2113399045" sldId="2147483660"/>
              <pc:sldLayoutMk cId="2923927821" sldId="2147483662"/>
              <ac:picMk id="3" creationId="{3E3FA0C5-D891-EABB-F265-BE42AF47ED03}"/>
            </ac:picMkLst>
          </pc:picChg>
        </pc:sldLayoutChg>
        <pc:sldLayoutChg chg="modSp mod">
          <pc:chgData name="Lee, Whitney" userId="42c304cf-7bf0-4354-97f1-ba8873b86299" providerId="ADAL" clId="{211D9671-1ED9-551A-A998-E463F2A32939}" dt="2025-11-17T15:24:18.358" v="3343" actId="18131"/>
          <pc:sldLayoutMkLst>
            <pc:docMk/>
            <pc:sldMasterMk cId="2113399045" sldId="2147483660"/>
            <pc:sldLayoutMk cId="3347925749" sldId="2147483663"/>
          </pc:sldLayoutMkLst>
          <pc:spChg chg="mod">
            <ac:chgData name="Lee, Whitney" userId="42c304cf-7bf0-4354-97f1-ba8873b86299" providerId="ADAL" clId="{211D9671-1ED9-551A-A998-E463F2A32939}" dt="2025-11-10T19:38:05.054" v="836" actId="20577"/>
            <ac:spMkLst>
              <pc:docMk/>
              <pc:sldMasterMk cId="2113399045" sldId="2147483660"/>
              <pc:sldLayoutMk cId="3347925749" sldId="2147483663"/>
              <ac:spMk id="2" creationId="{3E4BEF51-4958-2B9C-52BA-142C49F32432}"/>
            </ac:spMkLst>
          </pc:spChg>
          <pc:spChg chg="mod">
            <ac:chgData name="Lee, Whitney" userId="42c304cf-7bf0-4354-97f1-ba8873b86299" providerId="ADAL" clId="{211D9671-1ED9-551A-A998-E463F2A32939}" dt="2025-11-14T17:41:10.747" v="3315" actId="207"/>
            <ac:spMkLst>
              <pc:docMk/>
              <pc:sldMasterMk cId="2113399045" sldId="2147483660"/>
              <pc:sldLayoutMk cId="3347925749" sldId="2147483663"/>
              <ac:spMk id="4" creationId="{0D0F253A-4A72-0DF3-0607-465164E042D8}"/>
            </ac:spMkLst>
          </pc:spChg>
          <pc:picChg chg="mod modCrop">
            <ac:chgData name="Lee, Whitney" userId="42c304cf-7bf0-4354-97f1-ba8873b86299" providerId="ADAL" clId="{211D9671-1ED9-551A-A998-E463F2A32939}" dt="2025-11-17T15:24:18.358" v="3343" actId="18131"/>
            <ac:picMkLst>
              <pc:docMk/>
              <pc:sldMasterMk cId="2113399045" sldId="2147483660"/>
              <pc:sldLayoutMk cId="3347925749" sldId="2147483663"/>
              <ac:picMk id="3" creationId="{F82A4142-97E0-C575-3355-153C03D1A191}"/>
            </ac:picMkLst>
          </pc:picChg>
        </pc:sldLayoutChg>
        <pc:sldLayoutChg chg="addSp delSp modSp mod">
          <pc:chgData name="Lee, Whitney" userId="42c304cf-7bf0-4354-97f1-ba8873b86299" providerId="ADAL" clId="{211D9671-1ED9-551A-A998-E463F2A32939}" dt="2025-11-17T15:15:14.987" v="3326" actId="478"/>
          <pc:sldLayoutMkLst>
            <pc:docMk/>
            <pc:sldMasterMk cId="2113399045" sldId="2147483660"/>
            <pc:sldLayoutMk cId="126326423" sldId="2147483664"/>
          </pc:sldLayoutMkLst>
          <pc:spChg chg="mod">
            <ac:chgData name="Lee, Whitney" userId="42c304cf-7bf0-4354-97f1-ba8873b86299" providerId="ADAL" clId="{211D9671-1ED9-551A-A998-E463F2A32939}" dt="2025-11-14T17:41:27.591" v="3318" actId="207"/>
            <ac:spMkLst>
              <pc:docMk/>
              <pc:sldMasterMk cId="2113399045" sldId="2147483660"/>
              <pc:sldLayoutMk cId="126326423" sldId="2147483664"/>
              <ac:spMk id="4" creationId="{1716F096-317B-FE5B-CA00-165FA955B9A2}"/>
            </ac:spMkLst>
          </pc:spChg>
          <pc:picChg chg="del">
            <ac:chgData name="Lee, Whitney" userId="42c304cf-7bf0-4354-97f1-ba8873b86299" providerId="ADAL" clId="{211D9671-1ED9-551A-A998-E463F2A32939}" dt="2025-11-17T15:15:14.987" v="3326" actId="478"/>
            <ac:picMkLst>
              <pc:docMk/>
              <pc:sldMasterMk cId="2113399045" sldId="2147483660"/>
              <pc:sldLayoutMk cId="126326423" sldId="2147483664"/>
              <ac:picMk id="2" creationId="{B3EA0D34-3633-4CE9-7DEE-3E5F266F2502}"/>
            </ac:picMkLst>
          </pc:picChg>
          <pc:picChg chg="add mod">
            <ac:chgData name="Lee, Whitney" userId="42c304cf-7bf0-4354-97f1-ba8873b86299" providerId="ADAL" clId="{211D9671-1ED9-551A-A998-E463F2A32939}" dt="2025-11-17T15:15:13.747" v="3325" actId="167"/>
            <ac:picMkLst>
              <pc:docMk/>
              <pc:sldMasterMk cId="2113399045" sldId="2147483660"/>
              <pc:sldLayoutMk cId="126326423" sldId="2147483664"/>
              <ac:picMk id="3" creationId="{2076F7AA-D693-B808-DEF1-F710E54A180E}"/>
            </ac:picMkLst>
          </pc:picChg>
        </pc:sldLayoutChg>
        <pc:sldLayoutChg chg="modSp mod">
          <pc:chgData name="Lee, Whitney" userId="42c304cf-7bf0-4354-97f1-ba8873b86299" providerId="ADAL" clId="{211D9671-1ED9-551A-A998-E463F2A32939}" dt="2025-11-17T15:28:01.162" v="3347" actId="18131"/>
          <pc:sldLayoutMkLst>
            <pc:docMk/>
            <pc:sldMasterMk cId="2113399045" sldId="2147483660"/>
            <pc:sldLayoutMk cId="2291955193" sldId="2147483668"/>
          </pc:sldLayoutMkLst>
          <pc:spChg chg="mod">
            <ac:chgData name="Lee, Whitney" userId="42c304cf-7bf0-4354-97f1-ba8873b86299" providerId="ADAL" clId="{211D9671-1ED9-551A-A998-E463F2A32939}" dt="2025-11-10T19:38:26.183" v="860" actId="14100"/>
            <ac:spMkLst>
              <pc:docMk/>
              <pc:sldMasterMk cId="2113399045" sldId="2147483660"/>
              <pc:sldLayoutMk cId="2291955193" sldId="2147483668"/>
              <ac:spMk id="2" creationId="{3A31D424-BB70-4637-4E55-1FDED185A759}"/>
            </ac:spMkLst>
          </pc:spChg>
          <pc:spChg chg="mod">
            <ac:chgData name="Lee, Whitney" userId="42c304cf-7bf0-4354-97f1-ba8873b86299" providerId="ADAL" clId="{211D9671-1ED9-551A-A998-E463F2A32939}" dt="2025-11-14T17:41:16.915" v="3316" actId="207"/>
            <ac:spMkLst>
              <pc:docMk/>
              <pc:sldMasterMk cId="2113399045" sldId="2147483660"/>
              <pc:sldLayoutMk cId="2291955193" sldId="2147483668"/>
              <ac:spMk id="4" creationId="{0D0F253A-4A72-0DF3-0607-465164E042D8}"/>
            </ac:spMkLst>
          </pc:spChg>
          <pc:picChg chg="mod modCrop">
            <ac:chgData name="Lee, Whitney" userId="42c304cf-7bf0-4354-97f1-ba8873b86299" providerId="ADAL" clId="{211D9671-1ED9-551A-A998-E463F2A32939}" dt="2025-11-17T15:28:01.162" v="3347" actId="18131"/>
            <ac:picMkLst>
              <pc:docMk/>
              <pc:sldMasterMk cId="2113399045" sldId="2147483660"/>
              <pc:sldLayoutMk cId="2291955193" sldId="2147483668"/>
              <ac:picMk id="3" creationId="{F82A4142-97E0-C575-3355-153C03D1A191}"/>
            </ac:picMkLst>
          </pc:picChg>
        </pc:sldLayoutChg>
        <pc:sldLayoutChg chg="modSp mod">
          <pc:chgData name="Lee, Whitney" userId="42c304cf-7bf0-4354-97f1-ba8873b86299" providerId="ADAL" clId="{211D9671-1ED9-551A-A998-E463F2A32939}" dt="2025-11-17T15:34:24.278" v="3368" actId="18131"/>
          <pc:sldLayoutMkLst>
            <pc:docMk/>
            <pc:sldMasterMk cId="2113399045" sldId="2147483660"/>
            <pc:sldLayoutMk cId="3645915490" sldId="2147483669"/>
          </pc:sldLayoutMkLst>
          <pc:spChg chg="mod">
            <ac:chgData name="Lee, Whitney" userId="42c304cf-7bf0-4354-97f1-ba8873b86299" providerId="ADAL" clId="{211D9671-1ED9-551A-A998-E463F2A32939}" dt="2025-11-14T17:41:22.133" v="3317" actId="207"/>
            <ac:spMkLst>
              <pc:docMk/>
              <pc:sldMasterMk cId="2113399045" sldId="2147483660"/>
              <pc:sldLayoutMk cId="3645915490" sldId="2147483669"/>
              <ac:spMk id="4" creationId="{0D0F253A-4A72-0DF3-0607-465164E042D8}"/>
            </ac:spMkLst>
          </pc:spChg>
          <pc:spChg chg="mod">
            <ac:chgData name="Lee, Whitney" userId="42c304cf-7bf0-4354-97f1-ba8873b86299" providerId="ADAL" clId="{211D9671-1ED9-551A-A998-E463F2A32939}" dt="2025-11-10T19:38:37.207" v="880" actId="20577"/>
            <ac:spMkLst>
              <pc:docMk/>
              <pc:sldMasterMk cId="2113399045" sldId="2147483660"/>
              <pc:sldLayoutMk cId="3645915490" sldId="2147483669"/>
              <ac:spMk id="5" creationId="{A6EAD622-361E-E05A-7C09-F7BE95C7625C}"/>
            </ac:spMkLst>
          </pc:spChg>
          <pc:picChg chg="mod modCrop">
            <ac:chgData name="Lee, Whitney" userId="42c304cf-7bf0-4354-97f1-ba8873b86299" providerId="ADAL" clId="{211D9671-1ED9-551A-A998-E463F2A32939}" dt="2025-11-17T15:34:24.278" v="3368" actId="18131"/>
            <ac:picMkLst>
              <pc:docMk/>
              <pc:sldMasterMk cId="2113399045" sldId="2147483660"/>
              <pc:sldLayoutMk cId="3645915490" sldId="2147483669"/>
              <ac:picMk id="3" creationId="{F82A4142-97E0-C575-3355-153C03D1A191}"/>
            </ac:picMkLst>
          </pc:picChg>
        </pc:sldLayoutChg>
        <pc:sldLayoutChg chg="modSp mod">
          <pc:chgData name="Lee, Whitney" userId="42c304cf-7bf0-4354-97f1-ba8873b86299" providerId="ADAL" clId="{211D9671-1ED9-551A-A998-E463F2A32939}" dt="2025-11-14T17:41:42.552" v="3320" actId="207"/>
          <pc:sldLayoutMkLst>
            <pc:docMk/>
            <pc:sldMasterMk cId="2113399045" sldId="2147483660"/>
            <pc:sldLayoutMk cId="1243331843" sldId="2147483675"/>
          </pc:sldLayoutMkLst>
          <pc:spChg chg="mod">
            <ac:chgData name="Lee, Whitney" userId="42c304cf-7bf0-4354-97f1-ba8873b86299" providerId="ADAL" clId="{211D9671-1ED9-551A-A998-E463F2A32939}" dt="2025-11-14T17:41:42.552" v="3320" actId="207"/>
            <ac:spMkLst>
              <pc:docMk/>
              <pc:sldMasterMk cId="2113399045" sldId="2147483660"/>
              <pc:sldLayoutMk cId="1243331843" sldId="2147483675"/>
              <ac:spMk id="8" creationId="{3F610FF4-2B60-ABC1-FB94-125F76CF7806}"/>
            </ac:spMkLst>
          </pc:spChg>
          <pc:picChg chg="mod">
            <ac:chgData name="Lee, Whitney" userId="42c304cf-7bf0-4354-97f1-ba8873b86299" providerId="ADAL" clId="{211D9671-1ED9-551A-A998-E463F2A32939}" dt="2025-11-14T17:41:35.095" v="3319"/>
            <ac:picMkLst>
              <pc:docMk/>
              <pc:sldMasterMk cId="2113399045" sldId="2147483660"/>
              <pc:sldLayoutMk cId="1243331843" sldId="2147483675"/>
              <ac:picMk id="3" creationId="{A0BDA4DC-1B83-6A00-C0BD-058CC744263B}"/>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1/29/26</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1/29/26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INTRODUCING THE STUDY</a:t>
            </a:r>
          </a:p>
          <a:p>
            <a:endParaRPr lang="en-US" b="1" dirty="0">
              <a:effectLst/>
            </a:endParaRPr>
          </a:p>
          <a:p>
            <a:r>
              <a:rPr lang="en-US" sz="1200" kern="1200" dirty="0">
                <a:solidFill>
                  <a:schemeClr val="tx1"/>
                </a:solidFill>
                <a:effectLst/>
                <a:latin typeface="+mn-lt"/>
                <a:ea typeface="+mn-ea"/>
                <a:cs typeface="+mn-cs"/>
              </a:rPr>
              <a:t>What does it mean to be justified? In a legal sense, it means someone is not guilty of the accusation against them. Biblically, it means we stand before God without</a:t>
            </a:r>
          </a:p>
          <a:p>
            <a:r>
              <a:rPr lang="en-US" sz="1200" kern="1200" dirty="0">
                <a:solidFill>
                  <a:schemeClr val="tx1"/>
                </a:solidFill>
                <a:effectLst/>
                <a:latin typeface="+mn-lt"/>
                <a:ea typeface="+mn-ea"/>
                <a:cs typeface="+mn-cs"/>
              </a:rPr>
              <a:t>guilt or condemnation, forgiven for all our sin. Paul’s central message in Galatians is that people can be justified before God through Jesus’ death on the cross—not</a:t>
            </a:r>
          </a:p>
          <a:p>
            <a:r>
              <a:rPr lang="en-US" sz="1200" kern="1200" dirty="0">
                <a:solidFill>
                  <a:schemeClr val="tx1"/>
                </a:solidFill>
                <a:effectLst/>
                <a:latin typeface="+mn-lt"/>
                <a:ea typeface="+mn-ea"/>
                <a:cs typeface="+mn-cs"/>
              </a:rPr>
              <a:t>through obedience to the Old Testament Law.</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Discussion Starter—A Memorable Journey</a:t>
            </a:r>
          </a:p>
          <a:p>
            <a:r>
              <a:rPr lang="en-US" i="1" dirty="0">
                <a:effectLst/>
                <a:latin typeface="Times"/>
              </a:rPr>
              <a:t>Think of a trip you took at least a few years ago. Find a partner and tell them some details from your trip and why those details stand out to you.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r>
              <a:rPr lang="en-US" sz="1200" kern="1200" dirty="0">
                <a:solidFill>
                  <a:schemeClr val="tx1"/>
                </a:solidFill>
                <a:effectLst/>
                <a:latin typeface="+mn-lt"/>
                <a:ea typeface="+mn-ea"/>
                <a:cs typeface="+mn-cs"/>
              </a:rPr>
              <a:t>We remember certain details more clearly than others. Maybe they were especially happy or sad memories, or maybe we remember them because of the people we</a:t>
            </a:r>
          </a:p>
          <a:p>
            <a:r>
              <a:rPr lang="en-US" sz="1200" kern="1200" dirty="0">
                <a:solidFill>
                  <a:schemeClr val="tx1"/>
                </a:solidFill>
                <a:effectLst/>
                <a:latin typeface="+mn-lt"/>
                <a:ea typeface="+mn-ea"/>
                <a:cs typeface="+mn-cs"/>
              </a:rPr>
              <a:t>were traveling with.</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Galatians 2 records Paul’s memory of two important events: his second trip to Jerusalem and Peter’s visit to Antioch. Paul relates these events because they were especially important to his understanding of the gospel; they showed how believers receive justification from God and proved the futility of the false gospel being spread in Galatia.</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3966654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Galatians 2:14</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b="0" i="0" dirty="0">
                <a:solidFill>
                  <a:srgbClr val="000000"/>
                </a:solidFill>
                <a:effectLst/>
                <a:latin typeface="system-ui"/>
              </a:rPr>
              <a:t>14. </a:t>
            </a:r>
            <a:r>
              <a:rPr lang="en-US" sz="1200" b="0" i="0" kern="1200" dirty="0">
                <a:solidFill>
                  <a:schemeClr val="tx1"/>
                </a:solidFill>
                <a:effectLst/>
                <a:latin typeface="+mn-lt"/>
                <a:ea typeface="+mn-ea"/>
                <a:cs typeface="+mn-cs"/>
              </a:rPr>
              <a:t>When I saw that they were not following the truth of the gospel message, I said to Peter in front of all the others, “Since you, a Jew by birth, have discarded the Jewish laws and are living like a Gentile, why are you now trying to make these Gentiles follow the Jewish traditions?</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pPr algn="l"/>
            <a:r>
              <a:rPr lang="en-US" b="0" i="0" dirty="0">
                <a:solidFill>
                  <a:srgbClr val="000000"/>
                </a:solidFill>
                <a:effectLst/>
                <a:latin typeface="system-ui"/>
              </a:rPr>
              <a:t>14. </a:t>
            </a:r>
            <a:r>
              <a:rPr lang="en-US" sz="1200" b="0" i="0" kern="1200" dirty="0">
                <a:solidFill>
                  <a:schemeClr val="tx1"/>
                </a:solidFill>
                <a:effectLst/>
                <a:latin typeface="+mn-lt"/>
                <a:ea typeface="+mn-ea"/>
                <a:cs typeface="+mn-cs"/>
              </a:rPr>
              <a:t>But when I saw that they walked not uprightly according to the truth of the gospel, I said unto Peter before them all, If thou, being a Jew, </a:t>
            </a:r>
            <a:r>
              <a:rPr lang="en-US" sz="1200" b="0" i="0" kern="1200" dirty="0" err="1">
                <a:solidFill>
                  <a:schemeClr val="tx1"/>
                </a:solidFill>
                <a:effectLst/>
                <a:latin typeface="+mn-lt"/>
                <a:ea typeface="+mn-ea"/>
                <a:cs typeface="+mn-cs"/>
              </a:rPr>
              <a:t>livest</a:t>
            </a:r>
            <a:r>
              <a:rPr lang="en-US" sz="1200" b="0" i="0" kern="1200" dirty="0">
                <a:solidFill>
                  <a:schemeClr val="tx1"/>
                </a:solidFill>
                <a:effectLst/>
                <a:latin typeface="+mn-lt"/>
                <a:ea typeface="+mn-ea"/>
                <a:cs typeface="+mn-cs"/>
              </a:rPr>
              <a:t> after the manner of Gentiles, and not as do the Jews, why </a:t>
            </a:r>
            <a:r>
              <a:rPr lang="en-US" sz="1200" b="0" i="0" kern="1200" dirty="0" err="1">
                <a:solidFill>
                  <a:schemeClr val="tx1"/>
                </a:solidFill>
                <a:effectLst/>
                <a:latin typeface="+mn-lt"/>
                <a:ea typeface="+mn-ea"/>
                <a:cs typeface="+mn-cs"/>
              </a:rPr>
              <a:t>compellest</a:t>
            </a:r>
            <a:r>
              <a:rPr lang="en-US" sz="1200" b="0" i="0" kern="1200" dirty="0">
                <a:solidFill>
                  <a:schemeClr val="tx1"/>
                </a:solidFill>
                <a:effectLst/>
                <a:latin typeface="+mn-lt"/>
                <a:ea typeface="+mn-ea"/>
                <a:cs typeface="+mn-cs"/>
              </a:rPr>
              <a:t> thou the Gentiles to live as do the Jews?</a:t>
            </a:r>
            <a:endParaRPr lang="en-US" b="0" i="0" dirty="0">
              <a:solidFill>
                <a:srgbClr val="000000"/>
              </a:solidFill>
              <a:effectLst/>
              <a:latin typeface="system-ui"/>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Resource Packet Item 2: Christlike Confrontation</a:t>
            </a:r>
          </a:p>
          <a:p>
            <a:r>
              <a:rPr lang="en-US" b="0" dirty="0"/>
              <a:t>Students will discover ways to approach confrontation in a Christlike manner. </a:t>
            </a:r>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Galatians 2:15–18</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sz="1200" b="0" i="0" kern="1200" dirty="0">
                <a:solidFill>
                  <a:schemeClr val="tx1"/>
                </a:solidFill>
                <a:effectLst/>
                <a:latin typeface="+mn-lt"/>
                <a:ea typeface="+mn-ea"/>
                <a:cs typeface="+mn-cs"/>
              </a:rPr>
              <a:t>15. “You and I are Jews by birth, not ‘sinners’ like the Gentiles. 16. Yet we know that a person is made right with God by faith in Jesus Christ, not by obeying the law. And we have believed in Christ Jesus, so that we might be made right with God because of our faith in Christ, not because we have obeyed the law. For no one will ever be made right with God by obeying the law.” 17. But suppose we seek to be made right with God through faith in Christ and then we are found guilty because we have abandoned the law. Would that mean Christ has led us into sin? Absolutely not! </a:t>
            </a:r>
            <a:r>
              <a:rPr lang="en-US" sz="1200" b="1" i="0" kern="1200" baseline="30000" dirty="0">
                <a:solidFill>
                  <a:schemeClr val="tx1"/>
                </a:solidFill>
                <a:effectLst/>
                <a:latin typeface="+mn-lt"/>
                <a:ea typeface="+mn-ea"/>
                <a:cs typeface="+mn-cs"/>
              </a:rPr>
              <a:t>18 </a:t>
            </a:r>
            <a:r>
              <a:rPr lang="en-US" sz="1200" b="0" i="0" kern="1200" dirty="0">
                <a:solidFill>
                  <a:schemeClr val="tx1"/>
                </a:solidFill>
                <a:effectLst/>
                <a:latin typeface="+mn-lt"/>
                <a:ea typeface="+mn-ea"/>
                <a:cs typeface="+mn-cs"/>
              </a:rPr>
              <a:t>Rather, I am a sinner if I rebuild the old system of law I already tore down.</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sz="1200" b="0" i="0" kern="1200" dirty="0">
                <a:solidFill>
                  <a:schemeClr val="tx1"/>
                </a:solidFill>
                <a:effectLst/>
                <a:latin typeface="+mn-lt"/>
                <a:ea typeface="+mn-ea"/>
                <a:cs typeface="+mn-cs"/>
              </a:rPr>
              <a:t>15. We who are Jews by nature, and not sinners of the Gentiles, 16. Knowing that a man is not justified by the works of the law, but by the faith of Jesus Christ, even we have believed in Jesus Christ, that we might be justified by the faith of Christ, and not by the works of the law: for by the works of the law shall no flesh be justified. 17. But if, while we seek to be justified by Christ, we ourselves also are found sinners, is therefore Christ the minister of sin? God forbid. 18. For if I build again the things which I destroyed, I make myself a transgressor.</a:t>
            </a: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n-US" b="1" dirty="0">
                <a:effectLst/>
                <a:latin typeface="Franklin Gothic Book" panose="020B0503020102020204" pitchFamily="34" charset="0"/>
              </a:rPr>
              <a:t>Galatians 2:19–21</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b="0" i="0" dirty="0">
                <a:solidFill>
                  <a:srgbClr val="000000"/>
                </a:solidFill>
                <a:effectLst/>
                <a:latin typeface="system-ui"/>
              </a:rPr>
              <a:t>19. </a:t>
            </a:r>
            <a:r>
              <a:rPr lang="en-US" sz="1200" b="0" i="0" kern="1200" dirty="0">
                <a:solidFill>
                  <a:schemeClr val="tx1"/>
                </a:solidFill>
                <a:effectLst/>
                <a:latin typeface="+mn-lt"/>
                <a:ea typeface="+mn-ea"/>
                <a:cs typeface="+mn-cs"/>
              </a:rPr>
              <a:t>For when I tried to keep the law, it condemned me. So I died to the law—I stopped trying to meet all its requirements—so that I might live for God. 20. My old self has been crucified with Christ. It is no longer I who live, but Christ lives in me. So I live in this earthly body by trusting in the Son of God, who loved me and gave himself for me. 21. I do not treat the grace of God as meaningless. For if keeping the law could make us right with God, then there was no need for Christ to die.</a:t>
            </a:r>
          </a:p>
          <a:p>
            <a:pPr marR="0" lvl="0" algn="l" defTabSz="914400" rtl="0" eaLnBrk="1" fontAlgn="auto" latinLnBrk="0" hangingPunct="1">
              <a:lnSpc>
                <a:spcPct val="100000"/>
              </a:lnSpc>
              <a:spcBef>
                <a:spcPts val="0"/>
              </a:spcBef>
              <a:spcAft>
                <a:spcPts val="0"/>
              </a:spcAft>
              <a:buClrTx/>
              <a:buSzTx/>
              <a:tabLst/>
              <a:defRPr/>
            </a:pPr>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b="0" i="0" dirty="0">
                <a:solidFill>
                  <a:srgbClr val="000000"/>
                </a:solidFill>
                <a:effectLst/>
                <a:latin typeface="system-ui"/>
              </a:rPr>
              <a:t>19. </a:t>
            </a:r>
            <a:r>
              <a:rPr lang="en-US" sz="1200" b="1" i="0" kern="1200" baseline="300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For I through the law am dead to the law, that I might live unto God. 20. I am crucified with Christ: nevertheless I live; yet not I, but Christ </a:t>
            </a:r>
            <a:r>
              <a:rPr lang="en-US" sz="1200" b="0" i="0" kern="1200" dirty="0" err="1">
                <a:solidFill>
                  <a:schemeClr val="tx1"/>
                </a:solidFill>
                <a:effectLst/>
                <a:latin typeface="+mn-lt"/>
                <a:ea typeface="+mn-ea"/>
                <a:cs typeface="+mn-cs"/>
              </a:rPr>
              <a:t>liveth</a:t>
            </a:r>
            <a:r>
              <a:rPr lang="en-US" sz="1200" b="0" i="0" kern="1200" dirty="0">
                <a:solidFill>
                  <a:schemeClr val="tx1"/>
                </a:solidFill>
                <a:effectLst/>
                <a:latin typeface="+mn-lt"/>
                <a:ea typeface="+mn-ea"/>
                <a:cs typeface="+mn-cs"/>
              </a:rPr>
              <a:t> in me: and the life which I now live in the flesh I live by the faith of the Son of God, who loved me, and gave himself for me. 21. I do not frustrate the grace of God: for if righteousness come by the law, then Christ is dead in vain.</a:t>
            </a:r>
          </a:p>
          <a:p>
            <a:pPr algn="l"/>
            <a:endParaRPr lang="en-US" b="0" i="0" dirty="0">
              <a:solidFill>
                <a:srgbClr val="000000"/>
              </a:solidFill>
              <a:effectLst/>
              <a:latin typeface="system-ui"/>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Resource Packet Item 3: Memory Verse—Galatians 2:20</a:t>
            </a:r>
          </a:p>
          <a:p>
            <a:r>
              <a:rPr lang="en-US" sz="1200" kern="1200" dirty="0">
                <a:solidFill>
                  <a:schemeClr val="tx1"/>
                </a:solidFill>
                <a:effectLst/>
                <a:latin typeface="+mn-lt"/>
                <a:ea typeface="+mn-ea"/>
                <a:cs typeface="+mn-cs"/>
              </a:rPr>
              <a:t>Encourage students to memorize this verse and embrace new life in Jesus.</a:t>
            </a: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42389476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WHAT IS GOD SAYING TO US?</a:t>
            </a:r>
          </a:p>
          <a:p>
            <a:endParaRPr lang="en-US" b="1" dirty="0">
              <a:effectLst/>
            </a:endParaRPr>
          </a:p>
          <a:p>
            <a:r>
              <a:rPr lang="en-US" sz="1200" kern="1200" dirty="0">
                <a:solidFill>
                  <a:schemeClr val="tx1"/>
                </a:solidFill>
                <a:effectLst/>
                <a:latin typeface="+mn-lt"/>
                <a:ea typeface="+mn-ea"/>
                <a:cs typeface="+mn-cs"/>
              </a:rPr>
              <a:t>Paul defended the gospel publicly when Peter’s actions clouded the truth about what it means to follow Jesus. We must also be prepared to recognize threats to the gospel and defend the truth without resorting to sinful words, actions, or attitudes. Most importantly, we must fully trust Jesus for our salvation. We can never achieve righteousness on our own (Isaiah 64:6). Only through God’s grace and Jesus’ sacrifice can we ever be justified.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34827007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Tree>
    <p:extLst>
      <p:ext uri="{BB962C8B-B14F-4D97-AF65-F5344CB8AC3E}">
        <p14:creationId xmlns:p14="http://schemas.microsoft.com/office/powerpoint/2010/main" val="19834829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Study Text: </a:t>
            </a:r>
            <a:r>
              <a:rPr lang="en-US" b="0" dirty="0">
                <a:effectLst/>
                <a:latin typeface="Franklin Gothic Medium" panose="020B0603020102020204" pitchFamily="34" charset="0"/>
              </a:rPr>
              <a:t>Galatians 2:1–21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r>
              <a:rPr lang="en-US" b="1" dirty="0"/>
              <a:t>Learning Objectives:</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latin typeface="Franklin Gothic Medium" panose="020B0603020102020204" pitchFamily="34" charset="0"/>
              </a:rPr>
              <a:t>Students will define </a:t>
            </a:r>
            <a:r>
              <a:rPr lang="en-US" i="1" dirty="0">
                <a:effectLst/>
                <a:latin typeface="Franklin Gothic Medium" panose="020B0603020102020204" pitchFamily="34" charset="0"/>
              </a:rPr>
              <a:t>justification </a:t>
            </a:r>
            <a:r>
              <a:rPr lang="en-US" i="0" dirty="0">
                <a:effectLst/>
                <a:latin typeface="Franklin Gothic Medium" panose="020B0603020102020204" pitchFamily="34" charset="0"/>
              </a:rPr>
              <a:t>and recognize its importance to the Christian faith. </a:t>
            </a:r>
            <a:endParaRPr lang="en-US" dirty="0">
              <a:effectLst/>
              <a:latin typeface="Franklin Gothic Medium" panose="020B0603020102020204" pitchFamily="34" charset="0"/>
            </a:endParaRP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latin typeface="Franklin Gothic Medium" panose="020B0603020102020204" pitchFamily="34" charset="0"/>
              </a:rPr>
              <a:t>Students will thank God for His grace.</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latin typeface="Franklin Gothic Medium" panose="020B0603020102020204" pitchFamily="34" charset="0"/>
              </a:rPr>
              <a:t>Students will identify methods of defending the gospel.</a:t>
            </a:r>
            <a:endParaRPr lang="en-US" dirty="0"/>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20</a:t>
            </a:fld>
            <a:endParaRPr lang="en-US"/>
          </a:p>
        </p:txBody>
      </p:sp>
    </p:spTree>
    <p:extLst>
      <p:ext uri="{BB962C8B-B14F-4D97-AF65-F5344CB8AC3E}">
        <p14:creationId xmlns:p14="http://schemas.microsoft.com/office/powerpoint/2010/main" val="8836585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21</a:t>
            </a:fld>
            <a:endParaRPr lang="en-US"/>
          </a:p>
        </p:txBody>
      </p:sp>
    </p:spTree>
    <p:extLst>
      <p:ext uri="{BB962C8B-B14F-4D97-AF65-F5344CB8AC3E}">
        <p14:creationId xmlns:p14="http://schemas.microsoft.com/office/powerpoint/2010/main" val="27620088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blank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22</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1147731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Galatians 2:1–5</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i="0" dirty="0">
              <a:solidFill>
                <a:schemeClr val="tx1"/>
              </a:solidFill>
              <a:effectLst/>
              <a:latin typeface="Franklin Gothic Book" panose="020B0503020102020204" pitchFamily="34" charset="0"/>
            </a:endParaRPr>
          </a:p>
          <a:p>
            <a:r>
              <a:rPr lang="en-US" sz="1200" b="0" i="0" kern="1200" dirty="0">
                <a:solidFill>
                  <a:schemeClr val="tx1"/>
                </a:solidFill>
                <a:effectLst/>
                <a:latin typeface="+mn-lt"/>
                <a:ea typeface="+mn-ea"/>
                <a:cs typeface="+mn-cs"/>
              </a:rPr>
              <a:t>1. Then fourteen years later I went back to Jerusalem again, this time with Barnabas; and Titus came along, too. 2. I went there because God revealed to me that I should go. While I was there I met privately with those considered to be leaders of the church and shared with them the message I had been preaching to the Gentiles. I wanted to make sure that we were in agreement, for fear that all my efforts had been wasted and I was running the race for nothing. 3. And they supported me and did not even demand that my companion Titus be circumcised, though he was a Gentile. 4. Even that question came up only because of some so-called believers there—false ones, really—who were secretly brought in. They sneaked in to spy on us and take away the freedom we have in Christ Jesus. They wanted to enslave us and force us to follow their Jewish regulations. 5. But we refused to give in to them for a single moment. We wanted to preserve the truth of the gospel message for you.</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b="0" i="0" dirty="0">
                <a:solidFill>
                  <a:srgbClr val="000000"/>
                </a:solidFill>
                <a:effectLst/>
                <a:latin typeface="system-ui"/>
              </a:rPr>
              <a:t>1. </a:t>
            </a:r>
            <a:r>
              <a:rPr lang="en-US" sz="1200" b="0" i="0" kern="1200" dirty="0">
                <a:solidFill>
                  <a:schemeClr val="tx1"/>
                </a:solidFill>
                <a:effectLst/>
                <a:latin typeface="+mn-lt"/>
                <a:ea typeface="+mn-ea"/>
                <a:cs typeface="+mn-cs"/>
              </a:rPr>
              <a:t>Then fourteen years after I went up again to Jerusalem with Barnabas, and took Titus with me also. 2. And I went up by revelation, and communicated unto them that gospel which I preach among the Gentiles, but privately to them which were of reputation, lest by any means I should run, or had run, in vain. 3. But neither Titus, who was with me, being a Greek, was compelled to be circumcised: 4. And that because of false brethren unawares brought in, who came in privily to spy out our liberty which we have in Christ Jesus, that they might bring us into bondage: 5. To whom we gave place by subjection, no, not for an hour; that the truth of the gospel might continue with you.</a:t>
            </a: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effectLst/>
              <a:highlight>
                <a:srgbClr val="00FFFF"/>
              </a:highligh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Galatians 2:6–10</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b="0" i="0" dirty="0">
                <a:solidFill>
                  <a:srgbClr val="000000"/>
                </a:solidFill>
                <a:effectLst/>
                <a:latin typeface="system-ui"/>
              </a:rPr>
              <a:t>6. </a:t>
            </a:r>
            <a:r>
              <a:rPr lang="en-US" sz="1200" b="0" i="0" kern="1200" dirty="0">
                <a:solidFill>
                  <a:schemeClr val="tx1"/>
                </a:solidFill>
                <a:effectLst/>
                <a:latin typeface="+mn-lt"/>
                <a:ea typeface="+mn-ea"/>
                <a:cs typeface="+mn-cs"/>
              </a:rPr>
              <a:t>And the leaders of the church had nothing to add to what I was preaching. (By the way, their reputation as great leaders made no difference to me, for God has no favorites.) 7. Instead, they saw that God had given me the responsibility of preaching the gospel to the Gentiles, just as he had given Peter the responsibility of preaching to the Jews. 8. For the same God who worked through Peter as the apostle to the Jews also worked through me as the apostle to the Gentiles. 9. In fact, James, Peter, and John, who were known as pillars of the church, recognized the gift God had given me, and they accepted Barnabas and me as their co-workers. They encouraged us to keep preaching to the Gentiles, while they continued their work with the Jews. 10. Their only suggestion was that we keep on helping the poor, which I have always been eager to do.</a:t>
            </a:r>
          </a:p>
          <a:p>
            <a:pPr algn="l"/>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b="0" i="0" dirty="0">
                <a:solidFill>
                  <a:srgbClr val="000000"/>
                </a:solidFill>
                <a:effectLst/>
                <a:latin typeface="system-ui"/>
              </a:rPr>
              <a:t>6.</a:t>
            </a:r>
            <a:r>
              <a:rPr lang="en-US" b="1" i="0" baseline="30000" dirty="0">
                <a:solidFill>
                  <a:srgbClr val="000000"/>
                </a:solidFill>
                <a:effectLst/>
                <a:latin typeface="system-ui"/>
              </a:rPr>
              <a:t> </a:t>
            </a:r>
            <a:r>
              <a:rPr lang="en-US" sz="1200" b="0" i="0" kern="1200" dirty="0">
                <a:solidFill>
                  <a:schemeClr val="tx1"/>
                </a:solidFill>
                <a:effectLst/>
                <a:latin typeface="+mn-lt"/>
                <a:ea typeface="+mn-ea"/>
                <a:cs typeface="+mn-cs"/>
              </a:rPr>
              <a:t>But of these who seemed to be somewhat, (whatsoever they were, it maketh no matter to me: God </a:t>
            </a:r>
            <a:r>
              <a:rPr lang="en-US" sz="1200" b="0" i="0" kern="1200" dirty="0" err="1">
                <a:solidFill>
                  <a:schemeClr val="tx1"/>
                </a:solidFill>
                <a:effectLst/>
                <a:latin typeface="+mn-lt"/>
                <a:ea typeface="+mn-ea"/>
                <a:cs typeface="+mn-cs"/>
              </a:rPr>
              <a:t>accepteth</a:t>
            </a:r>
            <a:r>
              <a:rPr lang="en-US" sz="1200" b="0" i="0" kern="1200" dirty="0">
                <a:solidFill>
                  <a:schemeClr val="tx1"/>
                </a:solidFill>
                <a:effectLst/>
                <a:latin typeface="+mn-lt"/>
                <a:ea typeface="+mn-ea"/>
                <a:cs typeface="+mn-cs"/>
              </a:rPr>
              <a:t> no man's person:) for they who seemed to be somewhat in conference added nothing to me: 7. But contrariwise, when they saw that the gospel of the uncircumcision was committed unto me, as the gospel of the circumcision was unto Peter; 8. (For he that wrought effectually in Peter to the apostleship of the circumcision, the same was mighty in me toward the Gentiles:) 9. And when James, Cephas, and John, who seemed to be pillars, perceived the grace that was given unto me, they gave to me and Barnabas the right hands of fellowship; that we should go unto the heathen, and they unto the circumcision. 10. Only they would that we should remember the poor; the same which I also was forward to do.</a:t>
            </a: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Resource Packet Item 1: The Ministry of Barnabas</a:t>
            </a:r>
          </a:p>
          <a:p>
            <a:r>
              <a:rPr lang="en-US" sz="1200" kern="1200" dirty="0">
                <a:solidFill>
                  <a:schemeClr val="tx1"/>
                </a:solidFill>
                <a:effectLst/>
                <a:latin typeface="+mn-lt"/>
                <a:ea typeface="+mn-ea"/>
                <a:cs typeface="+mn-cs"/>
              </a:rPr>
              <a:t>Barnabas played an important role in establishing the Early Church. Students will note Barnabas’s actions and attitudes in Acts as he ministered alongside Paul. This</a:t>
            </a:r>
          </a:p>
          <a:p>
            <a:r>
              <a:rPr lang="en-US" sz="1200" kern="1200" dirty="0">
                <a:solidFill>
                  <a:schemeClr val="tx1"/>
                </a:solidFill>
                <a:effectLst/>
                <a:latin typeface="+mn-lt"/>
                <a:ea typeface="+mn-ea"/>
                <a:cs typeface="+mn-cs"/>
              </a:rPr>
              <a:t>resource would work best as a take-home page for personal devotions.</a:t>
            </a:r>
          </a:p>
          <a:p>
            <a:endParaRPr lang="en-US" b="0" dirty="0"/>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Galatians 2:11–13</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pPr algn="l"/>
            <a:r>
              <a:rPr lang="en-US" b="0" i="0" dirty="0">
                <a:solidFill>
                  <a:srgbClr val="000000"/>
                </a:solidFill>
                <a:effectLst/>
                <a:latin typeface="system-ui"/>
              </a:rPr>
              <a:t>11. </a:t>
            </a:r>
            <a:r>
              <a:rPr lang="en-US" sz="1200" b="0" i="0" kern="1200" dirty="0">
                <a:solidFill>
                  <a:schemeClr val="tx1"/>
                </a:solidFill>
                <a:effectLst/>
                <a:latin typeface="+mn-lt"/>
                <a:ea typeface="+mn-ea"/>
                <a:cs typeface="+mn-cs"/>
              </a:rPr>
              <a:t>But when Peter came to Antioch, I had to oppose him to his face, for what he did was very wrong. 12. When he first arrived, he ate with the Gentile believers, who were not circumcised. But afterward, when some friends of James came, Peter wouldn’t eat with the Gentiles anymore. He was afraid of criticism from these people who insisted on the necessity of circumcision. 13. As a result, other Jewish believers followed Peter’s hypocrisy, and even Barnabas was led astray by their hypocrisy.</a:t>
            </a:r>
          </a:p>
          <a:p>
            <a:pPr algn="l"/>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b="0" i="0" dirty="0">
                <a:solidFill>
                  <a:srgbClr val="000000"/>
                </a:solidFill>
                <a:effectLst/>
                <a:latin typeface="system-ui"/>
              </a:rPr>
              <a:t>11. </a:t>
            </a:r>
            <a:r>
              <a:rPr lang="en-US" sz="1200" b="0" i="0" kern="1200" dirty="0">
                <a:solidFill>
                  <a:schemeClr val="tx1"/>
                </a:solidFill>
                <a:effectLst/>
                <a:latin typeface="+mn-lt"/>
                <a:ea typeface="+mn-ea"/>
                <a:cs typeface="+mn-cs"/>
              </a:rPr>
              <a:t>But when Peter was come to Antioch, I withstood him to the face, because he was to be blamed. 12. For before that certain came from James, he did eat with the Gentiles: but when they were come, he withdrew and separated himself, fearing them which were of the circumcision. 13. And the other Jews dissembled likewise with him; insomuch that Barnabas also was carried away with their dissimulation.</a:t>
            </a: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8411854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82CDBF80-08B9-C680-F957-D396FD03AA6A}"/>
              </a:ext>
            </a:extLst>
          </p:cNvPr>
          <p:cNvPicPr>
            <a:picLocks noChangeAspect="1"/>
          </p:cNvPicPr>
          <p:nvPr userDrawn="1"/>
        </p:nvPicPr>
        <p:blipFill>
          <a:blip r:embed="rId2">
            <a:extLst>
              <a:ext uri="{28A0092B-C50C-407E-A947-70E740481C1C}">
                <a14:useLocalDpi xmlns:a14="http://schemas.microsoft.com/office/drawing/2010/main" val="0"/>
              </a:ext>
            </a:extLst>
          </a:blip>
          <a:srcRect l="-60" t="24999" r="60" b="21305"/>
          <a:stretch>
            <a:fillRect/>
          </a:stretch>
        </p:blipFill>
        <p:spPr>
          <a:xfrm>
            <a:off x="907191" y="1056357"/>
            <a:ext cx="16466409" cy="4969556"/>
          </a:xfrm>
          <a:prstGeom prst="rect">
            <a:avLst/>
          </a:prstGeom>
        </p:spPr>
      </p:pic>
      <p:sp>
        <p:nvSpPr>
          <p:cNvPr id="6" name="AutoShape 4">
            <a:extLst>
              <a:ext uri="{FF2B5EF4-FFF2-40B4-BE49-F238E27FC236}">
                <a16:creationId xmlns:a16="http://schemas.microsoft.com/office/drawing/2014/main" id="{6224DFEB-EEC7-439B-60DA-DA5076B9A343}"/>
              </a:ext>
            </a:extLst>
          </p:cNvPr>
          <p:cNvSpPr/>
          <p:nvPr userDrawn="1"/>
        </p:nvSpPr>
        <p:spPr>
          <a:xfrm>
            <a:off x="7138368" y="6025913"/>
            <a:ext cx="10238836" cy="3204730"/>
          </a:xfrm>
          <a:prstGeom prst="rect">
            <a:avLst/>
          </a:prstGeom>
          <a:solidFill>
            <a:schemeClr val="bg1"/>
          </a:solidFill>
        </p:spPr>
        <p:txBody>
          <a:bodyPr/>
          <a:lstStyle/>
          <a:p>
            <a:endParaRPr lang="en-US"/>
          </a:p>
        </p:txBody>
      </p:sp>
      <p:sp>
        <p:nvSpPr>
          <p:cNvPr id="25" name="AutoShape 3">
            <a:extLst>
              <a:ext uri="{FF2B5EF4-FFF2-40B4-BE49-F238E27FC236}">
                <a16:creationId xmlns:a16="http://schemas.microsoft.com/office/drawing/2014/main" id="{50BD88EE-D5CF-B090-CE5C-F677E3785791}"/>
              </a:ext>
            </a:extLst>
          </p:cNvPr>
          <p:cNvSpPr/>
          <p:nvPr userDrawn="1"/>
        </p:nvSpPr>
        <p:spPr>
          <a:xfrm>
            <a:off x="910796" y="6025913"/>
            <a:ext cx="6227572" cy="3204730"/>
          </a:xfrm>
          <a:prstGeom prst="rect">
            <a:avLst/>
          </a:prstGeom>
          <a:solidFill>
            <a:srgbClr val="634359"/>
          </a:solidFill>
        </p:spPr>
        <p:txBody>
          <a:bodyPr/>
          <a:lstStyle/>
          <a:p>
            <a:endParaRPr lang="en-US" dirty="0"/>
          </a:p>
        </p:txBody>
      </p:sp>
      <p:sp>
        <p:nvSpPr>
          <p:cNvPr id="26" name="AutoShape 4">
            <a:extLst>
              <a:ext uri="{FF2B5EF4-FFF2-40B4-BE49-F238E27FC236}">
                <a16:creationId xmlns:a16="http://schemas.microsoft.com/office/drawing/2014/main" id="{01E1A838-AF9A-AF89-FEBA-BBFDCD7D9C37}"/>
              </a:ext>
            </a:extLst>
          </p:cNvPr>
          <p:cNvSpPr/>
          <p:nvPr userDrawn="1"/>
        </p:nvSpPr>
        <p:spPr>
          <a:xfrm>
            <a:off x="7138368" y="6025913"/>
            <a:ext cx="10238836" cy="3204730"/>
          </a:xfrm>
          <a:prstGeom prst="rect">
            <a:avLst/>
          </a:prstGeom>
          <a:solidFill>
            <a:srgbClr val="634359">
              <a:alpha val="35000"/>
            </a:srgbClr>
          </a:solidFill>
        </p:spPr>
        <p:txBody>
          <a:bodyPr/>
          <a:lstStyle/>
          <a:p>
            <a:endParaRPr lang="en-US"/>
          </a:p>
        </p:txBody>
      </p:sp>
      <p:pic>
        <p:nvPicPr>
          <p:cNvPr id="27" name="Picture 5">
            <a:extLst>
              <a:ext uri="{FF2B5EF4-FFF2-40B4-BE49-F238E27FC236}">
                <a16:creationId xmlns:a16="http://schemas.microsoft.com/office/drawing/2014/main" id="{213C5E3B-3CF1-FF9C-B9BF-892E0159E50C}"/>
              </a:ext>
            </a:extLst>
          </p:cNvPr>
          <p:cNvPicPr>
            <a:picLocks noChangeAspect="1"/>
          </p:cNvPicPr>
          <p:nvPr userDrawn="1"/>
        </p:nvPicPr>
        <p:blipFill>
          <a:blip r:embed="rId3"/>
          <a:srcRect/>
          <a:stretch>
            <a:fillRect/>
          </a:stretch>
        </p:blipFill>
        <p:spPr>
          <a:xfrm>
            <a:off x="15735631" y="1193579"/>
            <a:ext cx="1523669" cy="1211737"/>
          </a:xfrm>
          <a:prstGeom prst="rect">
            <a:avLst/>
          </a:prstGeom>
        </p:spPr>
      </p:pic>
      <p:sp>
        <p:nvSpPr>
          <p:cNvPr id="29" name="TextBox 7">
            <a:extLst>
              <a:ext uri="{FF2B5EF4-FFF2-40B4-BE49-F238E27FC236}">
                <a16:creationId xmlns:a16="http://schemas.microsoft.com/office/drawing/2014/main" id="{6A1C884D-2AD7-44F9-2BEF-3C43F4733792}"/>
              </a:ext>
            </a:extLst>
          </p:cNvPr>
          <p:cNvSpPr txBox="1"/>
          <p:nvPr userDrawn="1"/>
        </p:nvSpPr>
        <p:spPr>
          <a:xfrm>
            <a:off x="7316960" y="6117840"/>
            <a:ext cx="9963504" cy="3016210"/>
          </a:xfrm>
          <a:prstGeom prst="rect">
            <a:avLst/>
          </a:prstGeom>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i="1" spc="169" dirty="0">
                <a:solidFill>
                  <a:srgbClr val="1C2327"/>
                </a:solidFill>
                <a:latin typeface="Corbel" panose="020B0503020204020204" pitchFamily="34" charset="0"/>
              </a:rPr>
              <a:t>The apostle Paul wrote to the church in Galatia because false teachers there had been twisting the truth of the gospel. Christians are made righteous through Him, not because of any good works they do. False teaching still exists in the Church today. Studying Paul’s letters to the Galatians will help believers know how to deal with anyone “who preaches a different kind of Good News” (1:8).</a:t>
            </a:r>
          </a:p>
        </p:txBody>
      </p:sp>
      <p:sp>
        <p:nvSpPr>
          <p:cNvPr id="30" name="TextBox 8">
            <a:extLst>
              <a:ext uri="{FF2B5EF4-FFF2-40B4-BE49-F238E27FC236}">
                <a16:creationId xmlns:a16="http://schemas.microsoft.com/office/drawing/2014/main" id="{C5CB4FDB-18EC-C6B5-6626-2046052DF8E0}"/>
              </a:ext>
            </a:extLst>
          </p:cNvPr>
          <p:cNvSpPr txBox="1"/>
          <p:nvPr userDrawn="1"/>
        </p:nvSpPr>
        <p:spPr>
          <a:xfrm>
            <a:off x="910796" y="9576152"/>
            <a:ext cx="5595058" cy="323215"/>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SUMMER 2026—UNIT 2</a:t>
            </a:r>
          </a:p>
        </p:txBody>
      </p:sp>
      <p:grpSp>
        <p:nvGrpSpPr>
          <p:cNvPr id="3" name="Group 2">
            <a:extLst>
              <a:ext uri="{FF2B5EF4-FFF2-40B4-BE49-F238E27FC236}">
                <a16:creationId xmlns:a16="http://schemas.microsoft.com/office/drawing/2014/main" id="{29BAD19F-044B-5364-54C4-34828E931897}"/>
              </a:ext>
            </a:extLst>
          </p:cNvPr>
          <p:cNvGrpSpPr/>
          <p:nvPr userDrawn="1"/>
        </p:nvGrpSpPr>
        <p:grpSpPr>
          <a:xfrm>
            <a:off x="1119568" y="6820146"/>
            <a:ext cx="5810029" cy="1775080"/>
            <a:chOff x="1157812" y="6756995"/>
            <a:chExt cx="6021386" cy="1775080"/>
          </a:xfrm>
        </p:grpSpPr>
        <p:sp>
          <p:nvSpPr>
            <p:cNvPr id="28" name="TextBox 6">
              <a:extLst>
                <a:ext uri="{FF2B5EF4-FFF2-40B4-BE49-F238E27FC236}">
                  <a16:creationId xmlns:a16="http://schemas.microsoft.com/office/drawing/2014/main" id="{1331D084-E92B-4FFC-53E0-E01C57234024}"/>
                </a:ext>
              </a:extLst>
            </p:cNvPr>
            <p:cNvSpPr txBox="1"/>
            <p:nvPr userDrawn="1"/>
          </p:nvSpPr>
          <p:spPr>
            <a:xfrm>
              <a:off x="1226793" y="6756995"/>
              <a:ext cx="5458540" cy="711990"/>
            </a:xfrm>
            <a:prstGeom prst="rect">
              <a:avLst/>
            </a:prstGeom>
          </p:spPr>
          <p:txBody>
            <a:bodyPr wrap="square" lIns="0" tIns="0" rIns="0" bIns="0" rtlCol="0" anchor="t">
              <a:spAutoFit/>
            </a:bodyPr>
            <a:lstStyle/>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LETTER TO THE</a:t>
              </a:r>
            </a:p>
          </p:txBody>
        </p:sp>
        <p:sp>
          <p:nvSpPr>
            <p:cNvPr id="2" name="TextBox 6">
              <a:extLst>
                <a:ext uri="{FF2B5EF4-FFF2-40B4-BE49-F238E27FC236}">
                  <a16:creationId xmlns:a16="http://schemas.microsoft.com/office/drawing/2014/main" id="{C9E04C85-0156-04FF-9795-0E6674715B97}"/>
                </a:ext>
              </a:extLst>
            </p:cNvPr>
            <p:cNvSpPr txBox="1"/>
            <p:nvPr userDrawn="1"/>
          </p:nvSpPr>
          <p:spPr>
            <a:xfrm>
              <a:off x="1157812" y="7705117"/>
              <a:ext cx="6021386" cy="826958"/>
            </a:xfrm>
            <a:prstGeom prst="rect">
              <a:avLst/>
            </a:prstGeom>
          </p:spPr>
          <p:txBody>
            <a:bodyPr wrap="square" lIns="0" tIns="0" rIns="0" bIns="0" rtlCol="0" anchor="t">
              <a:spAutoFit/>
            </a:bodyPr>
            <a:lstStyle/>
            <a:p>
              <a:pPr>
                <a:lnSpc>
                  <a:spcPts val="5880"/>
                </a:lnSpc>
              </a:pPr>
              <a:r>
                <a:rPr lang="en-US" sz="88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GALATIANS</a:t>
              </a: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634359"/>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634359">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634359">
                <a:alpha val="81961"/>
              </a:srgbClr>
            </a:solidFill>
          </p:spPr>
          <p:txBody>
            <a:bodyPr/>
            <a:lstStyle/>
            <a:p>
              <a:endParaRPr lang="en-US" dirty="0"/>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txBody>
            <a:bodyPr/>
            <a:lstStyle/>
            <a:p>
              <a:endParaRPr lang="en-US"/>
            </a:p>
          </p:txBody>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a:fillRect/>
            </a:stretch>
          </p:blipFill>
          <p:spPr>
            <a:xfrm>
              <a:off x="1010257" y="2386559"/>
              <a:ext cx="2017694" cy="1573259"/>
            </a:xfrm>
            <a:prstGeom prst="rect">
              <a:avLst/>
            </a:prstGeom>
          </p:spPr>
        </p:pic>
        <p:sp>
          <p:nvSpPr>
            <p:cNvPr id="8" name="TextBox 7">
              <a:extLst>
                <a:ext uri="{FF2B5EF4-FFF2-40B4-BE49-F238E27FC236}">
                  <a16:creationId xmlns:a16="http://schemas.microsoft.com/office/drawing/2014/main" id="{DB361F5C-2749-BBE9-E205-5B06661022C5}"/>
                </a:ext>
              </a:extLst>
            </p:cNvPr>
            <p:cNvSpPr txBox="1"/>
            <p:nvPr/>
          </p:nvSpPr>
          <p:spPr>
            <a:xfrm>
              <a:off x="770619" y="4168661"/>
              <a:ext cx="2496971" cy="1693028"/>
            </a:xfrm>
            <a:prstGeom prst="rect">
              <a:avLst/>
            </a:prstGeom>
          </p:spPr>
          <p:txBody>
            <a:bodyPr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KEY VERSE</a:t>
              </a:r>
            </a:p>
            <a:p>
              <a:pPr algn="ctr">
                <a:lnSpc>
                  <a:spcPts val="3359"/>
                </a:lnSpc>
              </a:pPr>
              <a:r>
                <a:rPr lang="en-US" sz="2400" dirty="0">
                  <a:solidFill>
                    <a:srgbClr val="FFFFFF"/>
                  </a:solidFill>
                  <a:latin typeface="Franklin Gothic Medium" panose="020B0603020102020204" pitchFamily="34" charset="0"/>
                </a:rPr>
                <a:t>GALATIANS 2:21</a:t>
              </a:r>
            </a:p>
          </p:txBody>
        </p:sp>
      </p:gr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32169" r="3488" b="2143"/>
          <a:stretch>
            <a:fillRect/>
          </a:stretch>
        </p:blipFill>
        <p:spPr>
          <a:xfrm>
            <a:off x="10668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634359"/>
          </a:solidFill>
        </p:spPr>
        <p:txBody>
          <a:bodyPr/>
          <a:lstStyle/>
          <a:p>
            <a:endParaRPr lang="en-US"/>
          </a:p>
        </p:txBody>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470945"/>
            <a:ext cx="8839200" cy="769441"/>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PRESENTING THE GOSPEL</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8097" t="1857" r="19948" b="3915"/>
          <a:stretch>
            <a:fillRect/>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634359"/>
          </a:solidFill>
        </p:spPr>
        <p:txBody>
          <a:bodyPr/>
          <a:lstStyle/>
          <a:p>
            <a:endParaRPr lang="en-US"/>
          </a:p>
        </p:txBody>
      </p:sp>
      <p:sp>
        <p:nvSpPr>
          <p:cNvPr id="2" name="TextBox 4">
            <a:extLst>
              <a:ext uri="{FF2B5EF4-FFF2-40B4-BE49-F238E27FC236}">
                <a16:creationId xmlns:a16="http://schemas.microsoft.com/office/drawing/2014/main" id="{3A31D424-BB70-4637-4E55-1FDED185A759}"/>
              </a:ext>
            </a:extLst>
          </p:cNvPr>
          <p:cNvSpPr txBox="1"/>
          <p:nvPr userDrawn="1"/>
        </p:nvSpPr>
        <p:spPr>
          <a:xfrm>
            <a:off x="8534400" y="3440167"/>
            <a:ext cx="9291637" cy="769441"/>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DISREGARDING THE GOSPEL</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5154" t="12378" r="49861" b="19208"/>
          <a:stretch>
            <a:fillRect/>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634359"/>
          </a:solidFill>
        </p:spPr>
        <p:txBody>
          <a:bodyPr/>
          <a:lstStyle/>
          <a:p>
            <a:endParaRPr lang="en-US"/>
          </a:p>
        </p:txBody>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421689"/>
            <a:ext cx="8691565" cy="769441"/>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DEFENDING THE GOSPEL</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076F7AA-D693-B808-DEF1-F710E54A180E}"/>
              </a:ext>
            </a:extLst>
          </p:cNvPr>
          <p:cNvPicPr>
            <a:picLocks noChangeAspect="1"/>
          </p:cNvPicPr>
          <p:nvPr userDrawn="1"/>
        </p:nvPicPr>
        <p:blipFill>
          <a:blip r:embed="rId2">
            <a:extLst>
              <a:ext uri="{28A0092B-C50C-407E-A947-70E740481C1C}">
                <a14:useLocalDpi xmlns:a14="http://schemas.microsoft.com/office/drawing/2010/main" val="0"/>
              </a:ext>
            </a:extLst>
          </a:blip>
          <a:srcRect l="20248" r="15810"/>
          <a:stretch>
            <a:fillRect/>
          </a:stretch>
        </p:blipFill>
        <p:spPr>
          <a:xfrm>
            <a:off x="9144000" y="0"/>
            <a:ext cx="9144000" cy="9563101"/>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634359"/>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1629673" y="1563901"/>
            <a:ext cx="7921095" cy="828675"/>
          </a:xfrm>
          <a:prstGeom prst="rect">
            <a:avLst/>
          </a:prstGeom>
        </p:spPr>
        <p:txBody>
          <a:bodyPr lIns="0" tIns="0" rIns="0" bIns="0" rtlCol="0" anchor="ctr" anchorCtr="0">
            <a:spAutoFit/>
          </a:bodyPr>
          <a:lstStyle/>
          <a:p>
            <a:pPr>
              <a:lnSpc>
                <a:spcPts val="6599"/>
              </a:lnSpc>
            </a:pPr>
            <a:r>
              <a:rPr lang="en-US" sz="5499" b="0" i="1" spc="300" dirty="0">
                <a:solidFill>
                  <a:srgbClr val="FFFFFF"/>
                </a:solidFill>
                <a:latin typeface="Franklin Gothic Medium" panose="020B0603020102020204" pitchFamily="34" charset="0"/>
              </a:rPr>
              <a:t>MINISTRY IN ACTION</a:t>
            </a:r>
          </a:p>
        </p:txBody>
      </p:sp>
    </p:spTree>
    <p:extLst>
      <p:ext uri="{BB962C8B-B14F-4D97-AF65-F5344CB8AC3E}">
        <p14:creationId xmlns:p14="http://schemas.microsoft.com/office/powerpoint/2010/main" val="1263264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634359"/>
          </a:solidFill>
          <a:ln>
            <a:noFill/>
          </a:ln>
        </p:spPr>
        <p:txBody>
          <a:bodyPr/>
          <a:lstStyle/>
          <a:p>
            <a:endParaRPr lang="en-US"/>
          </a:p>
        </p:txBody>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12433318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634359"/>
          </a:solidFill>
          <a:ln>
            <a:noFill/>
          </a:ln>
        </p:spPr>
        <p:txBody>
          <a:bodyPr/>
          <a:lstStyle/>
          <a:p>
            <a:endParaRPr lang="en-US"/>
          </a:p>
        </p:txBody>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634359"/>
          </a:solidFill>
          <a:ln>
            <a:noFill/>
          </a:ln>
        </p:spPr>
        <p:txBody>
          <a:bodyPr/>
          <a:lstStyle/>
          <a:p>
            <a:endParaRPr lang="en-US"/>
          </a:p>
        </p:txBody>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n-US"/>
            </a:p>
          </p:txBody>
        </p:sp>
      </p:grpSp>
      <p:grpSp>
        <p:nvGrpSpPr>
          <p:cNvPr id="6" name="Group 5">
            <a:extLst>
              <a:ext uri="{FF2B5EF4-FFF2-40B4-BE49-F238E27FC236}">
                <a16:creationId xmlns:a16="http://schemas.microsoft.com/office/drawing/2014/main" id="{8F135030-7FE6-23F9-110C-E87B3C347161}"/>
              </a:ext>
            </a:extLst>
          </p:cNvPr>
          <p:cNvGrpSpPr/>
          <p:nvPr userDrawn="1"/>
        </p:nvGrpSpPr>
        <p:grpSpPr>
          <a:xfrm>
            <a:off x="9702445" y="2598378"/>
            <a:ext cx="8600872" cy="5120480"/>
            <a:chOff x="0" y="-28575"/>
            <a:chExt cx="11943440" cy="6827307"/>
          </a:xfrm>
        </p:grpSpPr>
        <p:sp>
          <p:nvSpPr>
            <p:cNvPr id="7" name="TextBox 6">
              <a:extLst>
                <a:ext uri="{FF2B5EF4-FFF2-40B4-BE49-F238E27FC236}">
                  <a16:creationId xmlns:a16="http://schemas.microsoft.com/office/drawing/2014/main" id="{E0327DF5-3827-77F9-7042-1AD30E5E25EE}"/>
                </a:ext>
              </a:extLst>
            </p:cNvPr>
            <p:cNvSpPr txBox="1"/>
            <p:nvPr/>
          </p:nvSpPr>
          <p:spPr>
            <a:xfrm>
              <a:off x="0" y="-28575"/>
              <a:ext cx="9119780" cy="217940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2026 by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All rights reserved. </a:t>
              </a:r>
            </a:p>
          </p:txBody>
        </p:sp>
        <p:sp>
          <p:nvSpPr>
            <p:cNvPr id="8" name="AutoShape 7">
              <a:extLst>
                <a:ext uri="{FF2B5EF4-FFF2-40B4-BE49-F238E27FC236}">
                  <a16:creationId xmlns:a16="http://schemas.microsoft.com/office/drawing/2014/main" id="{3F610FF4-2B60-ABC1-FB94-125F76CF7806}"/>
                </a:ext>
              </a:extLst>
            </p:cNvPr>
            <p:cNvSpPr/>
            <p:nvPr/>
          </p:nvSpPr>
          <p:spPr>
            <a:xfrm>
              <a:off x="0" y="2671418"/>
              <a:ext cx="11943440" cy="85344"/>
            </a:xfrm>
            <a:prstGeom prst="rect">
              <a:avLst/>
            </a:prstGeom>
            <a:solidFill>
              <a:srgbClr val="634359"/>
            </a:solidFill>
          </p:spPr>
          <p:txBody>
            <a:bodyPr/>
            <a:lstStyle/>
            <a:p>
              <a:endParaRPr lang="en-US"/>
            </a:p>
          </p:txBody>
        </p:sp>
        <p:sp>
          <p:nvSpPr>
            <p:cNvPr id="9" name="TextBox 8">
              <a:extLst>
                <a:ext uri="{FF2B5EF4-FFF2-40B4-BE49-F238E27FC236}">
                  <a16:creationId xmlns:a16="http://schemas.microsoft.com/office/drawing/2014/main" id="{B8E55F79-2169-9886-8F77-1E9C388F9A3F}"/>
                </a:ext>
              </a:extLst>
            </p:cNvPr>
            <p:cNvSpPr txBox="1"/>
            <p:nvPr/>
          </p:nvSpPr>
          <p:spPr>
            <a:xfrm>
              <a:off x="0" y="3238612"/>
              <a:ext cx="9119781" cy="3560120"/>
            </a:xfrm>
            <a:prstGeom prst="rect">
              <a:avLst/>
            </a:prstGeom>
          </p:spPr>
          <p:txBody>
            <a:bodyPr lIns="0" tIns="0" rIns="0" bIns="0" rtlCol="0" anchor="t">
              <a:spAutoFit/>
            </a:bodyPr>
            <a:lstStyle/>
            <a:p>
              <a:pPr>
                <a:lnSpc>
                  <a:spcPts val="1919"/>
                </a:lnSpc>
              </a:pPr>
              <a:r>
                <a:rPr lang="en-US" sz="1499" spc="97" dirty="0">
                  <a:solidFill>
                    <a:srgbClr val="FFFFFF"/>
                  </a:solidFill>
                  <a:latin typeface="Corbel" panose="020B0503020204020204" pitchFamily="34" charset="0"/>
                </a:rPr>
                <a:t>Photos sourced from GPH and Getty Images.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are taken from the Holy Bible, New Living Translation, copyright © 1996, 2004, 2015 by Tyndale House Foundation. Used by permission of Tyndale House Publishers, Carol Stream, Illinois 60188, USA. All rights reserved. TYNDALE, New Living Translation, NLT, the New Living Translation logo, and Tyndale’s Quill logo are registered trademarks of Tyndale House Publishers.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noted as (KJV) are taken from The Authorized (King James) Version.</a:t>
              </a:r>
            </a:p>
          </p:txBody>
        </p:sp>
      </p:gr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634359"/>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2" name="AutoShape 7">
            <a:extLst>
              <a:ext uri="{FF2B5EF4-FFF2-40B4-BE49-F238E27FC236}">
                <a16:creationId xmlns:a16="http://schemas.microsoft.com/office/drawing/2014/main" id="{30871E02-E8F8-41F3-D680-70C207A5A57D}"/>
              </a:ext>
            </a:extLst>
          </p:cNvPr>
          <p:cNvSpPr/>
          <p:nvPr userDrawn="1"/>
        </p:nvSpPr>
        <p:spPr>
          <a:xfrm>
            <a:off x="9687128" y="5600700"/>
            <a:ext cx="8600872" cy="62928"/>
          </a:xfrm>
          <a:prstGeom prst="rect">
            <a:avLst/>
          </a:prstGeom>
          <a:solidFill>
            <a:srgbClr val="634359"/>
          </a:solidFill>
          <a:ln>
            <a:noFill/>
          </a:ln>
        </p:spPr>
        <p:txBody>
          <a:bodyPr/>
          <a:lstStyle/>
          <a:p>
            <a:endParaRPr lang="en-US"/>
          </a:p>
        </p:txBody>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634359"/>
          </a:solidFill>
          <a:ln>
            <a:noFill/>
          </a:ln>
        </p:spPr>
        <p:txBody>
          <a:bodyPr/>
          <a:lstStyle/>
          <a:p>
            <a:endParaRPr lang="en-US"/>
          </a:p>
        </p:txBody>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634359"/>
          </a:solidFill>
        </p:spPr>
        <p:txBody>
          <a:bodyPr/>
          <a:lstStyle/>
          <a:p>
            <a:endParaRPr lang="en-US"/>
          </a:p>
        </p:txBody>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00455"/>
            <a:ext cx="11091481" cy="397738"/>
          </a:xfrm>
          <a:prstGeom prst="rect">
            <a:avLst/>
          </a:prstGeom>
          <a:solidFill>
            <a:srgbClr val="634359"/>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LESSON 5—JUSTIFICATION BY FAITH</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 id="2147483675" r:id="rId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990600" y="3922776"/>
            <a:ext cx="8991600" cy="244682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message do you think Peter’s actions sent to Gentile Christians at Antioch?</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might hypocrisy continue to cause division in the church today?</a:t>
            </a:r>
          </a:p>
        </p:txBody>
      </p:sp>
    </p:spTree>
    <p:extLst>
      <p:ext uri="{BB962C8B-B14F-4D97-AF65-F5344CB8AC3E}">
        <p14:creationId xmlns:p14="http://schemas.microsoft.com/office/powerpoint/2010/main" val="1853337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Galatians 2:11–13</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495300"/>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THE ANTIOCH CRISIS</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Galatians 2:14</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THE ANTIOCH CONFRONTATION</a:t>
            </a:r>
          </a:p>
        </p:txBody>
      </p:sp>
    </p:spTree>
    <p:extLst>
      <p:ext uri="{BB962C8B-B14F-4D97-AF65-F5344CB8AC3E}">
        <p14:creationId xmlns:p14="http://schemas.microsoft.com/office/powerpoint/2010/main" val="36638604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914400" y="3695700"/>
            <a:ext cx="8839200" cy="244682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When should confrontation be private? When should it be public? </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can believers follow Paul’s example when confronting one another?</a:t>
            </a:r>
          </a:p>
        </p:txBody>
      </p:sp>
    </p:spTree>
    <p:extLst>
      <p:ext uri="{BB962C8B-B14F-4D97-AF65-F5344CB8AC3E}">
        <p14:creationId xmlns:p14="http://schemas.microsoft.com/office/powerpoint/2010/main" val="4637179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Galatians 2:15–18</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7306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THE LAW CANNOT JUSTIFY</a:t>
            </a:r>
          </a:p>
        </p:txBody>
      </p:sp>
    </p:spTree>
    <p:extLst>
      <p:ext uri="{BB962C8B-B14F-4D97-AF65-F5344CB8AC3E}">
        <p14:creationId xmlns:p14="http://schemas.microsoft.com/office/powerpoint/2010/main" val="23401309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685800" y="3695700"/>
            <a:ext cx="9296400" cy="389337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Read Peter’s speech to the Jerusalem Council in Acts 15:7–11. What evidence shows that Peter had accepted Paul’s rebuke and fully embraced the proper understanding of justification?</a:t>
            </a:r>
          </a:p>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Why do many Christians seek to define rules for salvation rather than embracing grace and freedom?</a:t>
            </a:r>
          </a:p>
        </p:txBody>
      </p:sp>
    </p:spTree>
    <p:extLst>
      <p:ext uri="{BB962C8B-B14F-4D97-AF65-F5344CB8AC3E}">
        <p14:creationId xmlns:p14="http://schemas.microsoft.com/office/powerpoint/2010/main" val="8436458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1019190"/>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Galatians 2:15–18</a:t>
            </a:r>
          </a:p>
          <a:p>
            <a:pPr>
              <a:lnSpc>
                <a:spcPts val="4160"/>
              </a:lnSpc>
            </a:pPr>
            <a:endParaRPr lang="en-US" sz="2600" spc="169" dirty="0">
              <a:solidFill>
                <a:srgbClr val="FFFFFF"/>
              </a:solidFill>
              <a:latin typeface="Franklin Gothic Medium" panose="020B0603020102020204" pitchFamily="34" charset="0"/>
            </a:endParaRP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6544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THE LAW CANNOT JUSTIFY</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Galatians 2:19–21</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JUSTIFIED BY FAITH IN JESUS</a:t>
            </a:r>
          </a:p>
        </p:txBody>
      </p:sp>
    </p:spTree>
    <p:extLst>
      <p:ext uri="{BB962C8B-B14F-4D97-AF65-F5344CB8AC3E}">
        <p14:creationId xmlns:p14="http://schemas.microsoft.com/office/powerpoint/2010/main" val="25159439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90600" y="3848100"/>
            <a:ext cx="8994648" cy="4339650"/>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Explain the difference between keeping the Law out of fear and avoiding sin because we love Jesus.</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Can you think of other times in Scripture when Peter gracefully accepted correction? What can we learn from this?</a:t>
            </a: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584861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1524000" y="3009900"/>
            <a:ext cx="7086600" cy="6555641"/>
          </a:xfrm>
          <a:prstGeom prst="rect">
            <a:avLst/>
          </a:prstGeom>
        </p:spPr>
        <p:txBody>
          <a:bodyPr wrap="square" lIns="0" tIns="0" rIns="0" bIns="0" rtlCol="0" anchor="t">
            <a:spAutoFit/>
          </a:bodyPr>
          <a:lstStyle/>
          <a:p>
            <a:pPr marL="571500" indent="-571500">
              <a:spcAft>
                <a:spcPts val="1800"/>
              </a:spcAft>
              <a:buFont typeface="Arial" panose="020B0604020202020204" pitchFamily="34" charset="0"/>
              <a:buChar char="•"/>
            </a:pPr>
            <a:r>
              <a:rPr lang="en-US" sz="3300" dirty="0">
                <a:solidFill>
                  <a:schemeClr val="bg1"/>
                </a:solidFill>
                <a:latin typeface="Corbel" panose="020B0503020204020204" pitchFamily="34" charset="0"/>
                <a:ea typeface="Palatino" pitchFamily="2" charset="77"/>
                <a:cs typeface="Calibri" panose="020F0502020204030204" pitchFamily="34" charset="0"/>
              </a:rPr>
              <a:t>Look for ways to build friendships with people whose ethnic backgrounds are different from yours.</a:t>
            </a:r>
          </a:p>
          <a:p>
            <a:pPr marL="571500" indent="-571500">
              <a:spcAft>
                <a:spcPts val="1800"/>
              </a:spcAft>
              <a:buFont typeface="Arial" panose="020B0604020202020204" pitchFamily="34" charset="0"/>
              <a:buChar char="•"/>
            </a:pPr>
            <a:r>
              <a:rPr lang="en-US" sz="3300" dirty="0">
                <a:solidFill>
                  <a:schemeClr val="bg1"/>
                </a:solidFill>
                <a:latin typeface="Corbel" panose="020B0503020204020204" pitchFamily="34" charset="0"/>
                <a:ea typeface="Palatino" pitchFamily="2" charset="77"/>
                <a:cs typeface="Calibri" panose="020F0502020204030204" pitchFamily="34" charset="0"/>
              </a:rPr>
              <a:t>Prayerfully evaluate whether your thoughts or actions are legalistic and ask God to turn you back toward the truth.</a:t>
            </a:r>
          </a:p>
          <a:p>
            <a:pPr marL="571500" indent="-571500">
              <a:spcAft>
                <a:spcPts val="1800"/>
              </a:spcAft>
              <a:buFont typeface="Arial" panose="020B0604020202020204" pitchFamily="34" charset="0"/>
              <a:buChar char="•"/>
            </a:pPr>
            <a:r>
              <a:rPr lang="en-US" sz="3300" dirty="0">
                <a:solidFill>
                  <a:schemeClr val="bg1"/>
                </a:solidFill>
                <a:latin typeface="Corbel" panose="020B0503020204020204" pitchFamily="34" charset="0"/>
                <a:ea typeface="Palatino" pitchFamily="2" charset="77"/>
                <a:cs typeface="Calibri" panose="020F0502020204030204" pitchFamily="34" charset="0"/>
              </a:rPr>
              <a:t>Be ready to stand up for the truth of the gospel. Be ready to show grace and acceptance in less important matters.</a:t>
            </a:r>
          </a:p>
        </p:txBody>
      </p:sp>
    </p:spTree>
    <p:extLst>
      <p:ext uri="{BB962C8B-B14F-4D97-AF65-F5344CB8AC3E}">
        <p14:creationId xmlns:p14="http://schemas.microsoft.com/office/powerpoint/2010/main" val="41593531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681180" y="5905500"/>
            <a:ext cx="7906385" cy="553998"/>
          </a:xfrm>
          <a:prstGeom prst="rect">
            <a:avLst/>
          </a:prstGeom>
        </p:spPr>
        <p:txBody>
          <a:bodyPr wrap="square" lIns="0" tIns="0" rIns="0" bIns="0" rtlCol="0" anchor="t">
            <a:spAutoFit/>
          </a:bodyPr>
          <a:lstStyle/>
          <a:p>
            <a:pPr>
              <a:spcAft>
                <a:spcPts val="3000"/>
              </a:spcAft>
            </a:pPr>
            <a:r>
              <a:rPr lang="en-US" sz="3600" i="1" dirty="0">
                <a:solidFill>
                  <a:schemeClr val="bg1">
                    <a:lumMod val="95000"/>
                  </a:schemeClr>
                </a:solidFill>
                <a:latin typeface="Corbel" panose="020B0503020204020204" pitchFamily="34" charset="0"/>
              </a:rPr>
              <a:t>Justification is being made right with God.</a:t>
            </a:r>
          </a:p>
        </p:txBody>
      </p:sp>
      <p:sp>
        <p:nvSpPr>
          <p:cNvPr id="3" name="TextBox 2">
            <a:extLst>
              <a:ext uri="{FF2B5EF4-FFF2-40B4-BE49-F238E27FC236}">
                <a16:creationId xmlns:a16="http://schemas.microsoft.com/office/drawing/2014/main" id="{0F76A27E-B194-9A4C-902F-1B6661D4C273}"/>
              </a:ext>
            </a:extLst>
          </p:cNvPr>
          <p:cNvSpPr txBox="1"/>
          <p:nvPr/>
        </p:nvSpPr>
        <p:spPr>
          <a:xfrm>
            <a:off x="9681180" y="3848100"/>
            <a:ext cx="7906385" cy="160043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6</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JUSTIFICATION BY FAITH</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05E30743-A9B7-4FA5-2AAA-8384488C2CB8}"/>
              </a:ext>
            </a:extLst>
          </p:cNvPr>
          <p:cNvSpPr txBox="1"/>
          <p:nvPr/>
        </p:nvSpPr>
        <p:spPr>
          <a:xfrm>
            <a:off x="9687205" y="5829300"/>
            <a:ext cx="7823555" cy="1107996"/>
          </a:xfrm>
          <a:prstGeom prst="rect">
            <a:avLst/>
          </a:prstGeom>
        </p:spPr>
        <p:txBody>
          <a:bodyPr wrap="square" lIns="0" tIns="0" rIns="0" bIns="0" rtlCol="0" anchor="ctr">
            <a:spAutoFit/>
          </a:bodyPr>
          <a:lstStyle/>
          <a:p>
            <a:pPr>
              <a:spcAft>
                <a:spcPts val="3000"/>
              </a:spcAft>
            </a:pPr>
            <a:r>
              <a:rPr lang="en-US" sz="3600" i="1" dirty="0">
                <a:solidFill>
                  <a:schemeClr val="bg1">
                    <a:lumMod val="95000"/>
                  </a:schemeClr>
                </a:solidFill>
                <a:latin typeface="Corbel" panose="020B0503020204020204" pitchFamily="34" charset="0"/>
              </a:rPr>
              <a:t>The gospel must be defended against all threats.</a:t>
            </a:r>
          </a:p>
        </p:txBody>
      </p:sp>
      <p:sp>
        <p:nvSpPr>
          <p:cNvPr id="4" name="TextBox 6">
            <a:extLst>
              <a:ext uri="{FF2B5EF4-FFF2-40B4-BE49-F238E27FC236}">
                <a16:creationId xmlns:a16="http://schemas.microsoft.com/office/drawing/2014/main" id="{E7D41ED7-86E6-A096-0235-1756E32ED234}"/>
              </a:ext>
            </a:extLst>
          </p:cNvPr>
          <p:cNvSpPr txBox="1"/>
          <p:nvPr/>
        </p:nvSpPr>
        <p:spPr>
          <a:xfrm>
            <a:off x="9687205" y="3848100"/>
            <a:ext cx="6604355" cy="147732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5</a:t>
            </a:r>
            <a:br>
              <a:rPr lang="en-US" sz="4400" i="0" dirty="0">
                <a:solidFill>
                  <a:schemeClr val="bg1">
                    <a:lumMod val="95000"/>
                  </a:schemeClr>
                </a:solidFill>
                <a:latin typeface="Franklin Gothic Medium" panose="020B0603020102020204" pitchFamily="34" charset="0"/>
              </a:rPr>
            </a:br>
            <a:r>
              <a:rPr lang="en-US" sz="3600" i="0" dirty="0">
                <a:solidFill>
                  <a:schemeClr val="bg1">
                    <a:lumMod val="95000"/>
                  </a:schemeClr>
                </a:solidFill>
                <a:latin typeface="Franklin Gothic Medium" panose="020B0603020102020204" pitchFamily="34" charset="0"/>
              </a:rPr>
              <a:t>DEFENDING THE GOSPEL</a:t>
            </a:r>
          </a:p>
        </p:txBody>
      </p:sp>
    </p:spTree>
    <p:extLst>
      <p:ext uri="{BB962C8B-B14F-4D97-AF65-F5344CB8AC3E}">
        <p14:creationId xmlns:p14="http://schemas.microsoft.com/office/powerpoint/2010/main" val="4294521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8632E05-B26C-1460-FAAE-074F6DCF22A6}"/>
              </a:ext>
            </a:extLst>
          </p:cNvPr>
          <p:cNvSpPr txBox="1"/>
          <p:nvPr/>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ADD HEADER HERE</a:t>
            </a:r>
            <a:endParaRPr lang="en-US" sz="5500" dirty="0">
              <a:solidFill>
                <a:schemeClr val="bg1">
                  <a:lumMod val="95000"/>
                </a:schemeClr>
              </a:solidFill>
            </a:endParaRPr>
          </a:p>
        </p:txBody>
      </p:sp>
      <p:sp>
        <p:nvSpPr>
          <p:cNvPr id="4" name="TextBox 3">
            <a:extLst>
              <a:ext uri="{FF2B5EF4-FFF2-40B4-BE49-F238E27FC236}">
                <a16:creationId xmlns:a16="http://schemas.microsoft.com/office/drawing/2014/main" id="{CD3B70DB-FBBE-F7AD-5AD1-E60EE6EA3737}"/>
              </a:ext>
            </a:extLst>
          </p:cNvPr>
          <p:cNvSpPr txBox="1"/>
          <p:nvPr/>
        </p:nvSpPr>
        <p:spPr>
          <a:xfrm>
            <a:off x="987552" y="3922776"/>
            <a:ext cx="8918448" cy="2123658"/>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38459543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a:extLst>
              <a:ext uri="{FF2B5EF4-FFF2-40B4-BE49-F238E27FC236}">
                <a16:creationId xmlns:a16="http://schemas.microsoft.com/office/drawing/2014/main" id="{81D6B7D1-02C6-702E-340A-4F9B3FD00D09}"/>
              </a:ext>
            </a:extLst>
          </p:cNvPr>
          <p:cNvSpPr txBox="1"/>
          <p:nvPr/>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spc="300" dirty="0">
                <a:solidFill>
                  <a:srgbClr val="FFFFFF"/>
                </a:solidFill>
                <a:latin typeface="Franklin Gothic Medium" panose="020B0603020102020204" pitchFamily="34" charset="0"/>
              </a:rPr>
              <a:t>ADD HEADER HERE</a:t>
            </a:r>
            <a:endParaRPr lang="en-US" sz="5499" b="0" i="0" spc="300" dirty="0">
              <a:solidFill>
                <a:srgbClr val="FFFFFF"/>
              </a:solidFill>
              <a:latin typeface="Franklin Gothic Medium" panose="020B0603020102020204" pitchFamily="34" charset="0"/>
            </a:endParaRPr>
          </a:p>
        </p:txBody>
      </p:sp>
      <p:sp>
        <p:nvSpPr>
          <p:cNvPr id="3" name="TextBox 3">
            <a:extLst>
              <a:ext uri="{FF2B5EF4-FFF2-40B4-BE49-F238E27FC236}">
                <a16:creationId xmlns:a16="http://schemas.microsoft.com/office/drawing/2014/main" id="{0CC97A47-BC57-C53E-81BA-EB1851AF660D}"/>
              </a:ext>
            </a:extLst>
          </p:cNvPr>
          <p:cNvSpPr txBox="1"/>
          <p:nvPr/>
        </p:nvSpPr>
        <p:spPr>
          <a:xfrm>
            <a:off x="10515601" y="3390900"/>
            <a:ext cx="7239000" cy="553998"/>
          </a:xfrm>
          <a:prstGeom prst="rect">
            <a:avLst/>
          </a:prstGeom>
        </p:spPr>
        <p:txBody>
          <a:bodyPr wrap="square" lIns="0" tIns="0" rIns="0" bIns="0" rtlCol="0" anchor="t">
            <a:spAutoFit/>
          </a:bodyPr>
          <a:lstStyle/>
          <a:p>
            <a:pPr algn="r">
              <a:spcAft>
                <a:spcPts val="1800"/>
              </a:spcAft>
            </a:pPr>
            <a:r>
              <a:rPr lang="en-US" sz="3600" dirty="0">
                <a:solidFill>
                  <a:schemeClr val="bg1"/>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23927336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id="{27514B45-0AA4-A677-8B7C-AB74AABC06F4}"/>
              </a:ext>
            </a:extLst>
          </p:cNvPr>
          <p:cNvSpPr txBox="1"/>
          <p:nvPr/>
        </p:nvSpPr>
        <p:spPr>
          <a:xfrm>
            <a:off x="6421548" y="3120104"/>
            <a:ext cx="8285052" cy="3360087"/>
          </a:xfrm>
          <a:prstGeom prst="rect">
            <a:avLst/>
          </a:prstGeom>
        </p:spPr>
        <p:txBody>
          <a:bodyPr wrap="square" lIns="0" tIns="0" rIns="0" bIns="0" rtlCol="0" anchor="ctr">
            <a:spAutoFit/>
          </a:bodyPr>
          <a:lstStyle/>
          <a:p>
            <a:pPr>
              <a:lnSpc>
                <a:spcPts val="6599"/>
              </a:lnSpc>
            </a:pPr>
            <a:r>
              <a:rPr lang="en-US" sz="5499" dirty="0">
                <a:solidFill>
                  <a:srgbClr val="FFFFFF"/>
                </a:solidFill>
                <a:latin typeface="Corbel" panose="020B0503020204020204" pitchFamily="34" charset="0"/>
              </a:rPr>
              <a:t>I do not frustrate the grace of God: for if righteousness come by the law, then Christ is dead in vain.</a:t>
            </a:r>
          </a:p>
        </p:txBody>
      </p:sp>
      <p:sp>
        <p:nvSpPr>
          <p:cNvPr id="3" name="TextBox 2">
            <a:extLst>
              <a:ext uri="{FF2B5EF4-FFF2-40B4-BE49-F238E27FC236}">
                <a16:creationId xmlns:a16="http://schemas.microsoft.com/office/drawing/2014/main" id="{7636D966-1D60-DC31-F708-C3955322E333}"/>
              </a:ext>
            </a:extLst>
          </p:cNvPr>
          <p:cNvSpPr txBox="1"/>
          <p:nvPr/>
        </p:nvSpPr>
        <p:spPr>
          <a:xfrm>
            <a:off x="3352800" y="6374368"/>
            <a:ext cx="20574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(KJV)</a:t>
            </a:r>
            <a:endParaRPr lang="en-US" dirty="0"/>
          </a:p>
        </p:txBody>
      </p:sp>
    </p:spTree>
    <p:extLst>
      <p:ext uri="{BB962C8B-B14F-4D97-AF65-F5344CB8AC3E}">
        <p14:creationId xmlns:p14="http://schemas.microsoft.com/office/powerpoint/2010/main" val="1472856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324600" y="2730921"/>
            <a:ext cx="8381999" cy="4206473"/>
          </a:xfrm>
          <a:prstGeom prst="rect">
            <a:avLst/>
          </a:prstGeom>
        </p:spPr>
        <p:txBody>
          <a:bodyPr wrap="square" lIns="0" tIns="0" rIns="0" bIns="0" rtlCol="0" anchor="ctr">
            <a:spAutoFit/>
          </a:bodyPr>
          <a:lstStyle/>
          <a:p>
            <a:pPr>
              <a:lnSpc>
                <a:spcPts val="6599"/>
              </a:lnSpc>
            </a:pPr>
            <a:r>
              <a:rPr lang="en-US" sz="5499" dirty="0">
                <a:solidFill>
                  <a:srgbClr val="FFFFFF"/>
                </a:solidFill>
                <a:latin typeface="Corbel" panose="020B0503020204020204" pitchFamily="34" charset="0"/>
              </a:rPr>
              <a:t>I do not treat the grace of God as meaningless. For if keeping the law could make us right with God, then there was no need for Christ to die.</a:t>
            </a:r>
          </a:p>
        </p:txBody>
      </p:sp>
      <p:sp>
        <p:nvSpPr>
          <p:cNvPr id="2" name="TextBox 1">
            <a:extLst>
              <a:ext uri="{FF2B5EF4-FFF2-40B4-BE49-F238E27FC236}">
                <a16:creationId xmlns:a16="http://schemas.microsoft.com/office/drawing/2014/main" id="{17CEBE55-9D7B-29C1-4EAF-3D818B8B8F10}"/>
              </a:ext>
            </a:extLst>
          </p:cNvPr>
          <p:cNvSpPr txBox="1"/>
          <p:nvPr/>
        </p:nvSpPr>
        <p:spPr>
          <a:xfrm>
            <a:off x="3352800" y="6374368"/>
            <a:ext cx="20574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(NLT)</a:t>
            </a:r>
            <a:endParaRPr lang="en-US" dirty="0"/>
          </a:p>
        </p:txBody>
      </p:sp>
    </p:spTree>
    <p:extLst>
      <p:ext uri="{BB962C8B-B14F-4D97-AF65-F5344CB8AC3E}">
        <p14:creationId xmlns:p14="http://schemas.microsoft.com/office/powerpoint/2010/main" val="4250189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1461939"/>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SO-CALLED BELIEVERS CHALLENGE THE GOSPEL</a:t>
            </a:r>
          </a:p>
          <a:p>
            <a:pPr>
              <a:lnSpc>
                <a:spcPts val="3840"/>
              </a:lnSpc>
            </a:pPr>
            <a:r>
              <a:rPr lang="en-US" sz="3200" spc="160" dirty="0">
                <a:solidFill>
                  <a:srgbClr val="FFFFFF"/>
                </a:solidFill>
                <a:latin typeface="Franklin Gothic Medium" panose="020B0603020102020204" pitchFamily="34" charset="0"/>
              </a:rPr>
              <a:t>Galatians 2:1–5</a:t>
            </a:r>
          </a:p>
        </p:txBody>
      </p:sp>
    </p:spTree>
    <p:extLst>
      <p:ext uri="{BB962C8B-B14F-4D97-AF65-F5344CB8AC3E}">
        <p14:creationId xmlns:p14="http://schemas.microsoft.com/office/powerpoint/2010/main" val="2940124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922776"/>
            <a:ext cx="8839200" cy="3554819"/>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Do you think the Galatians would have found Paul’s story persuasive? Why or why not?</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have you observed deception, duplicity, or a lack of integrity among false teachers? </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1461939"/>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SO-CALLED BELIEVERS CHALLENGE THE GOSPEL</a:t>
            </a:r>
          </a:p>
          <a:p>
            <a:pPr>
              <a:lnSpc>
                <a:spcPts val="3840"/>
              </a:lnSpc>
            </a:pPr>
            <a:r>
              <a:rPr lang="en-US" sz="3200" spc="160" dirty="0">
                <a:solidFill>
                  <a:srgbClr val="FFFFFF"/>
                </a:solidFill>
                <a:latin typeface="Franklin Gothic Medium" panose="020B0603020102020204" pitchFamily="34" charset="0"/>
              </a:rPr>
              <a:t>Galatians 2:1–5</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45325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Galatians 2:6–10</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985887"/>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PREACHING THE GOSPEL TO GENTILES</a:t>
            </a:r>
          </a:p>
        </p:txBody>
      </p:sp>
    </p:spTree>
    <p:extLst>
      <p:ext uri="{BB962C8B-B14F-4D97-AF65-F5344CB8AC3E}">
        <p14:creationId xmlns:p14="http://schemas.microsoft.com/office/powerpoint/2010/main" val="3734570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990600" y="3922776"/>
            <a:ext cx="8991600" cy="323165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Why do you think the Jerusalem leaders so openly accepted Paul?</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principles from these verses can we apply to our own church situations?</a:t>
            </a: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3031513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Galatians 2:11–13</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THE ANTIOCH CRISIS</a:t>
            </a:r>
          </a:p>
        </p:txBody>
      </p:sp>
    </p:spTree>
    <p:extLst>
      <p:ext uri="{BB962C8B-B14F-4D97-AF65-F5344CB8AC3E}">
        <p14:creationId xmlns:p14="http://schemas.microsoft.com/office/powerpoint/2010/main" val="1294655604"/>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6C560490-F4B9-9A48-9CF2-A111D1AE7ADE}"/>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8788EE40-1737-2D4D-B364-4D4D1AE896A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4115</TotalTime>
  <Words>2476</Words>
  <Application>Microsoft Macintosh PowerPoint</Application>
  <PresentationFormat>Custom</PresentationFormat>
  <Paragraphs>143</Paragraphs>
  <Slides>22</Slides>
  <Notes>22</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22</vt:i4>
      </vt:variant>
    </vt:vector>
  </HeadingPairs>
  <TitlesOfParts>
    <vt:vector size="31" baseType="lpstr">
      <vt:lpstr>Corbel</vt:lpstr>
      <vt:lpstr>Franklin Gothic Medium</vt:lpstr>
      <vt:lpstr>Arial</vt:lpstr>
      <vt:lpstr>Times</vt:lpstr>
      <vt:lpstr>system-ui</vt:lpstr>
      <vt:lpstr>Calibri</vt:lpstr>
      <vt:lpstr>Franklin Gothic Book</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Bennett, Richard</dc:creator>
  <cp:lastModifiedBy>Campbell, Japheth</cp:lastModifiedBy>
  <cp:revision>2</cp:revision>
  <dcterms:created xsi:type="dcterms:W3CDTF">2023-08-11T18:12:45Z</dcterms:created>
  <dcterms:modified xsi:type="dcterms:W3CDTF">2026-01-29T15:36:19Z</dcterms:modified>
  <dc:identifier>DAEvRMTdTXk</dc:identifier>
</cp:coreProperties>
</file>