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90"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1204B2-1506-8849-8F60-6C1A628D914A}" v="36" dt="2025-11-17T15:06:08.4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540" autoAdjust="0"/>
    <p:restoredTop sz="66833" autoAdjust="0"/>
  </p:normalViewPr>
  <p:slideViewPr>
    <p:cSldViewPr>
      <p:cViewPr varScale="1">
        <p:scale>
          <a:sx n="49" d="100"/>
          <a:sy n="49" d="100"/>
        </p:scale>
        <p:origin x="200" y="568"/>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addSld modSld modMainMaster">
      <pc:chgData name="Lee, Whitney" userId="42c304cf-7bf0-4354-97f1-ba8873b86299" providerId="ADAL" clId="{211D9671-1ED9-551A-A998-E463F2A32939}" dt="2025-11-17T15:06:39.945" v="4216" actId="18131"/>
      <pc:docMkLst>
        <pc:docMk/>
      </pc:docMkLst>
      <pc:sldChg chg="modNotesTx">
        <pc:chgData name="Lee, Whitney" userId="42c304cf-7bf0-4354-97f1-ba8873b86299" providerId="ADAL" clId="{211D9671-1ED9-551A-A998-E463F2A32939}" dt="2025-11-10T17:15:08.798" v="127" actId="20577"/>
        <pc:sldMkLst>
          <pc:docMk/>
          <pc:sldMk cId="336364739" sldId="264"/>
        </pc:sldMkLst>
      </pc:sldChg>
      <pc:sldChg chg="modSp mod">
        <pc:chgData name="Lee, Whitney" userId="42c304cf-7bf0-4354-97f1-ba8873b86299" providerId="ADAL" clId="{211D9671-1ED9-551A-A998-E463F2A32939}" dt="2025-11-10T18:12:03.672" v="571" actId="20577"/>
        <pc:sldMkLst>
          <pc:docMk/>
          <pc:sldMk cId="1472856482" sldId="265"/>
        </pc:sldMkLst>
        <pc:spChg chg="mod">
          <ac:chgData name="Lee, Whitney" userId="42c304cf-7bf0-4354-97f1-ba8873b86299" providerId="ADAL" clId="{211D9671-1ED9-551A-A998-E463F2A32939}" dt="2025-11-10T18:12:03.672" v="571" actId="20577"/>
          <ac:spMkLst>
            <pc:docMk/>
            <pc:sldMk cId="1472856482" sldId="265"/>
            <ac:spMk id="2" creationId="{27514B45-0AA4-A677-8B7C-AB74AABC06F4}"/>
          </ac:spMkLst>
        </pc:spChg>
      </pc:sldChg>
      <pc:sldChg chg="modSp mod">
        <pc:chgData name="Lee, Whitney" userId="42c304cf-7bf0-4354-97f1-ba8873b86299" providerId="ADAL" clId="{211D9671-1ED9-551A-A998-E463F2A32939}" dt="2025-11-10T18:13:27.082" v="708" actId="14100"/>
        <pc:sldMkLst>
          <pc:docMk/>
          <pc:sldMk cId="4250189459" sldId="266"/>
        </pc:sldMkLst>
        <pc:spChg chg="mod">
          <ac:chgData name="Lee, Whitney" userId="42c304cf-7bf0-4354-97f1-ba8873b86299" providerId="ADAL" clId="{211D9671-1ED9-551A-A998-E463F2A32939}" dt="2025-11-10T18:13:27.082" v="708" actId="1410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0T18:31:37.104" v="1070" actId="20577"/>
        <pc:sldMkLst>
          <pc:docMk/>
          <pc:sldMk cId="2940124673" sldId="267"/>
        </pc:sldMkLst>
        <pc:spChg chg="mod">
          <ac:chgData name="Lee, Whitney" userId="42c304cf-7bf0-4354-97f1-ba8873b86299" providerId="ADAL" clId="{211D9671-1ED9-551A-A998-E463F2A32939}" dt="2025-11-10T18:23:25.153" v="837"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0T18:35:42.945" v="1186" actId="20577"/>
        <pc:sldMkLst>
          <pc:docMk/>
          <pc:sldMk cId="3734570181" sldId="268"/>
        </pc:sldMkLst>
        <pc:spChg chg="mod">
          <ac:chgData name="Lee, Whitney" userId="42c304cf-7bf0-4354-97f1-ba8873b86299" providerId="ADAL" clId="{211D9671-1ED9-551A-A998-E463F2A32939}" dt="2025-11-10T18:33:02.830" v="1107" actId="20577"/>
          <ac:spMkLst>
            <pc:docMk/>
            <pc:sldMk cId="3734570181" sldId="268"/>
            <ac:spMk id="4" creationId="{89677ECE-FE3D-A8A6-03A9-2F04A0A9F2DE}"/>
          </ac:spMkLst>
        </pc:spChg>
        <pc:spChg chg="mod">
          <ac:chgData name="Lee, Whitney" userId="42c304cf-7bf0-4354-97f1-ba8873b86299" providerId="ADAL" clId="{211D9671-1ED9-551A-A998-E463F2A32939}" dt="2025-11-10T18:32:56.563" v="1092" actId="20577"/>
          <ac:spMkLst>
            <pc:docMk/>
            <pc:sldMk cId="3734570181" sldId="268"/>
            <ac:spMk id="5" creationId="{FB67BC36-FF11-8150-B054-E3F014E098FD}"/>
          </ac:spMkLst>
        </pc:spChg>
        <pc:spChg chg="mod">
          <ac:chgData name="Lee, Whitney" userId="42c304cf-7bf0-4354-97f1-ba8873b86299" providerId="ADAL" clId="{211D9671-1ED9-551A-A998-E463F2A32939}" dt="2025-11-10T18:33:40.565" v="1150" actId="20577"/>
          <ac:spMkLst>
            <pc:docMk/>
            <pc:sldMk cId="3734570181" sldId="268"/>
            <ac:spMk id="6" creationId="{F0007A59-C0AE-7C55-2754-C92195DFE286}"/>
          </ac:spMkLst>
        </pc:spChg>
        <pc:spChg chg="mod">
          <ac:chgData name="Lee, Whitney" userId="42c304cf-7bf0-4354-97f1-ba8873b86299" providerId="ADAL" clId="{211D9671-1ED9-551A-A998-E463F2A32939}" dt="2025-11-10T18:33:20.412" v="1135"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0T18:38:29.504" v="1478" actId="20577"/>
        <pc:sldMkLst>
          <pc:docMk/>
          <pc:sldMk cId="1294655604" sldId="269"/>
        </pc:sldMkLst>
        <pc:spChg chg="mod">
          <ac:chgData name="Lee, Whitney" userId="42c304cf-7bf0-4354-97f1-ba8873b86299" providerId="ADAL" clId="{211D9671-1ED9-551A-A998-E463F2A32939}" dt="2025-11-10T18:37:01.739" v="1412" actId="20577"/>
          <ac:spMkLst>
            <pc:docMk/>
            <pc:sldMk cId="1294655604" sldId="269"/>
            <ac:spMk id="4" creationId="{89677ECE-FE3D-A8A6-03A9-2F04A0A9F2DE}"/>
          </ac:spMkLst>
        </pc:spChg>
        <pc:spChg chg="mod">
          <ac:chgData name="Lee, Whitney" userId="42c304cf-7bf0-4354-97f1-ba8873b86299" providerId="ADAL" clId="{211D9671-1ED9-551A-A998-E463F2A32939}" dt="2025-11-10T18:36:52.572" v="1393"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0T18:42:03.496" v="1782" actId="20577"/>
        <pc:sldMkLst>
          <pc:docMk/>
          <pc:sldMk cId="3663860457" sldId="270"/>
        </pc:sldMkLst>
        <pc:spChg chg="mod">
          <ac:chgData name="Lee, Whitney" userId="42c304cf-7bf0-4354-97f1-ba8873b86299" providerId="ADAL" clId="{211D9671-1ED9-551A-A998-E463F2A32939}" dt="2025-11-10T18:40:01.548" v="1677"/>
          <ac:spMkLst>
            <pc:docMk/>
            <pc:sldMk cId="3663860457" sldId="270"/>
            <ac:spMk id="4" creationId="{89677ECE-FE3D-A8A6-03A9-2F04A0A9F2DE}"/>
          </ac:spMkLst>
        </pc:spChg>
        <pc:spChg chg="mod">
          <ac:chgData name="Lee, Whitney" userId="42c304cf-7bf0-4354-97f1-ba8873b86299" providerId="ADAL" clId="{211D9671-1ED9-551A-A998-E463F2A32939}" dt="2025-11-10T18:39:58.527" v="1676" actId="20577"/>
          <ac:spMkLst>
            <pc:docMk/>
            <pc:sldMk cId="3663860457" sldId="270"/>
            <ac:spMk id="5" creationId="{FB67BC36-FF11-8150-B054-E3F014E098FD}"/>
          </ac:spMkLst>
        </pc:spChg>
        <pc:spChg chg="mod">
          <ac:chgData name="Lee, Whitney" userId="42c304cf-7bf0-4354-97f1-ba8873b86299" providerId="ADAL" clId="{211D9671-1ED9-551A-A998-E463F2A32939}" dt="2025-11-10T18:40:21.049" v="1723" actId="20577"/>
          <ac:spMkLst>
            <pc:docMk/>
            <pc:sldMk cId="3663860457" sldId="270"/>
            <ac:spMk id="6" creationId="{F0007A59-C0AE-7C55-2754-C92195DFE286}"/>
          </ac:spMkLst>
        </pc:spChg>
        <pc:spChg chg="mod">
          <ac:chgData name="Lee, Whitney" userId="42c304cf-7bf0-4354-97f1-ba8873b86299" providerId="ADAL" clId="{211D9671-1ED9-551A-A998-E463F2A32939}" dt="2025-11-10T18:40:12.995" v="1704"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1-10T18:51:17.700" v="2248" actId="20577"/>
        <pc:sldMkLst>
          <pc:docMk/>
          <pc:sldMk cId="2340130936" sldId="271"/>
        </pc:sldMkLst>
        <pc:spChg chg="mod">
          <ac:chgData name="Lee, Whitney" userId="42c304cf-7bf0-4354-97f1-ba8873b86299" providerId="ADAL" clId="{211D9671-1ED9-551A-A998-E463F2A32939}" dt="2025-11-10T18:43:47.108" v="2169" actId="20577"/>
          <ac:spMkLst>
            <pc:docMk/>
            <pc:sldMk cId="2340130936" sldId="271"/>
            <ac:spMk id="4" creationId="{89677ECE-FE3D-A8A6-03A9-2F04A0A9F2DE}"/>
          </ac:spMkLst>
        </pc:spChg>
        <pc:spChg chg="mod">
          <ac:chgData name="Lee, Whitney" userId="42c304cf-7bf0-4354-97f1-ba8873b86299" providerId="ADAL" clId="{211D9671-1ED9-551A-A998-E463F2A32939}" dt="2025-11-10T18:43:39.931" v="2152"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0T19:22:38.918" v="2981" actId="20577"/>
        <pc:sldMkLst>
          <pc:docMk/>
          <pc:sldMk cId="2515943933" sldId="272"/>
        </pc:sldMkLst>
        <pc:spChg chg="mod">
          <ac:chgData name="Lee, Whitney" userId="42c304cf-7bf0-4354-97f1-ba8873b86299" providerId="ADAL" clId="{211D9671-1ED9-551A-A998-E463F2A32939}" dt="2025-11-10T19:02:07.528" v="2763"/>
          <ac:spMkLst>
            <pc:docMk/>
            <pc:sldMk cId="2515943933" sldId="272"/>
            <ac:spMk id="4" creationId="{89677ECE-FE3D-A8A6-03A9-2F04A0A9F2DE}"/>
          </ac:spMkLst>
        </pc:spChg>
        <pc:spChg chg="mod">
          <ac:chgData name="Lee, Whitney" userId="42c304cf-7bf0-4354-97f1-ba8873b86299" providerId="ADAL" clId="{211D9671-1ED9-551A-A998-E463F2A32939}" dt="2025-11-10T19:02:11.969" v="2781" actId="20577"/>
          <ac:spMkLst>
            <pc:docMk/>
            <pc:sldMk cId="2515943933" sldId="272"/>
            <ac:spMk id="5" creationId="{FB67BC36-FF11-8150-B054-E3F014E098FD}"/>
          </ac:spMkLst>
        </pc:spChg>
        <pc:spChg chg="mod">
          <ac:chgData name="Lee, Whitney" userId="42c304cf-7bf0-4354-97f1-ba8873b86299" providerId="ADAL" clId="{211D9671-1ED9-551A-A998-E463F2A32939}" dt="2025-11-10T19:06:41.433" v="2815" actId="20577"/>
          <ac:spMkLst>
            <pc:docMk/>
            <pc:sldMk cId="2515943933" sldId="272"/>
            <ac:spMk id="6" creationId="{F0007A59-C0AE-7C55-2754-C92195DFE286}"/>
          </ac:spMkLst>
        </pc:spChg>
        <pc:spChg chg="mod">
          <ac:chgData name="Lee, Whitney" userId="42c304cf-7bf0-4354-97f1-ba8873b86299" providerId="ADAL" clId="{211D9671-1ED9-551A-A998-E463F2A32939}" dt="2025-11-10T19:02:23.979" v="2798"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0T19:25:25.240" v="3547" actId="20577"/>
        <pc:sldMkLst>
          <pc:docMk/>
          <pc:sldMk cId="4159353120" sldId="273"/>
        </pc:sldMkLst>
        <pc:spChg chg="mod">
          <ac:chgData name="Lee, Whitney" userId="42c304cf-7bf0-4354-97f1-ba8873b86299" providerId="ADAL" clId="{211D9671-1ED9-551A-A998-E463F2A32939}" dt="2025-11-10T19:25:25.240" v="3547"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0T18:24:24.184" v="1029" actId="20577"/>
        <pc:sldMkLst>
          <pc:docMk/>
          <pc:sldMk cId="593240637" sldId="276"/>
        </pc:sldMkLst>
        <pc:spChg chg="mod">
          <ac:chgData name="Lee, Whitney" userId="42c304cf-7bf0-4354-97f1-ba8873b86299" providerId="ADAL" clId="{211D9671-1ED9-551A-A998-E463F2A32939}" dt="2025-11-10T18:24:24.184" v="1029"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0T18:36:43.222" v="1373" actId="20577"/>
        <pc:sldMkLst>
          <pc:docMk/>
          <pc:sldMk cId="3031513542" sldId="277"/>
        </pc:sldMkLst>
        <pc:spChg chg="mod">
          <ac:chgData name="Lee, Whitney" userId="42c304cf-7bf0-4354-97f1-ba8873b86299" providerId="ADAL" clId="{211D9671-1ED9-551A-A998-E463F2A32939}" dt="2025-11-10T18:36:16.839" v="1286"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0T18:39:27.319" v="1656" actId="20577"/>
        <pc:sldMkLst>
          <pc:docMk/>
          <pc:sldMk cId="1853337807" sldId="278"/>
        </pc:sldMkLst>
        <pc:spChg chg="mod">
          <ac:chgData name="Lee, Whitney" userId="42c304cf-7bf0-4354-97f1-ba8873b86299" providerId="ADAL" clId="{211D9671-1ED9-551A-A998-E463F2A32939}" dt="2025-11-10T18:39:08.091" v="1654"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0T18:43:25.427" v="2134" actId="20577"/>
        <pc:sldMkLst>
          <pc:docMk/>
          <pc:sldMk cId="463717971" sldId="279"/>
        </pc:sldMkLst>
        <pc:spChg chg="mod">
          <ac:chgData name="Lee, Whitney" userId="42c304cf-7bf0-4354-97f1-ba8873b86299" providerId="ADAL" clId="{211D9671-1ED9-551A-A998-E463F2A32939}" dt="2025-11-10T18:42:50.891" v="1986" actId="20577"/>
          <ac:spMkLst>
            <pc:docMk/>
            <pc:sldMk cId="463717971" sldId="279"/>
            <ac:spMk id="2" creationId="{01A54E2C-C814-73DF-E414-610880B284E1}"/>
          </ac:spMkLst>
        </pc:spChg>
      </pc:sldChg>
      <pc:sldChg chg="modSp mod">
        <pc:chgData name="Lee, Whitney" userId="42c304cf-7bf0-4354-97f1-ba8873b86299" providerId="ADAL" clId="{211D9671-1ED9-551A-A998-E463F2A32939}" dt="2025-11-10T19:00:33.468" v="2519" actId="20577"/>
        <pc:sldMkLst>
          <pc:docMk/>
          <pc:sldMk cId="843645801" sldId="280"/>
        </pc:sldMkLst>
        <pc:spChg chg="mod">
          <ac:chgData name="Lee, Whitney" userId="42c304cf-7bf0-4354-97f1-ba8873b86299" providerId="ADAL" clId="{211D9671-1ED9-551A-A998-E463F2A32939}" dt="2025-11-10T19:00:33.468" v="2519"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0T18:10:17.517" v="417" actId="20577"/>
        <pc:sldMkLst>
          <pc:docMk/>
          <pc:sldMk cId="4294521893" sldId="282"/>
        </pc:sldMkLst>
        <pc:spChg chg="mod">
          <ac:chgData name="Lee, Whitney" userId="42c304cf-7bf0-4354-97f1-ba8873b86299" providerId="ADAL" clId="{211D9671-1ED9-551A-A998-E463F2A32939}" dt="2025-11-10T18:08:31.122" v="208" actId="20577"/>
          <ac:spMkLst>
            <pc:docMk/>
            <pc:sldMk cId="4294521893" sldId="282"/>
            <ac:spMk id="3" creationId="{05E30743-A9B7-4FA5-2AAA-8384488C2CB8}"/>
          </ac:spMkLst>
        </pc:spChg>
        <pc:spChg chg="mod">
          <ac:chgData name="Lee, Whitney" userId="42c304cf-7bf0-4354-97f1-ba8873b86299" providerId="ADAL" clId="{211D9671-1ED9-551A-A998-E463F2A32939}" dt="2025-11-10T17:15:28.079" v="143" actId="1076"/>
          <ac:spMkLst>
            <pc:docMk/>
            <pc:sldMk cId="4294521893" sldId="282"/>
            <ac:spMk id="4" creationId="{E7D41ED7-86E6-A096-0235-1756E32ED234}"/>
          </ac:spMkLst>
        </pc:spChg>
      </pc:sldChg>
      <pc:sldChg chg="modSp mod">
        <pc:chgData name="Lee, Whitney" userId="42c304cf-7bf0-4354-97f1-ba8873b86299" providerId="ADAL" clId="{211D9671-1ED9-551A-A998-E463F2A32939}" dt="2025-11-10T19:26:12.562" v="3637" actId="20577"/>
        <pc:sldMkLst>
          <pc:docMk/>
          <pc:sldMk cId="2091008181" sldId="284"/>
        </pc:sldMkLst>
        <pc:spChg chg="mod">
          <ac:chgData name="Lee, Whitney" userId="42c304cf-7bf0-4354-97f1-ba8873b86299" providerId="ADAL" clId="{211D9671-1ED9-551A-A998-E463F2A32939}" dt="2025-11-10T19:26:12.562" v="3637" actId="20577"/>
          <ac:spMkLst>
            <pc:docMk/>
            <pc:sldMk cId="2091008181" sldId="284"/>
            <ac:spMk id="2" creationId="{CB0310C8-E13E-49A6-E8B7-87D9E7A3C0EA}"/>
          </ac:spMkLst>
        </pc:spChg>
        <pc:spChg chg="mod">
          <ac:chgData name="Lee, Whitney" userId="42c304cf-7bf0-4354-97f1-ba8873b86299" providerId="ADAL" clId="{211D9671-1ED9-551A-A998-E463F2A32939}" dt="2025-11-10T19:25:57.474" v="3573"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0T19:23:50.975" v="3225" actId="20577"/>
        <pc:sldMkLst>
          <pc:docMk/>
          <pc:sldMk cId="58486150" sldId="289"/>
        </pc:sldMkLst>
        <pc:spChg chg="mod">
          <ac:chgData name="Lee, Whitney" userId="42c304cf-7bf0-4354-97f1-ba8873b86299" providerId="ADAL" clId="{211D9671-1ED9-551A-A998-E463F2A32939}" dt="2025-11-10T19:23:50.975" v="3225" actId="20577"/>
          <ac:spMkLst>
            <pc:docMk/>
            <pc:sldMk cId="58486150" sldId="289"/>
            <ac:spMk id="2" creationId="{77A00FE0-84CA-CA79-4B3C-49D299CD952E}"/>
          </ac:spMkLst>
        </pc:spChg>
      </pc:sldChg>
      <pc:sldChg chg="modSp add mod">
        <pc:chgData name="Lee, Whitney" userId="42c304cf-7bf0-4354-97f1-ba8873b86299" providerId="ADAL" clId="{211D9671-1ED9-551A-A998-E463F2A32939}" dt="2025-11-10T19:01:24.758" v="2762" actId="20577"/>
        <pc:sldMkLst>
          <pc:docMk/>
          <pc:sldMk cId="1958776129" sldId="290"/>
        </pc:sldMkLst>
        <pc:spChg chg="mod">
          <ac:chgData name="Lee, Whitney" userId="42c304cf-7bf0-4354-97f1-ba8873b86299" providerId="ADAL" clId="{211D9671-1ED9-551A-A998-E463F2A32939}" dt="2025-11-10T19:01:24.758" v="2762" actId="20577"/>
          <ac:spMkLst>
            <pc:docMk/>
            <pc:sldMk cId="1958776129" sldId="290"/>
            <ac:spMk id="2" creationId="{BEE3DBBF-3A27-4443-7F93-486868A3EBE3}"/>
          </ac:spMkLst>
        </pc:spChg>
      </pc:sldChg>
      <pc:sldMasterChg chg="modSldLayout">
        <pc:chgData name="Lee, Whitney" userId="42c304cf-7bf0-4354-97f1-ba8873b86299" providerId="ADAL" clId="{211D9671-1ED9-551A-A998-E463F2A32939}" dt="2025-11-17T14:24:00.046" v="4192" actId="478"/>
        <pc:sldMasterMkLst>
          <pc:docMk/>
          <pc:sldMasterMk cId="0" sldId="2147483648"/>
        </pc:sldMasterMkLst>
        <pc:sldLayoutChg chg="addSp delSp modSp mod">
          <pc:chgData name="Lee, Whitney" userId="42c304cf-7bf0-4354-97f1-ba8873b86299" providerId="ADAL" clId="{211D9671-1ED9-551A-A998-E463F2A32939}" dt="2025-11-17T14:24:00.046" v="4192" actId="478"/>
          <pc:sldLayoutMkLst>
            <pc:docMk/>
            <pc:sldMasterMk cId="0" sldId="2147483648"/>
            <pc:sldLayoutMk cId="0" sldId="2147483655"/>
          </pc:sldLayoutMkLst>
          <pc:spChg chg="mod">
            <ac:chgData name="Lee, Whitney" userId="42c304cf-7bf0-4354-97f1-ba8873b86299" providerId="ADAL" clId="{211D9671-1ED9-551A-A998-E463F2A32939}" dt="2025-11-10T17:11:24.613" v="31" actId="14100"/>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35:10.277" v="4164"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35:13.414" v="4165"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0T17:11:16.063" v="21"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16:27:06.319" v="4163" actId="1037"/>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0T17:10:27.565" v="3"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0T17:11:30.104" v="32" actId="1076"/>
            <ac:grpSpMkLst>
              <pc:docMk/>
              <pc:sldMasterMk cId="0" sldId="2147483648"/>
              <pc:sldLayoutMk cId="0" sldId="2147483655"/>
              <ac:grpSpMk id="3" creationId="{29BAD19F-044B-5364-54C4-34828E931897}"/>
            </ac:grpSpMkLst>
          </pc:grpChg>
          <pc:picChg chg="del">
            <ac:chgData name="Lee, Whitney" userId="42c304cf-7bf0-4354-97f1-ba8873b86299" providerId="ADAL" clId="{211D9671-1ED9-551A-A998-E463F2A32939}" dt="2025-11-17T14:24:00.046" v="4192" actId="478"/>
            <ac:picMkLst>
              <pc:docMk/>
              <pc:sldMasterMk cId="0" sldId="2147483648"/>
              <pc:sldLayoutMk cId="0" sldId="2147483655"/>
              <ac:picMk id="4" creationId="{B2AC6D84-FBC1-5815-9473-89DD2B6970BF}"/>
            </ac:picMkLst>
          </pc:picChg>
          <pc:picChg chg="add mod">
            <ac:chgData name="Lee, Whitney" userId="42c304cf-7bf0-4354-97f1-ba8873b86299" providerId="ADAL" clId="{211D9671-1ED9-551A-A998-E463F2A32939}" dt="2025-11-17T14:23:58.627" v="4191" actId="167"/>
            <ac:picMkLst>
              <pc:docMk/>
              <pc:sldMasterMk cId="0" sldId="2147483648"/>
              <pc:sldLayoutMk cId="0" sldId="2147483655"/>
              <ac:picMk id="5" creationId="{AA454037-BD97-E939-158C-340058E0FB6B}"/>
            </ac:picMkLst>
          </pc:picChg>
        </pc:sldLayoutChg>
        <pc:sldLayoutChg chg="modSp mod">
          <pc:chgData name="Lee, Whitney" userId="42c304cf-7bf0-4354-97f1-ba8873b86299" providerId="ADAL" clId="{211D9671-1ED9-551A-A998-E463F2A32939}" dt="2025-11-14T17:35:24.821" v="4167" actId="207"/>
          <pc:sldLayoutMkLst>
            <pc:docMk/>
            <pc:sldMasterMk cId="0" sldId="2147483648"/>
            <pc:sldLayoutMk cId="3993272336" sldId="2147483659"/>
          </pc:sldLayoutMkLst>
          <pc:spChg chg="mod">
            <ac:chgData name="Lee, Whitney" userId="42c304cf-7bf0-4354-97f1-ba8873b86299" providerId="ADAL" clId="{211D9671-1ED9-551A-A998-E463F2A32939}" dt="2025-11-14T17:35:24.821" v="4167"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35:21.534" v="4166"/>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35:51.238" v="4171" actId="207"/>
          <pc:sldLayoutMkLst>
            <pc:docMk/>
            <pc:sldMasterMk cId="0" sldId="2147483648"/>
            <pc:sldLayoutMk cId="1379526535" sldId="2147483670"/>
          </pc:sldLayoutMkLst>
          <pc:spChg chg="mod">
            <ac:chgData name="Lee, Whitney" userId="42c304cf-7bf0-4354-97f1-ba8873b86299" providerId="ADAL" clId="{211D9671-1ED9-551A-A998-E463F2A32939}" dt="2025-11-10T17:11:55.180" v="34"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35:51.238" v="4171"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35:45.951" v="4170"/>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36:05.347" v="4174" actId="207"/>
          <pc:sldLayoutMkLst>
            <pc:docMk/>
            <pc:sldMasterMk cId="0" sldId="2147483648"/>
            <pc:sldLayoutMk cId="3117666292" sldId="2147483671"/>
          </pc:sldLayoutMkLst>
          <pc:spChg chg="mod">
            <ac:chgData name="Lee, Whitney" userId="42c304cf-7bf0-4354-97f1-ba8873b86299" providerId="ADAL" clId="{211D9671-1ED9-551A-A998-E463F2A32939}" dt="2025-11-14T17:36:05.347" v="4174"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36:02.624" v="4173"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36:00.012" v="4172"/>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35:37.275" v="4169"/>
          <pc:sldLayoutMkLst>
            <pc:docMk/>
            <pc:sldMasterMk cId="0" sldId="2147483648"/>
            <pc:sldLayoutMk cId="2105013169" sldId="2147483672"/>
          </pc:sldLayoutMkLst>
          <pc:spChg chg="mod">
            <ac:chgData name="Lee, Whitney" userId="42c304cf-7bf0-4354-97f1-ba8873b86299" providerId="ADAL" clId="{211D9671-1ED9-551A-A998-E463F2A32939}" dt="2025-11-14T17:35:30.943" v="4168"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35:37.275" v="4169"/>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36:16.563" v="4176"/>
          <pc:sldLayoutMkLst>
            <pc:docMk/>
            <pc:sldMasterMk cId="0" sldId="2147483648"/>
            <pc:sldLayoutMk cId="2411421136" sldId="2147483673"/>
          </pc:sldLayoutMkLst>
          <pc:spChg chg="mod">
            <ac:chgData name="Lee, Whitney" userId="42c304cf-7bf0-4354-97f1-ba8873b86299" providerId="ADAL" clId="{211D9671-1ED9-551A-A998-E463F2A32939}" dt="2025-11-14T17:36:09.868" v="4175"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36:16.563" v="4176"/>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36:34.464" v="4179" actId="207"/>
          <pc:sldLayoutMkLst>
            <pc:docMk/>
            <pc:sldMasterMk cId="0" sldId="2147483648"/>
            <pc:sldLayoutMk cId="1652537508" sldId="2147483674"/>
          </pc:sldLayoutMkLst>
          <pc:spChg chg="mod">
            <ac:chgData name="Lee, Whitney" userId="42c304cf-7bf0-4354-97f1-ba8873b86299" providerId="ADAL" clId="{211D9671-1ED9-551A-A998-E463F2A32939}" dt="2025-11-14T17:36:34.464" v="4179"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36:31.738" v="4178"/>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5:06:39.945" v="4216" actId="18131"/>
        <pc:sldMasterMkLst>
          <pc:docMk/>
          <pc:sldMasterMk cId="2113399045" sldId="2147483660"/>
        </pc:sldMasterMkLst>
        <pc:spChg chg="mod">
          <ac:chgData name="Lee, Whitney" userId="42c304cf-7bf0-4354-97f1-ba8873b86299" providerId="ADAL" clId="{211D9671-1ED9-551A-A998-E463F2A32939}" dt="2025-11-14T17:36:39.210" v="4180"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36:41.697" v="4181"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36:54.757" v="4183"/>
          <pc:sldLayoutMkLst>
            <pc:docMk/>
            <pc:sldMasterMk cId="2113399045" sldId="2147483660"/>
            <pc:sldLayoutMk cId="2923927821" sldId="2147483662"/>
          </pc:sldLayoutMkLst>
          <pc:spChg chg="mod">
            <ac:chgData name="Lee, Whitney" userId="42c304cf-7bf0-4354-97f1-ba8873b86299" providerId="ADAL" clId="{211D9671-1ED9-551A-A998-E463F2A32939}" dt="2025-11-14T17:36:47.073" v="4182"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0T18:10:53.899" v="435" actId="1038"/>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36:54.757" v="4183"/>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4:55:58.013" v="4208"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0T18:16:07.676" v="727"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36:59.664" v="4184"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4:55:58.013" v="4208"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4:24:47.917" v="4205" actId="1038"/>
          <pc:sldLayoutMkLst>
            <pc:docMk/>
            <pc:sldMasterMk cId="2113399045" sldId="2147483660"/>
            <pc:sldLayoutMk cId="126326423" sldId="2147483664"/>
          </pc:sldLayoutMkLst>
          <pc:spChg chg="mod">
            <ac:chgData name="Lee, Whitney" userId="42c304cf-7bf0-4354-97f1-ba8873b86299" providerId="ADAL" clId="{211D9671-1ED9-551A-A998-E463F2A32939}" dt="2025-11-14T17:37:14.063" v="4187"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4:24:22.480" v="4195" actId="478"/>
            <ac:picMkLst>
              <pc:docMk/>
              <pc:sldMasterMk cId="2113399045" sldId="2147483660"/>
              <pc:sldLayoutMk cId="126326423" sldId="2147483664"/>
              <ac:picMk id="2" creationId="{BE74593B-F2CD-66C6-F7DD-F63A283F2C25}"/>
            </ac:picMkLst>
          </pc:picChg>
          <pc:picChg chg="add mod">
            <ac:chgData name="Lee, Whitney" userId="42c304cf-7bf0-4354-97f1-ba8873b86299" providerId="ADAL" clId="{211D9671-1ED9-551A-A998-E463F2A32939}" dt="2025-11-17T14:24:47.917" v="4205" actId="1038"/>
            <ac:picMkLst>
              <pc:docMk/>
              <pc:sldMasterMk cId="2113399045" sldId="2147483660"/>
              <pc:sldLayoutMk cId="126326423" sldId="2147483664"/>
              <ac:picMk id="3" creationId="{203BE551-0EBF-18C7-E869-86700B2C5FCC}"/>
            </ac:picMkLst>
          </pc:picChg>
        </pc:sldLayoutChg>
        <pc:sldLayoutChg chg="modSp mod">
          <pc:chgData name="Lee, Whitney" userId="42c304cf-7bf0-4354-97f1-ba8873b86299" providerId="ADAL" clId="{211D9671-1ED9-551A-A998-E463F2A32939}" dt="2025-11-17T15:05:00.653" v="4210"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0T18:16:21.030" v="743"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37:04.322" v="4185"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5:05:00.653" v="4210"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5:06:39.945" v="4216"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37:09.204" v="4186"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0T18:16:32.843" v="781"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5:06:39.945" v="4216"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211D9671-1ED9-551A-A998-E463F2A32939}" dt="2025-11-14T17:37:25.326" v="4189"/>
          <pc:sldLayoutMkLst>
            <pc:docMk/>
            <pc:sldMasterMk cId="2113399045" sldId="2147483660"/>
            <pc:sldLayoutMk cId="1243331843" sldId="2147483675"/>
          </pc:sldLayoutMkLst>
          <pc:spChg chg="mod">
            <ac:chgData name="Lee, Whitney" userId="42c304cf-7bf0-4354-97f1-ba8873b86299" providerId="ADAL" clId="{211D9671-1ED9-551A-A998-E463F2A32939}" dt="2025-11-14T17:37:19.193" v="4188"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211D9671-1ED9-551A-A998-E463F2A32939}" dt="2025-11-14T17:37:25.326" v="4189"/>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The apostle Paul wrote to the church in Galatia because false teachers there had been twisting the truth of the gospel. They taught that—in addition to following Jesus—Christians also needed to follow the Law of Moses. Paul argued strongly that Jesus’ death is sufficient to provide salvation for all people. Christians are made righteous through Him, not because of any good works they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Starter—True or False</a:t>
            </a:r>
          </a:p>
          <a:p>
            <a:r>
              <a:rPr lang="en-US" sz="1200" kern="1200" dirty="0">
                <a:solidFill>
                  <a:schemeClr val="tx1"/>
                </a:solidFill>
                <a:effectLst/>
                <a:latin typeface="+mn-lt"/>
                <a:ea typeface="+mn-ea"/>
                <a:cs typeface="+mn-cs"/>
              </a:rPr>
              <a:t>I’m going to make some statements and you need to decide if each is true or false.</a:t>
            </a:r>
          </a:p>
          <a:p>
            <a:r>
              <a:rPr lang="en-US" sz="1200" kern="1200" dirty="0">
                <a:solidFill>
                  <a:schemeClr val="tx1"/>
                </a:solidFill>
                <a:effectLst/>
                <a:latin typeface="+mn-lt"/>
                <a:ea typeface="+mn-ea"/>
                <a:cs typeface="+mn-cs"/>
              </a:rPr>
              <a:t>  • Tomatoes are vegetables. (False—they are fruit)</a:t>
            </a:r>
          </a:p>
          <a:p>
            <a:r>
              <a:rPr lang="en-US" sz="1200" kern="1200" dirty="0">
                <a:solidFill>
                  <a:schemeClr val="tx1"/>
                </a:solidFill>
                <a:effectLst/>
                <a:latin typeface="+mn-lt"/>
                <a:ea typeface="+mn-ea"/>
                <a:cs typeface="+mn-cs"/>
              </a:rPr>
              <a:t>  • An octopus has three hearts. (True)</a:t>
            </a:r>
          </a:p>
          <a:p>
            <a:r>
              <a:rPr lang="en-US" sz="1200" kern="1200" dirty="0">
                <a:solidFill>
                  <a:schemeClr val="tx1"/>
                </a:solidFill>
                <a:effectLst/>
                <a:latin typeface="+mn-lt"/>
                <a:ea typeface="+mn-ea"/>
                <a:cs typeface="+mn-cs"/>
              </a:rPr>
              <a:t>  • Arachnophobia is a fear of swimming. (False—it is a fear of spiders)</a:t>
            </a:r>
          </a:p>
          <a:p>
            <a:r>
              <a:rPr lang="en-US" sz="1200" kern="1200" dirty="0">
                <a:solidFill>
                  <a:schemeClr val="tx1"/>
                </a:solidFill>
                <a:effectLst/>
                <a:latin typeface="+mn-lt"/>
                <a:ea typeface="+mn-ea"/>
                <a:cs typeface="+mn-cs"/>
              </a:rPr>
              <a:t>  • The most popular sandwich in the United States is grilled cheese. (True)</a:t>
            </a:r>
          </a:p>
          <a:p>
            <a:r>
              <a:rPr lang="en-US" sz="1200" kern="1200" dirty="0">
                <a:solidFill>
                  <a:schemeClr val="tx1"/>
                </a:solidFill>
                <a:effectLst/>
                <a:latin typeface="+mn-lt"/>
                <a:ea typeface="+mn-ea"/>
                <a:cs typeface="+mn-cs"/>
              </a:rPr>
              <a:t>  • The first soft drink in the United States was Coca-Cola. (False—it was Dr. Pepper)</a:t>
            </a:r>
          </a:p>
          <a:p>
            <a:r>
              <a:rPr lang="en-US" sz="1200" kern="1200" dirty="0">
                <a:solidFill>
                  <a:schemeClr val="tx1"/>
                </a:solidFill>
                <a:effectLst/>
                <a:latin typeface="+mn-lt"/>
                <a:ea typeface="+mn-ea"/>
                <a:cs typeface="+mn-cs"/>
              </a:rPr>
              <a:t>  • President Thomas Jefferson brought the recipe for macaroni and cheese from France. (True)</a:t>
            </a:r>
          </a:p>
          <a:p>
            <a:r>
              <a:rPr lang="en-US" sz="1200" kern="1200" dirty="0">
                <a:solidFill>
                  <a:schemeClr val="tx1"/>
                </a:solidFill>
                <a:effectLst/>
                <a:latin typeface="+mn-lt"/>
                <a:ea typeface="+mn-ea"/>
                <a:cs typeface="+mn-cs"/>
              </a:rPr>
              <a:t>  • Russia is the nation with the most coastline. (False—it is Canada)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sz="1200" kern="1200" dirty="0">
                <a:solidFill>
                  <a:schemeClr val="tx1"/>
                </a:solidFill>
                <a:effectLst/>
                <a:latin typeface="+mn-lt"/>
                <a:ea typeface="+mn-ea"/>
                <a:cs typeface="+mn-cs"/>
              </a:rPr>
              <a:t>Sometimes it can be a challenge to tell what is true from what is false. As Christians, we must faithfully use God’s Word to analyze what we are taught. Only then can we determine what is true.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Galatians were misled because they failed to compare the gospel Paul preached with the doctrine of the false teachers. False teaching still exists in the Church today. Studying Paul’s letter to the Galatians will help believers know how to deal with anyone “who preaches a different kind of Good News” (1:8).</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1:10–12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10. </a:t>
            </a:r>
            <a:r>
              <a:rPr lang="en-US" sz="1200" b="0" i="0" kern="1200" dirty="0">
                <a:solidFill>
                  <a:schemeClr val="tx1"/>
                </a:solidFill>
                <a:effectLst/>
                <a:latin typeface="+mn-lt"/>
                <a:ea typeface="+mn-ea"/>
                <a:cs typeface="+mn-cs"/>
              </a:rPr>
              <a:t>Obviously, I’m not trying to win the approval of people, but of God. If pleasing people were my goal, I would not be Christ’s servant. 11. Dear brothers and sisters, I want you to understand that the gospel message I preach is not based on mere human reasoning. 12. I received my message from no human source, and no one taught me. Instead, I received it by direct revelation from Jesus Christ.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10. </a:t>
            </a:r>
            <a:r>
              <a:rPr lang="en-US" sz="1200" b="0" i="0" kern="1200" dirty="0">
                <a:solidFill>
                  <a:schemeClr val="tx1"/>
                </a:solidFill>
                <a:effectLst/>
                <a:latin typeface="+mn-lt"/>
                <a:ea typeface="+mn-ea"/>
                <a:cs typeface="+mn-cs"/>
              </a:rPr>
              <a:t>For do I now persuade men, or God? or do I seek to please men? for if I yet pleased men, I should not be the servant of Christ. 11. But I certify you, brethren, that the gospel which was preached of me is not after man. 12. For I neither received it of man, neither was I taught it, but by the revelation of Jesus Christ.</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Responding to False Gospels</a:t>
            </a:r>
          </a:p>
          <a:p>
            <a:r>
              <a:rPr lang="en-US" b="0" dirty="0"/>
              <a:t>Students will examine seven false gospels and use Scripture to respond to each.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1:13–16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13. </a:t>
            </a:r>
            <a:r>
              <a:rPr lang="en-US" sz="1200" b="0" i="0" kern="1200" dirty="0">
                <a:solidFill>
                  <a:schemeClr val="tx1"/>
                </a:solidFill>
                <a:effectLst/>
                <a:latin typeface="+mn-lt"/>
                <a:ea typeface="+mn-ea"/>
                <a:cs typeface="+mn-cs"/>
              </a:rPr>
              <a:t>You know what I was like when I followed the Jewish religion—how I violently persecuted God’s church. I did my best to destroy it. 14. I was far ahead of my fellow Jews in my zeal for the traditions of my ancestors. 15. But even before I was born, God chose me and called me by his marvelous grace. Then it pleased him 16. to reveal his Son to me so that I would proclaim the Good News about Jesus to the Gentiles. When this happened, I did not rush out to consult with any human being.</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13. </a:t>
            </a:r>
            <a:r>
              <a:rPr lang="en-US" sz="1200" b="0" i="0" kern="1200" dirty="0">
                <a:solidFill>
                  <a:schemeClr val="tx1"/>
                </a:solidFill>
                <a:effectLst/>
                <a:latin typeface="+mn-lt"/>
                <a:ea typeface="+mn-ea"/>
                <a:cs typeface="+mn-cs"/>
              </a:rPr>
              <a:t>For ye have heard of my conversation in time past in the Jews' religion, how that beyond measure I persecuted the church of God, and wasted it: 14. And profited in the Jews' religion above many my equals in mine own nation, being more exceedingly zealous of the traditions of my fathers. 15. But when it pleased God, who separated me from my mother's womb, and called me by his grace, 16. To reveal his Son in me, that I might preach him among the heathen; immediately I conferred not with flesh and blood: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78252-FE36-1408-603C-DFB863C3D9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1F5C92-1117-B100-7D14-905B26478B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36678-4503-21D6-6A37-52844E464FD7}"/>
              </a:ext>
            </a:extLst>
          </p:cNvPr>
          <p:cNvSpPr>
            <a:spLocks noGrp="1"/>
          </p:cNvSpPr>
          <p:nvPr>
            <p:ph type="body" idx="1"/>
          </p:nvPr>
        </p:nvSpPr>
        <p:spPr/>
        <p:txBody>
          <a:bodyPr/>
          <a:lstStyle/>
          <a:p>
            <a:endParaRPr lang="en-US" b="0" dirty="0">
              <a:effectLst/>
              <a:latin typeface="Franklin Gothic Medium" panose="020B0603020102020204" pitchFamily="34" charset="0"/>
            </a:endParaRPr>
          </a:p>
          <a:p>
            <a:endParaRPr lang="en-US" dirty="0"/>
          </a:p>
        </p:txBody>
      </p:sp>
      <p:sp>
        <p:nvSpPr>
          <p:cNvPr id="4" name="Slide Number Placeholder 3">
            <a:extLst>
              <a:ext uri="{FF2B5EF4-FFF2-40B4-BE49-F238E27FC236}">
                <a16:creationId xmlns:a16="http://schemas.microsoft.com/office/drawing/2014/main" id="{52310F14-1E69-C6A7-A00A-B241E6B91FF7}"/>
              </a:ext>
            </a:extLst>
          </p:cNvPr>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43983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Galatians 1:17–24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17. </a:t>
            </a:r>
            <a:r>
              <a:rPr lang="en-US" sz="1200" b="0" i="0" kern="1200" dirty="0">
                <a:solidFill>
                  <a:schemeClr val="tx1"/>
                </a:solidFill>
                <a:effectLst/>
                <a:latin typeface="+mn-lt"/>
                <a:ea typeface="+mn-ea"/>
                <a:cs typeface="+mn-cs"/>
              </a:rPr>
              <a:t>Nor did I go up to Jerusalem to consult with those who were apostles before I was. Instead, I went away into Arabia, and later I returned to the city of Damascus. 18. Then three years later I went to Jerusalem to get to know Peter, and I stayed with him for fifteen days. 19. The only other apostle I met at that time was James, the Lord’s brother. 20. I declare before God that what I am writing to you is not a lie. 21. After that visit I went north into the provinces of Syria and Cilicia. 22. And still the churches in Christ that are in Judea didn’t know me personally. 23. All they knew was that people were saying, “The one who used to persecute us is now preaching the very faith he tried to destroy!” 24. And they praised God because of me.</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17. </a:t>
            </a:r>
            <a:r>
              <a:rPr lang="en-US" sz="1200" b="0" i="0" kern="1200" dirty="0">
                <a:solidFill>
                  <a:schemeClr val="tx1"/>
                </a:solidFill>
                <a:effectLst/>
                <a:latin typeface="+mn-lt"/>
                <a:ea typeface="+mn-ea"/>
                <a:cs typeface="+mn-cs"/>
              </a:rPr>
              <a:t>Neither went I up to Jerusalem to them which were apostles before me; but I went into Arabia, and returned again unto Damascus. 18. Then after three years I went up to Jerusalem to see Peter, and abode with him fifteen days. 19. But other of the apostles saw I none, save James the Lord's brother. 20. Now the things which I write unto you, behold, before God, I lie not. 21. Afterwards I came into the regions of Syria and Cilicia; 22. And was unknown by face unto the churches of Judaea which were in Christ: 23. But they had heard only, That he which persecuted us in times past now </a:t>
            </a:r>
            <a:r>
              <a:rPr lang="en-US" sz="1200" b="0" i="0" kern="1200" dirty="0" err="1">
                <a:solidFill>
                  <a:schemeClr val="tx1"/>
                </a:solidFill>
                <a:effectLst/>
                <a:latin typeface="+mn-lt"/>
                <a:ea typeface="+mn-ea"/>
                <a:cs typeface="+mn-cs"/>
              </a:rPr>
              <a:t>preacheth</a:t>
            </a:r>
            <a:r>
              <a:rPr lang="en-US" sz="1200" b="0" i="0" kern="1200" dirty="0">
                <a:solidFill>
                  <a:schemeClr val="tx1"/>
                </a:solidFill>
                <a:effectLst/>
                <a:latin typeface="+mn-lt"/>
                <a:ea typeface="+mn-ea"/>
                <a:cs typeface="+mn-cs"/>
              </a:rPr>
              <a:t> the faith which once he destroyed. 24. And they glorified God in me.</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Before and After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Following Paul’s model, students will record their own story of transformation. </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False teaching did not end with the Early Church. While Christians may disagree on some points of doctrine and biblical interpretation, the central message of the gospel is nonnegotiable and must be guarded. Paul’s testimony illustrated the truth of the gospel: his transformation resulted from God’s grace, not obedience to the Law. Likewise, we cannot expect rule-following to change us or anyone else. Only a personal encounter with Jesus can transform hearts.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b="0" dirty="0">
                <a:effectLst/>
                <a:latin typeface="Franklin Gothic Medium" panose="020B0603020102020204" pitchFamily="34" charset="0"/>
              </a:rPr>
              <a:t>Galatians 1:1–24</a:t>
            </a:r>
            <a:endParaRPr lang="en-US" dirty="0"/>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compare the false teaching at Galatia with the true gospel.</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recognize the need for God’s grace in their lives.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defend the truth of the gospel against attacks from false teaching.</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1:1–3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0" i="0" kern="1200" dirty="0">
                <a:solidFill>
                  <a:schemeClr val="tx1"/>
                </a:solidFill>
                <a:effectLst/>
                <a:latin typeface="+mn-lt"/>
                <a:ea typeface="+mn-ea"/>
                <a:cs typeface="+mn-cs"/>
              </a:rPr>
              <a:t>1. This letter is from Paul, an apostle. I was not appointed by any group of people or any human authority, but by Jesus Christ himself and by God the Father, who raised Jesus from the dead. 2. All the brothers and sisters here join me in sending this letter to the churches of Galatia. 3. May God the Father and our Lord Jesus Christ give you grace and peace.</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Paul, an apostle, (not of men, neither by man, but by Jesus Christ, and God the Father, who raised him from the dead;) 2. And all the brethren which are with me, unto the churches of Galatia: 3. Grace be to you and peace from God the Father, and from our Lord Jesus Christ,</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1:4–5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4. Jesus gave his life for our sins, just as God our Father planned, in order to rescue us from this evil world in which we live. 5. All glory to God forever and ever! Amen.</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4. Who gave himself for our sins, that he might deliver us from this present evil world, according to the will of God and our Father: 5. To whom be glory for ever and ever. Amen.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Simple Gospel</a:t>
            </a:r>
          </a:p>
          <a:p>
            <a:r>
              <a:rPr lang="en-US" b="0" dirty="0"/>
              <a:t>Students will practice writing a one-sentence summary of the gospel.</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Galatians 1:6–9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6. I am shocked that you are turning away so soon from God, who called you to himself through the loving mercy of Christ. You are following a different way that pretends to be the Good News 7. but is not the Good News at all. You are being fooled by those who deliberately twist the truth concerning Christ. 8. Let God’s curse fall on anyone, including us or even an angel from heaven, who preaches a different kind of Good News than the one we preached to you. 9. I say again what we have said before: If anyone preaches any other Good News than the one you welcomed, let that person be cursed.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6.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marvel that ye are so soon removed from him that called you into the grace of Christ unto another gospel: 7. Which is not another; but there be some that trouble you, and would pervert the gospel of Christ. 8. But though we, or an angel from heaven, preach any other gospel unto you than that which we have preached unto you, let him be accursed. 9. As we said before, so say I now again, if any man preach any other gospel unto you than that ye have received, let him be accursed.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AA454037-BD97-E939-158C-340058E0FB6B}"/>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621000"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15200" y="6099985"/>
            <a:ext cx="9965576"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The apostle Paul wrote to the church in Galatia because false teachers there had been twisting the truth of the gospel. Christians are made righteous through Him, not because of any good works they do. False teaching still exists in the Church today. Studying Paul’s letters to the Galatians will help believers know how to deal with anyone “who preaches a different kind of Good News” (1:8).</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119568" y="6896100"/>
            <a:ext cx="5810029" cy="1775080"/>
            <a:chOff x="1157812" y="6756995"/>
            <a:chExt cx="6021386" cy="177508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LETTER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6021386"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GALATIANS</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669019" y="4168661"/>
              <a:ext cx="2761176"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GALATIANS 1:9</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757" r="1349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CHRISTIAN GREETINGS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3450" t="5" r="20716"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1803"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NO OTHER GOSPEL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258" t="1852" r="3781" b="3916"/>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TRANSFORMED BY GRACE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3BE551-0EBF-18C7-E869-86700B2C5FCC}"/>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4—ONLY ONE GOSPEL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the Galatians were so easily fooled by the false teaching of a works-based salvation?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that the concept of salvation by works is still being taught today?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1:6–9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THE FALSE GOSPEL</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1:10–12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TRUE GOSPEL</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Describe a time when you faced pressure to please people instead of God. How did you respond?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Paul found it necessary to explain the source of his teachings about salvation? </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1:13–16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BEFORE CHRIST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8689848"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chose Paul—religious zealot and persecutor of Christians—for such important tasks as preaching the gospel to the Gentiles and recording the inspired words of God?</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F5CC3-D6FA-E635-B800-4484AA8871C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EE3DBBF-3A27-4443-7F93-486868A3EBE3}"/>
              </a:ext>
            </a:extLst>
          </p:cNvPr>
          <p:cNvSpPr txBox="1"/>
          <p:nvPr/>
        </p:nvSpPr>
        <p:spPr>
          <a:xfrm>
            <a:off x="990600" y="3771900"/>
            <a:ext cx="8689848" cy="33239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react if a known persecutor of Christians showed up at your church, claiming to have had a life-changing encounter with Jesus? (See Acts 9:10–18 to read how Ananias responded to news of Paul’s conversion.)</a:t>
            </a:r>
          </a:p>
        </p:txBody>
      </p:sp>
    </p:spTree>
    <p:extLst>
      <p:ext uri="{BB962C8B-B14F-4D97-AF65-F5344CB8AC3E}">
        <p14:creationId xmlns:p14="http://schemas.microsoft.com/office/powerpoint/2010/main" val="1958776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1:13–16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BEFORE CHRIST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1:17–24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AFTER CHRIST</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946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listeners discern where a teacher’s authority comes from?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you think made Paul such an effective preacher of the gospel?</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238500"/>
            <a:ext cx="7924800" cy="544764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Tell someone how God’s grace—made available through Jesus—has transformed your life.</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Look for ways to extend God’s grace to those who may be trapped in legalistic thinking.</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Celebrate the ways Jesus has changed your life since you first encountered Him.</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 gospel must be defended against all threats.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DEFENDING THE GOSPEL</a:t>
            </a: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There is no other gospel except the good news about Jesus Christ.</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8481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ONLY ONE GOSPEL</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3"/>
            <a:ext cx="85136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As we said before, so say I now again, if any man preach any other gospel unto you than that ye have received, let him be accursed.</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730921"/>
            <a:ext cx="86106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 say again what we have said before: if anyone preaches any other Good News than the one you welcomed, let that person be cursed.</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AND THE GALATIANS</a:t>
            </a:r>
          </a:p>
          <a:p>
            <a:pPr>
              <a:lnSpc>
                <a:spcPts val="3840"/>
              </a:lnSpc>
            </a:pPr>
            <a:r>
              <a:rPr lang="en-US" sz="3200" spc="160" dirty="0">
                <a:solidFill>
                  <a:srgbClr val="FFFFFF"/>
                </a:solidFill>
                <a:latin typeface="Franklin Gothic Medium" panose="020B0603020102020204" pitchFamily="34" charset="0"/>
              </a:rPr>
              <a:t>Galatians 1:1–3</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the opening of Paul’s letter demonstrate the importance of guarding the gospel?</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the false teachers attacked Paul’s qualifications as an apostle?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Galatians 1:1–3</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AND THE GALATIANS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1:4–5</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ESSENTIAL GOSPEL</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Compare Galatians 1:4 with Colossians 1:13–14. How was Jesus’ incarnation like a rescue mission?</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Galatians 1:6–9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FALSE GOSPEL</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1812</TotalTime>
  <Words>2239</Words>
  <Application>Microsoft Macintosh PowerPoint</Application>
  <PresentationFormat>Custom</PresentationFormat>
  <Paragraphs>146</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Corbel</vt:lpstr>
      <vt:lpstr>Franklin Gothic Book</vt:lpstr>
      <vt:lpstr>Arial</vt:lpstr>
      <vt:lpstr>Calibri</vt:lpstr>
      <vt:lpstr>Franklin Gothic Medium</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2</cp:revision>
  <dcterms:created xsi:type="dcterms:W3CDTF">2023-08-11T18:12:45Z</dcterms:created>
  <dcterms:modified xsi:type="dcterms:W3CDTF">2025-11-17T15:06:50Z</dcterms:modified>
  <dc:identifier>DAEvRMTdTXk</dc:identifier>
</cp:coreProperties>
</file>