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C0504D"/>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165A4C-76EA-6F4A-B19A-39FA78DD8D92}" v="45" dt="2025-11-17T15:55:23.2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6806" autoAdjust="0"/>
  </p:normalViewPr>
  <p:slideViewPr>
    <p:cSldViewPr>
      <p:cViewPr varScale="1">
        <p:scale>
          <a:sx n="54" d="100"/>
          <a:sy n="54" d="100"/>
        </p:scale>
        <p:origin x="984" y="200"/>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5:55:35.699" v="3156" actId="18131"/>
      <pc:docMkLst>
        <pc:docMk/>
      </pc:docMkLst>
      <pc:sldChg chg="modNotesTx">
        <pc:chgData name="Lee, Whitney" userId="42c304cf-7bf0-4354-97f1-ba8873b86299" providerId="ADAL" clId="{211D9671-1ED9-551A-A998-E463F2A32939}" dt="2025-11-10T21:21:10.038" v="739" actId="20577"/>
        <pc:sldMkLst>
          <pc:docMk/>
          <pc:sldMk cId="336364739" sldId="264"/>
        </pc:sldMkLst>
      </pc:sldChg>
      <pc:sldChg chg="modSp mod">
        <pc:chgData name="Lee, Whitney" userId="42c304cf-7bf0-4354-97f1-ba8873b86299" providerId="ADAL" clId="{211D9671-1ED9-551A-A998-E463F2A32939}" dt="2025-11-10T21:10:49.451" v="101" actId="14100"/>
        <pc:sldMkLst>
          <pc:docMk/>
          <pc:sldMk cId="1472856482" sldId="265"/>
        </pc:sldMkLst>
        <pc:spChg chg="mod">
          <ac:chgData name="Lee, Whitney" userId="42c304cf-7bf0-4354-97f1-ba8873b86299" providerId="ADAL" clId="{211D9671-1ED9-551A-A998-E463F2A32939}" dt="2025-11-10T21:10:49.451" v="101" actId="14100"/>
          <ac:spMkLst>
            <pc:docMk/>
            <pc:sldMk cId="1472856482" sldId="265"/>
            <ac:spMk id="2" creationId="{27514B45-0AA4-A677-8B7C-AB74AABC06F4}"/>
          </ac:spMkLst>
        </pc:spChg>
        <pc:spChg chg="mod">
          <ac:chgData name="Lee, Whitney" userId="42c304cf-7bf0-4354-97f1-ba8873b86299" providerId="ADAL" clId="{211D9671-1ED9-551A-A998-E463F2A32939}" dt="2025-11-10T21:09:31.609" v="84" actId="1036"/>
          <ac:spMkLst>
            <pc:docMk/>
            <pc:sldMk cId="1472856482" sldId="265"/>
            <ac:spMk id="3" creationId="{7636D966-1D60-DC31-F708-C3955322E333}"/>
          </ac:spMkLst>
        </pc:spChg>
      </pc:sldChg>
      <pc:sldChg chg="modSp mod">
        <pc:chgData name="Lee, Whitney" userId="42c304cf-7bf0-4354-97f1-ba8873b86299" providerId="ADAL" clId="{211D9671-1ED9-551A-A998-E463F2A32939}" dt="2025-11-10T21:12:26.475" v="131" actId="255"/>
        <pc:sldMkLst>
          <pc:docMk/>
          <pc:sldMk cId="4250189459" sldId="266"/>
        </pc:sldMkLst>
        <pc:spChg chg="mod">
          <ac:chgData name="Lee, Whitney" userId="42c304cf-7bf0-4354-97f1-ba8873b86299" providerId="ADAL" clId="{211D9671-1ED9-551A-A998-E463F2A32939}" dt="2025-11-10T21:09:39.260" v="89" actId="1036"/>
          <ac:spMkLst>
            <pc:docMk/>
            <pc:sldMk cId="4250189459" sldId="266"/>
            <ac:spMk id="2" creationId="{17CEBE55-9D7B-29C1-4EAF-3D818B8B8F10}"/>
          </ac:spMkLst>
        </pc:spChg>
        <pc:spChg chg="mod">
          <ac:chgData name="Lee, Whitney" userId="42c304cf-7bf0-4354-97f1-ba8873b86299" providerId="ADAL" clId="{211D9671-1ED9-551A-A998-E463F2A32939}" dt="2025-11-10T21:12:26.475" v="131" actId="255"/>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0T21:29:24.106" v="1427" actId="20577"/>
        <pc:sldMkLst>
          <pc:docMk/>
          <pc:sldMk cId="2940124673" sldId="267"/>
        </pc:sldMkLst>
        <pc:spChg chg="mod">
          <ac:chgData name="Lee, Whitney" userId="42c304cf-7bf0-4354-97f1-ba8873b86299" providerId="ADAL" clId="{211D9671-1ED9-551A-A998-E463F2A32939}" dt="2025-11-10T21:25:20.594" v="1117"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0T21:32:44.682" v="1585" actId="20577"/>
        <pc:sldMkLst>
          <pc:docMk/>
          <pc:sldMk cId="3734570181" sldId="268"/>
        </pc:sldMkLst>
        <pc:spChg chg="mod">
          <ac:chgData name="Lee, Whitney" userId="42c304cf-7bf0-4354-97f1-ba8873b86299" providerId="ADAL" clId="{211D9671-1ED9-551A-A998-E463F2A32939}" dt="2025-11-10T21:29:49.170" v="1445"/>
          <ac:spMkLst>
            <pc:docMk/>
            <pc:sldMk cId="3734570181" sldId="268"/>
            <ac:spMk id="4" creationId="{89677ECE-FE3D-A8A6-03A9-2F04A0A9F2DE}"/>
          </ac:spMkLst>
        </pc:spChg>
        <pc:spChg chg="mod">
          <ac:chgData name="Lee, Whitney" userId="42c304cf-7bf0-4354-97f1-ba8873b86299" providerId="ADAL" clId="{211D9671-1ED9-551A-A998-E463F2A32939}" dt="2025-11-10T21:29:38.076" v="1444" actId="20577"/>
          <ac:spMkLst>
            <pc:docMk/>
            <pc:sldMk cId="3734570181" sldId="268"/>
            <ac:spMk id="5" creationId="{FB67BC36-FF11-8150-B054-E3F014E098FD}"/>
          </ac:spMkLst>
        </pc:spChg>
        <pc:spChg chg="mod">
          <ac:chgData name="Lee, Whitney" userId="42c304cf-7bf0-4354-97f1-ba8873b86299" providerId="ADAL" clId="{211D9671-1ED9-551A-A998-E463F2A32939}" dt="2025-11-10T21:30:07.855" v="1479" actId="20577"/>
          <ac:spMkLst>
            <pc:docMk/>
            <pc:sldMk cId="3734570181" sldId="268"/>
            <ac:spMk id="6" creationId="{F0007A59-C0AE-7C55-2754-C92195DFE286}"/>
          </ac:spMkLst>
        </pc:spChg>
        <pc:spChg chg="mod">
          <ac:chgData name="Lee, Whitney" userId="42c304cf-7bf0-4354-97f1-ba8873b86299" providerId="ADAL" clId="{211D9671-1ED9-551A-A998-E463F2A32939}" dt="2025-11-10T21:29:59.969" v="1464"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0T21:37:04.218" v="1864" actId="20577"/>
        <pc:sldMkLst>
          <pc:docMk/>
          <pc:sldMk cId="1294655604" sldId="269"/>
        </pc:sldMkLst>
        <pc:spChg chg="mod">
          <ac:chgData name="Lee, Whitney" userId="42c304cf-7bf0-4354-97f1-ba8873b86299" providerId="ADAL" clId="{211D9671-1ED9-551A-A998-E463F2A32939}" dt="2025-11-10T21:34:56.376" v="1752" actId="20577"/>
          <ac:spMkLst>
            <pc:docMk/>
            <pc:sldMk cId="1294655604" sldId="269"/>
            <ac:spMk id="4" creationId="{89677ECE-FE3D-A8A6-03A9-2F04A0A9F2DE}"/>
          </ac:spMkLst>
        </pc:spChg>
        <pc:spChg chg="mod">
          <ac:chgData name="Lee, Whitney" userId="42c304cf-7bf0-4354-97f1-ba8873b86299" providerId="ADAL" clId="{211D9671-1ED9-551A-A998-E463F2A32939}" dt="2025-11-10T21:34:44.014" v="1734"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0T21:43:13.372" v="2276" actId="20577"/>
        <pc:sldMkLst>
          <pc:docMk/>
          <pc:sldMk cId="2340130936" sldId="271"/>
        </pc:sldMkLst>
        <pc:spChg chg="mod">
          <ac:chgData name="Lee, Whitney" userId="42c304cf-7bf0-4354-97f1-ba8873b86299" providerId="ADAL" clId="{211D9671-1ED9-551A-A998-E463F2A32939}" dt="2025-11-10T21:41:43.954" v="2204" actId="20577"/>
          <ac:spMkLst>
            <pc:docMk/>
            <pc:sldMk cId="2340130936" sldId="271"/>
            <ac:spMk id="4" creationId="{89677ECE-FE3D-A8A6-03A9-2F04A0A9F2DE}"/>
          </ac:spMkLst>
        </pc:spChg>
        <pc:spChg chg="mod">
          <ac:chgData name="Lee, Whitney" userId="42c304cf-7bf0-4354-97f1-ba8873b86299" providerId="ADAL" clId="{211D9671-1ED9-551A-A998-E463F2A32939}" dt="2025-11-10T21:41:34.086" v="218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0T21:48:36.710" v="2618" actId="20577"/>
        <pc:sldMkLst>
          <pc:docMk/>
          <pc:sldMk cId="2515943933" sldId="272"/>
        </pc:sldMkLst>
        <pc:spChg chg="mod">
          <ac:chgData name="Lee, Whitney" userId="42c304cf-7bf0-4354-97f1-ba8873b86299" providerId="ADAL" clId="{211D9671-1ED9-551A-A998-E463F2A32939}" dt="2025-11-10T21:45:45.179" v="2496"/>
          <ac:spMkLst>
            <pc:docMk/>
            <pc:sldMk cId="2515943933" sldId="272"/>
            <ac:spMk id="4" creationId="{89677ECE-FE3D-A8A6-03A9-2F04A0A9F2DE}"/>
          </ac:spMkLst>
        </pc:spChg>
        <pc:spChg chg="mod">
          <ac:chgData name="Lee, Whitney" userId="42c304cf-7bf0-4354-97f1-ba8873b86299" providerId="ADAL" clId="{211D9671-1ED9-551A-A998-E463F2A32939}" dt="2025-11-10T21:45:30.689" v="2495" actId="20577"/>
          <ac:spMkLst>
            <pc:docMk/>
            <pc:sldMk cId="2515943933" sldId="272"/>
            <ac:spMk id="5" creationId="{FB67BC36-FF11-8150-B054-E3F014E098FD}"/>
          </ac:spMkLst>
        </pc:spChg>
        <pc:spChg chg="mod">
          <ac:chgData name="Lee, Whitney" userId="42c304cf-7bf0-4354-97f1-ba8873b86299" providerId="ADAL" clId="{211D9671-1ED9-551A-A998-E463F2A32939}" dt="2025-11-10T21:46:41.271" v="2534" actId="20577"/>
          <ac:spMkLst>
            <pc:docMk/>
            <pc:sldMk cId="2515943933" sldId="272"/>
            <ac:spMk id="6" creationId="{F0007A59-C0AE-7C55-2754-C92195DFE286}"/>
          </ac:spMkLst>
        </pc:spChg>
        <pc:spChg chg="mod">
          <ac:chgData name="Lee, Whitney" userId="42c304cf-7bf0-4354-97f1-ba8873b86299" providerId="ADAL" clId="{211D9671-1ED9-551A-A998-E463F2A32939}" dt="2025-11-10T21:45:57.946" v="2517"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7T15:51:32.954" v="3152" actId="20577"/>
        <pc:sldMkLst>
          <pc:docMk/>
          <pc:sldMk cId="4159353120" sldId="273"/>
        </pc:sldMkLst>
        <pc:spChg chg="mod">
          <ac:chgData name="Lee, Whitney" userId="42c304cf-7bf0-4354-97f1-ba8873b86299" providerId="ADAL" clId="{211D9671-1ED9-551A-A998-E463F2A32939}" dt="2025-11-10T21:53:15.577" v="3019"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0T21:26:33.737" v="1379" actId="20577"/>
        <pc:sldMkLst>
          <pc:docMk/>
          <pc:sldMk cId="593240637" sldId="276"/>
        </pc:sldMkLst>
        <pc:spChg chg="mod">
          <ac:chgData name="Lee, Whitney" userId="42c304cf-7bf0-4354-97f1-ba8873b86299" providerId="ADAL" clId="{211D9671-1ED9-551A-A998-E463F2A32939}" dt="2025-11-10T21:26:33.737" v="1379" actId="20577"/>
          <ac:spMkLst>
            <pc:docMk/>
            <pc:sldMk cId="593240637" sldId="276"/>
            <ac:spMk id="4" creationId="{ECC82F32-4CA5-5ACC-C7E4-CE13521B95DE}"/>
          </ac:spMkLst>
        </pc:spChg>
      </pc:sldChg>
      <pc:sldChg chg="modSp mod">
        <pc:chgData name="Lee, Whitney" userId="42c304cf-7bf0-4354-97f1-ba8873b86299" providerId="ADAL" clId="{211D9671-1ED9-551A-A998-E463F2A32939}" dt="2025-11-10T21:34:06.495" v="1717" actId="1076"/>
        <pc:sldMkLst>
          <pc:docMk/>
          <pc:sldMk cId="3031513542" sldId="277"/>
        </pc:sldMkLst>
        <pc:spChg chg="mod">
          <ac:chgData name="Lee, Whitney" userId="42c304cf-7bf0-4354-97f1-ba8873b86299" providerId="ADAL" clId="{211D9671-1ED9-551A-A998-E463F2A32939}" dt="2025-11-10T21:34:06.495" v="1717" actId="1076"/>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0T21:37:40.316" v="1941" actId="20577"/>
        <pc:sldMkLst>
          <pc:docMk/>
          <pc:sldMk cId="1853337807" sldId="278"/>
        </pc:sldMkLst>
        <pc:spChg chg="mod">
          <ac:chgData name="Lee, Whitney" userId="42c304cf-7bf0-4354-97f1-ba8873b86299" providerId="ADAL" clId="{211D9671-1ED9-551A-A998-E463F2A32939}" dt="2025-11-10T21:37:33.568" v="1939" actId="14100"/>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0T21:49:30.058" v="2758" actId="20577"/>
        <pc:sldMkLst>
          <pc:docMk/>
          <pc:sldMk cId="463717971" sldId="279"/>
        </pc:sldMkLst>
        <pc:spChg chg="mod">
          <ac:chgData name="Lee, Whitney" userId="42c304cf-7bf0-4354-97f1-ba8873b86299" providerId="ADAL" clId="{211D9671-1ED9-551A-A998-E463F2A32939}" dt="2025-11-10T21:49:13.042" v="2753"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0T21:45:21.182" v="2469" actId="20577"/>
        <pc:sldMkLst>
          <pc:docMk/>
          <pc:sldMk cId="843645801" sldId="280"/>
        </pc:sldMkLst>
        <pc:spChg chg="mod">
          <ac:chgData name="Lee, Whitney" userId="42c304cf-7bf0-4354-97f1-ba8873b86299" providerId="ADAL" clId="{211D9671-1ED9-551A-A998-E463F2A32939}" dt="2025-11-10T21:45:07.020" v="2468" actId="14100"/>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0T21:22:48.975" v="988" actId="20577"/>
        <pc:sldMkLst>
          <pc:docMk/>
          <pc:sldMk cId="4294521893" sldId="282"/>
        </pc:sldMkLst>
        <pc:spChg chg="mod">
          <ac:chgData name="Lee, Whitney" userId="42c304cf-7bf0-4354-97f1-ba8873b86299" providerId="ADAL" clId="{211D9671-1ED9-551A-A998-E463F2A32939}" dt="2025-11-10T21:21:54.860" v="805" actId="1076"/>
          <ac:spMkLst>
            <pc:docMk/>
            <pc:sldMk cId="4294521893" sldId="282"/>
            <ac:spMk id="3" creationId="{05E30743-A9B7-4FA5-2AAA-8384488C2CB8}"/>
          </ac:spMkLst>
        </pc:spChg>
        <pc:spChg chg="mod">
          <ac:chgData name="Lee, Whitney" userId="42c304cf-7bf0-4354-97f1-ba8873b86299" providerId="ADAL" clId="{211D9671-1ED9-551A-A998-E463F2A32939}" dt="2025-11-10T21:21:31.146" v="761"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0T21:55:56.646" v="3109" actId="20577"/>
        <pc:sldMkLst>
          <pc:docMk/>
          <pc:sldMk cId="2091008181" sldId="284"/>
        </pc:sldMkLst>
        <pc:spChg chg="mod">
          <ac:chgData name="Lee, Whitney" userId="42c304cf-7bf0-4354-97f1-ba8873b86299" providerId="ADAL" clId="{211D9671-1ED9-551A-A998-E463F2A32939}" dt="2025-11-10T21:55:56.646" v="3109" actId="20577"/>
          <ac:spMkLst>
            <pc:docMk/>
            <pc:sldMk cId="2091008181" sldId="284"/>
            <ac:spMk id="2" creationId="{CB0310C8-E13E-49A6-E8B7-87D9E7A3C0EA}"/>
          </ac:spMkLst>
        </pc:spChg>
        <pc:spChg chg="mod">
          <ac:chgData name="Lee, Whitney" userId="42c304cf-7bf0-4354-97f1-ba8873b86299" providerId="ADAL" clId="{211D9671-1ED9-551A-A998-E463F2A32939}" dt="2025-11-10T21:55:40.210" v="3050" actId="1035"/>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0T21:41:17.731" v="2163" actId="20577"/>
        <pc:sldMkLst>
          <pc:docMk/>
          <pc:sldMk cId="530373313" sldId="291"/>
        </pc:sldMkLst>
        <pc:spChg chg="mod">
          <ac:chgData name="Lee, Whitney" userId="42c304cf-7bf0-4354-97f1-ba8873b86299" providerId="ADAL" clId="{211D9671-1ED9-551A-A998-E463F2A32939}" dt="2025-11-10T21:41:02.980" v="2160" actId="20577"/>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0T21:40:34.547" v="2110" actId="20577"/>
        <pc:sldMkLst>
          <pc:docMk/>
          <pc:sldMk cId="657166655" sldId="292"/>
        </pc:sldMkLst>
        <pc:spChg chg="mod">
          <ac:chgData name="Lee, Whitney" userId="42c304cf-7bf0-4354-97f1-ba8873b86299" providerId="ADAL" clId="{211D9671-1ED9-551A-A998-E463F2A32939}" dt="2025-11-10T21:37:55.205" v="1942"/>
          <ac:spMkLst>
            <pc:docMk/>
            <pc:sldMk cId="657166655" sldId="292"/>
            <ac:spMk id="4" creationId="{B02F96CD-7E28-2001-CD50-07E682939F40}"/>
          </ac:spMkLst>
        </pc:spChg>
        <pc:spChg chg="mod">
          <ac:chgData name="Lee, Whitney" userId="42c304cf-7bf0-4354-97f1-ba8873b86299" providerId="ADAL" clId="{211D9671-1ED9-551A-A998-E463F2A32939}" dt="2025-11-10T21:37:58.810" v="1958" actId="20577"/>
          <ac:spMkLst>
            <pc:docMk/>
            <pc:sldMk cId="657166655" sldId="292"/>
            <ac:spMk id="5" creationId="{7FA4BB79-24AA-C5B8-380D-D4C8B7402863}"/>
          </ac:spMkLst>
        </pc:spChg>
        <pc:spChg chg="mod">
          <ac:chgData name="Lee, Whitney" userId="42c304cf-7bf0-4354-97f1-ba8873b86299" providerId="ADAL" clId="{211D9671-1ED9-551A-A998-E463F2A32939}" dt="2025-11-10T21:38:18.770" v="2000" actId="20577"/>
          <ac:spMkLst>
            <pc:docMk/>
            <pc:sldMk cId="657166655" sldId="292"/>
            <ac:spMk id="6" creationId="{D964B02F-70D3-FEFC-D54C-F5DE3A48159F}"/>
          </ac:spMkLst>
        </pc:spChg>
        <pc:spChg chg="mod">
          <ac:chgData name="Lee, Whitney" userId="42c304cf-7bf0-4354-97f1-ba8873b86299" providerId="ADAL" clId="{211D9671-1ED9-551A-A998-E463F2A32939}" dt="2025-11-10T21:38:08.431" v="1983"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5:38:46.767" v="3140" actId="478"/>
        <pc:sldMasterMkLst>
          <pc:docMk/>
          <pc:sldMasterMk cId="0" sldId="2147483648"/>
        </pc:sldMasterMkLst>
        <pc:sldLayoutChg chg="addSp delSp modSp mod">
          <pc:chgData name="Lee, Whitney" userId="42c304cf-7bf0-4354-97f1-ba8873b86299" providerId="ADAL" clId="{211D9671-1ED9-551A-A998-E463F2A32939}" dt="2025-11-17T15:38:46.767" v="3140" actId="478"/>
          <pc:sldLayoutMkLst>
            <pc:docMk/>
            <pc:sldMasterMk cId="0" sldId="2147483648"/>
            <pc:sldLayoutMk cId="0" sldId="2147483655"/>
          </pc:sldLayoutMkLst>
          <pc:spChg chg="mod">
            <ac:chgData name="Lee, Whitney" userId="42c304cf-7bf0-4354-97f1-ba8873b86299" providerId="ADAL" clId="{211D9671-1ED9-551A-A998-E463F2A32939}" dt="2025-11-10T21:06:35.261" v="36" actId="20577"/>
            <ac:spMkLst>
              <pc:docMk/>
              <pc:sldMasterMk cId="0" sldId="2147483648"/>
              <pc:sldLayoutMk cId="0" sldId="2147483655"/>
              <ac:spMk id="2" creationId="{C9E04C85-0156-04FF-9795-0E6674715B97}"/>
            </ac:spMkLst>
          </pc:spChg>
          <pc:spChg chg="add mod">
            <ac:chgData name="Lee, Whitney" userId="42c304cf-7bf0-4354-97f1-ba8873b86299" providerId="ADAL" clId="{211D9671-1ED9-551A-A998-E463F2A32939}" dt="2025-11-11T16:28:42.461" v="3114" actId="1076"/>
            <ac:spMkLst>
              <pc:docMk/>
              <pc:sldMasterMk cId="0" sldId="2147483648"/>
              <pc:sldLayoutMk cId="0" sldId="2147483655"/>
              <ac:spMk id="5" creationId="{5F2856F2-E837-DD9A-83A4-71B5D3498690}"/>
            </ac:spMkLst>
          </pc:spChg>
          <pc:spChg chg="mod">
            <ac:chgData name="Lee, Whitney" userId="42c304cf-7bf0-4354-97f1-ba8873b86299" providerId="ADAL" clId="{211D9671-1ED9-551A-A998-E463F2A32939}" dt="2025-11-14T17:42:11.246" v="3115"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42:16.261" v="3116"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0T21:06:30.355" v="24"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0T21:07:09.687" v="42"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0T21:06:44.721" v="38" actId="1076"/>
            <ac:grpSpMkLst>
              <pc:docMk/>
              <pc:sldMasterMk cId="0" sldId="2147483648"/>
              <pc:sldLayoutMk cId="0" sldId="2147483655"/>
              <ac:grpSpMk id="3" creationId="{29BAD19F-044B-5364-54C4-34828E931897}"/>
            </ac:grpSpMkLst>
          </pc:grpChg>
          <pc:picChg chg="del">
            <ac:chgData name="Lee, Whitney" userId="42c304cf-7bf0-4354-97f1-ba8873b86299" providerId="ADAL" clId="{211D9671-1ED9-551A-A998-E463F2A32939}" dt="2025-11-17T15:38:46.767" v="3140" actId="478"/>
            <ac:picMkLst>
              <pc:docMk/>
              <pc:sldMasterMk cId="0" sldId="2147483648"/>
              <pc:sldLayoutMk cId="0" sldId="2147483655"/>
              <ac:picMk id="4" creationId="{B59055FF-749C-06F6-401F-9BAB937BE60B}"/>
            </ac:picMkLst>
          </pc:picChg>
          <pc:picChg chg="add mod">
            <ac:chgData name="Lee, Whitney" userId="42c304cf-7bf0-4354-97f1-ba8873b86299" providerId="ADAL" clId="{211D9671-1ED9-551A-A998-E463F2A32939}" dt="2025-11-17T15:38:45.809" v="3139" actId="167"/>
            <ac:picMkLst>
              <pc:docMk/>
              <pc:sldMasterMk cId="0" sldId="2147483648"/>
              <pc:sldLayoutMk cId="0" sldId="2147483655"/>
              <ac:picMk id="7" creationId="{CD785303-050F-D6F7-3569-1E6E80A9571B}"/>
            </ac:picMkLst>
          </pc:picChg>
        </pc:sldLayoutChg>
        <pc:sldLayoutChg chg="modSp mod">
          <pc:chgData name="Lee, Whitney" userId="42c304cf-7bf0-4354-97f1-ba8873b86299" providerId="ADAL" clId="{211D9671-1ED9-551A-A998-E463F2A32939}" dt="2025-11-14T17:42:28.424" v="3118" actId="207"/>
          <pc:sldLayoutMkLst>
            <pc:docMk/>
            <pc:sldMasterMk cId="0" sldId="2147483648"/>
            <pc:sldLayoutMk cId="3993272336" sldId="2147483659"/>
          </pc:sldLayoutMkLst>
          <pc:spChg chg="mod">
            <ac:chgData name="Lee, Whitney" userId="42c304cf-7bf0-4354-97f1-ba8873b86299" providerId="ADAL" clId="{211D9671-1ED9-551A-A998-E463F2A32939}" dt="2025-11-14T17:42:28.424" v="3118"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42:25.551" v="3117"/>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42:54.511" v="3122" actId="207"/>
          <pc:sldLayoutMkLst>
            <pc:docMk/>
            <pc:sldMasterMk cId="0" sldId="2147483648"/>
            <pc:sldLayoutMk cId="1379526535" sldId="2147483670"/>
          </pc:sldLayoutMkLst>
          <pc:spChg chg="mod">
            <ac:chgData name="Lee, Whitney" userId="42c304cf-7bf0-4354-97f1-ba8873b86299" providerId="ADAL" clId="{211D9671-1ED9-551A-A998-E463F2A32939}" dt="2025-11-10T21:07:58.132" v="44"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42:54.511" v="3122"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42:49.040" v="3121"/>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43:09.801" v="3125" actId="207"/>
          <pc:sldLayoutMkLst>
            <pc:docMk/>
            <pc:sldMasterMk cId="0" sldId="2147483648"/>
            <pc:sldLayoutMk cId="3117666292" sldId="2147483671"/>
          </pc:sldLayoutMkLst>
          <pc:spChg chg="mod">
            <ac:chgData name="Lee, Whitney" userId="42c304cf-7bf0-4354-97f1-ba8873b86299" providerId="ADAL" clId="{211D9671-1ED9-551A-A998-E463F2A32939}" dt="2025-11-14T17:43:09.801" v="3125"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43:06.494" v="3124"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43:03.263" v="3123"/>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42:42.086" v="3120" actId="207"/>
          <pc:sldLayoutMkLst>
            <pc:docMk/>
            <pc:sldMasterMk cId="0" sldId="2147483648"/>
            <pc:sldLayoutMk cId="2105013169" sldId="2147483672"/>
          </pc:sldLayoutMkLst>
          <pc:spChg chg="mod">
            <ac:chgData name="Lee, Whitney" userId="42c304cf-7bf0-4354-97f1-ba8873b86299" providerId="ADAL" clId="{211D9671-1ED9-551A-A998-E463F2A32939}" dt="2025-11-14T17:42:42.086" v="3120"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42:38.985" v="3119"/>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43:22.379" v="3127"/>
          <pc:sldLayoutMkLst>
            <pc:docMk/>
            <pc:sldMasterMk cId="0" sldId="2147483648"/>
            <pc:sldLayoutMk cId="2411421136" sldId="2147483673"/>
          </pc:sldLayoutMkLst>
          <pc:spChg chg="mod">
            <ac:chgData name="Lee, Whitney" userId="42c304cf-7bf0-4354-97f1-ba8873b86299" providerId="ADAL" clId="{211D9671-1ED9-551A-A998-E463F2A32939}" dt="2025-11-14T17:43:15.999" v="3126"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43:22.379" v="3127"/>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43:32.013" v="3129" actId="207"/>
          <pc:sldLayoutMkLst>
            <pc:docMk/>
            <pc:sldMasterMk cId="0" sldId="2147483648"/>
            <pc:sldLayoutMk cId="1652537508" sldId="2147483674"/>
          </pc:sldLayoutMkLst>
          <pc:spChg chg="mod">
            <ac:chgData name="Lee, Whitney" userId="42c304cf-7bf0-4354-97f1-ba8873b86299" providerId="ADAL" clId="{211D9671-1ED9-551A-A998-E463F2A32939}" dt="2025-11-14T17:43:32.013" v="3129"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43:29.572" v="3128"/>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5:55:35.699" v="3156" actId="18131"/>
        <pc:sldMasterMkLst>
          <pc:docMk/>
          <pc:sldMasterMk cId="2113399045" sldId="2147483660"/>
        </pc:sldMasterMkLst>
        <pc:spChg chg="mod">
          <ac:chgData name="Lee, Whitney" userId="42c304cf-7bf0-4354-97f1-ba8873b86299" providerId="ADAL" clId="{211D9671-1ED9-551A-A998-E463F2A32939}" dt="2025-11-14T17:43:37.419" v="3130"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43:40.391" v="3131"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43:53.757" v="3133" actId="207"/>
          <pc:sldLayoutMkLst>
            <pc:docMk/>
            <pc:sldMasterMk cId="2113399045" sldId="2147483660"/>
            <pc:sldLayoutMk cId="2923927821" sldId="2147483662"/>
          </pc:sldLayoutMkLst>
          <pc:spChg chg="mod">
            <ac:chgData name="Lee, Whitney" userId="42c304cf-7bf0-4354-97f1-ba8873b86299" providerId="ADAL" clId="{211D9671-1ED9-551A-A998-E463F2A32939}" dt="2025-11-14T17:43:53.757" v="3133"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0T21:09:14.521" v="79"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43:49.279" v="3132"/>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5:52:40.279" v="3154"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0T21:23:31.298" v="1023"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43:59.189" v="3134"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5:52:40.279" v="3154"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5:39:07.625" v="3143"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7:44:17.766" v="3137"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211D9671-1ED9-551A-A998-E463F2A32939}" dt="2025-11-17T15:39:06.328" v="3142" actId="167"/>
            <ac:picMkLst>
              <pc:docMk/>
              <pc:sldMasterMk cId="2113399045" sldId="2147483660"/>
              <pc:sldLayoutMk cId="126326423" sldId="2147483664"/>
              <ac:picMk id="2" creationId="{A6F865B4-66F7-0474-26EE-4FDF9233E243}"/>
            </ac:picMkLst>
          </pc:picChg>
          <pc:picChg chg="del">
            <ac:chgData name="Lee, Whitney" userId="42c304cf-7bf0-4354-97f1-ba8873b86299" providerId="ADAL" clId="{211D9671-1ED9-551A-A998-E463F2A32939}" dt="2025-11-17T15:39:07.625" v="3143" actId="478"/>
            <ac:picMkLst>
              <pc:docMk/>
              <pc:sldMasterMk cId="2113399045" sldId="2147483660"/>
              <pc:sldLayoutMk cId="126326423" sldId="2147483664"/>
              <ac:picMk id="7" creationId="{8680D2B4-5046-A9DA-D208-679C07A47959}"/>
            </ac:picMkLst>
          </pc:picChg>
        </pc:sldLayoutChg>
        <pc:sldLayoutChg chg="modSp mod">
          <pc:chgData name="Lee, Whitney" userId="42c304cf-7bf0-4354-97f1-ba8873b86299" providerId="ADAL" clId="{211D9671-1ED9-551A-A998-E463F2A32939}" dt="2025-11-17T15:55:35.699" v="3156"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0T21:23:44.774" v="1055"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44:07.841" v="3135"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5:55:35.699" v="3156"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5:51:03.748" v="3148"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11-14T17:44:12.083" v="3136"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0T21:23:55.282" v="1083"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1-17T15:51:03.748" v="3148" actId="14826"/>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If someone asked why you deserve to have eternal life in God’s presence, what would you say? Obviously, none of us deserves an eternal reward. We have all sinned and deserve eternal punishment. But mercifully, the basis for our right status before God has nothing to do with our own efforts.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Starter—Rhetorical Questions</a:t>
            </a:r>
          </a:p>
          <a:p>
            <a:r>
              <a:rPr lang="en-US" i="0" dirty="0">
                <a:effectLst/>
                <a:latin typeface="Times"/>
              </a:rPr>
              <a:t>The purpose of a rhetorical question is not to receive an answer, but to provoke thought and make a point. Can you figure out who asked these famous rhetorical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“What’s in a name?” (Juliet in William Shakespeare’s </a:t>
            </a:r>
            <a:r>
              <a:rPr lang="en-US" i="1" dirty="0">
                <a:effectLst/>
              </a:rPr>
              <a:t>Romeo and Juliet</a:t>
            </a:r>
            <a:r>
              <a:rPr lang="en-US" i="0" dirty="0">
                <a:effectLs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rPr>
              <a:t>“How do you solve a problem like Maria?” (the nuns in “The Sound of Music”)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rPr>
              <a:t>“Am I my brother’s keeper?” (Cain in Genesis 4:9, </a:t>
            </a:r>
            <a:r>
              <a:rPr lang="en-US" i="0" cap="small" baseline="0" dirty="0" err="1">
                <a:effectLst/>
              </a:rPr>
              <a:t>niv</a:t>
            </a:r>
            <a:r>
              <a:rPr lang="en-US" i="0" dirty="0">
                <a:effectLs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rPr>
              <a:t>“What’s love got to do with it?” (Tina Turner)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rPr>
              <a:t>“If I were two-faced, would I be wearing this one?” (Abraham Lincoln)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endParaRPr>
          </a:p>
          <a:p>
            <a:r>
              <a:rPr lang="en-US" sz="1200" kern="1200" dirty="0">
                <a:solidFill>
                  <a:schemeClr val="tx1"/>
                </a:solidFill>
                <a:effectLst/>
                <a:latin typeface="+mn-lt"/>
                <a:ea typeface="+mn-ea"/>
                <a:cs typeface="+mn-cs"/>
              </a:rPr>
              <a:t>Rhetorical questions can be powerful tools when someone wants to make a point. We can see this in Galatians 3, where Paul asks a series of questions</a:t>
            </a:r>
          </a:p>
          <a:p>
            <a:r>
              <a:rPr lang="en-US" sz="1200" kern="1200" dirty="0">
                <a:solidFill>
                  <a:schemeClr val="tx1"/>
                </a:solidFill>
                <a:effectLst/>
                <a:latin typeface="+mn-lt"/>
                <a:ea typeface="+mn-ea"/>
                <a:cs typeface="+mn-cs"/>
              </a:rPr>
              <a:t>designed to make the believers in Galatia stop and think about what they’re doing.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Paul had introduced the Galatians to the true gospel. But the false teachers at Galatia were teaching that Christians were required to follow the Law. Their teaching minimized Jesus’ death since they said human effort was required to earn salvation. The false teachers didn’t realize that Jesus had opened the way for people to receive true justification—something that had been impossible under the Law.</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Galatians 3:14–18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14. </a:t>
            </a:r>
            <a:r>
              <a:rPr lang="en-US" sz="1200" b="0" i="0" kern="1200" dirty="0">
                <a:solidFill>
                  <a:schemeClr val="tx1"/>
                </a:solidFill>
                <a:effectLst/>
                <a:latin typeface="+mn-lt"/>
                <a:ea typeface="+mn-ea"/>
                <a:cs typeface="+mn-cs"/>
              </a:rPr>
              <a:t>Through Christ Jesus, God has blessed the Gentiles with the same blessing he promised to Abraham, so that we who are believers might receive the promised Holy Spirit through faith. 15. Dear brothers and sisters, here’s an example from everyday life. Just as no one can set aside or amend an irrevocable agreement, so it is in this case. 16. God gave the promises to Abraham and his child. And notice that the Scripture doesn’t say “to his children,” as if it meant many descendants. Rather, it says “to his child”—and that, of course, means Christ. 17. This is what I am trying to say: The agreement God made with Abraham could not be canceled 430 years later when God gave the law to Moses. God would be breaking his promise. 18. For if the inheritance could be received by keeping the law, then it would not be the result of accepting God’s promise. But God graciously gave it to Abraham as a promise.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14.</a:t>
            </a:r>
            <a:r>
              <a:rPr lang="en-US" b="1" i="0" dirty="0">
                <a:solidFill>
                  <a:srgbClr val="000000"/>
                </a:solidFill>
                <a:effectLst/>
                <a:latin typeface="system-ui"/>
              </a:rPr>
              <a:t>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That the blessing of Abraham might come on the Gentiles through Jesus Christ; that we might receive the promise of the Spirit through faith. 15. Brethren, I speak after the manner of men; Though it be but a man's covenant, yet if it be confirmed, no man </a:t>
            </a:r>
            <a:r>
              <a:rPr lang="en-US" sz="1200" b="0" i="0" kern="1200" dirty="0" err="1">
                <a:solidFill>
                  <a:schemeClr val="tx1"/>
                </a:solidFill>
                <a:effectLst/>
                <a:latin typeface="+mn-lt"/>
                <a:ea typeface="+mn-ea"/>
                <a:cs typeface="+mn-cs"/>
              </a:rPr>
              <a:t>disannulleth</a:t>
            </a:r>
            <a:r>
              <a:rPr lang="en-US" sz="1200" b="0" i="0" kern="1200" dirty="0">
                <a:solidFill>
                  <a:schemeClr val="tx1"/>
                </a:solidFill>
                <a:effectLst/>
                <a:latin typeface="+mn-lt"/>
                <a:ea typeface="+mn-ea"/>
                <a:cs typeface="+mn-cs"/>
              </a:rPr>
              <a:t>, or </a:t>
            </a:r>
            <a:r>
              <a:rPr lang="en-US" sz="1200" b="0" i="0" kern="1200" dirty="0" err="1">
                <a:solidFill>
                  <a:schemeClr val="tx1"/>
                </a:solidFill>
                <a:effectLst/>
                <a:latin typeface="+mn-lt"/>
                <a:ea typeface="+mn-ea"/>
                <a:cs typeface="+mn-cs"/>
              </a:rPr>
              <a:t>addeth</a:t>
            </a:r>
            <a:r>
              <a:rPr lang="en-US" sz="1200" b="0" i="0" kern="1200" dirty="0">
                <a:solidFill>
                  <a:schemeClr val="tx1"/>
                </a:solidFill>
                <a:effectLst/>
                <a:latin typeface="+mn-lt"/>
                <a:ea typeface="+mn-ea"/>
                <a:cs typeface="+mn-cs"/>
              </a:rPr>
              <a:t> thereto. 16. Now to Abraham and his seed were the promises made. He saith not, And to seeds, as of many; but as of one, And to thy seed, which is Christ. 17. And this I say, that the covenant, that was confirmed before of God in Christ, the law, which was four hundred and thirty years after, cannot disannul, that it should make the promise of none effect. 18. For if the inheritance be of the law, it is no more of promise: but God gave it to Abraham by promise.</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God’s Promises</a:t>
            </a:r>
          </a:p>
          <a:p>
            <a:r>
              <a:rPr lang="en-US" sz="1200" kern="1200" dirty="0">
                <a:solidFill>
                  <a:schemeClr val="tx1"/>
                </a:solidFill>
                <a:effectLst/>
                <a:latin typeface="+mn-lt"/>
                <a:ea typeface="+mn-ea"/>
                <a:cs typeface="+mn-cs"/>
              </a:rPr>
              <a:t>God is faithful; He never forgets or breaks His promises. Students will read several Scriptures, noting God’s promises and any conditions they depend upon.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3:19–21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19. </a:t>
            </a:r>
            <a:r>
              <a:rPr lang="en-US" sz="1200" b="0" i="0" kern="1200" dirty="0">
                <a:solidFill>
                  <a:schemeClr val="tx1"/>
                </a:solidFill>
                <a:effectLst/>
                <a:latin typeface="+mn-lt"/>
                <a:ea typeface="+mn-ea"/>
                <a:cs typeface="+mn-cs"/>
              </a:rPr>
              <a:t>Why, then, was the law given? It was given alongside the promise to show people their sins. But the law was designed to last only until the coming of the child who was promised. God gave his law through angels to Moses, who was the mediator between God and the people. 20. Now a mediator is helpful if more than one party must reach an agreement. But God, who is one, did not use a mediator when he gave his promise to Abraham. 21. Is there a conflict, then, between God’s law and God’s promises? Absolutely not! If the law could give us new life, we could be made right with God by obeying it.</a:t>
            </a:r>
            <a:endParaRPr lang="en-US" b="0" i="0" dirty="0">
              <a:solidFill>
                <a:srgbClr val="000000"/>
              </a:solidFill>
              <a:effectLst/>
              <a:latin typeface="system-ui"/>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19. Wherefore then </a:t>
            </a:r>
            <a:r>
              <a:rPr lang="en-US" sz="1200" b="0" i="0" kern="1200" dirty="0" err="1">
                <a:solidFill>
                  <a:schemeClr val="tx1"/>
                </a:solidFill>
                <a:effectLst/>
                <a:latin typeface="+mn-lt"/>
                <a:ea typeface="+mn-ea"/>
                <a:cs typeface="+mn-cs"/>
              </a:rPr>
              <a:t>serveth</a:t>
            </a:r>
            <a:r>
              <a:rPr lang="en-US" sz="1200" b="0" i="0" kern="1200" dirty="0">
                <a:solidFill>
                  <a:schemeClr val="tx1"/>
                </a:solidFill>
                <a:effectLst/>
                <a:latin typeface="+mn-lt"/>
                <a:ea typeface="+mn-ea"/>
                <a:cs typeface="+mn-cs"/>
              </a:rPr>
              <a:t> the law? It was added because of transgressions, till the seed should come to whom the promise was made; and it was ordained by angels in the hand of a mediator. 20. Now a mediator is not a mediator of one, but God is one. 21. Is the law then against the promises of God? God forbid: for if there had been a law given which could have given life, verily righteousness should have been by the law.</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Galatians 3:22–25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22. </a:t>
            </a:r>
            <a:r>
              <a:rPr lang="en-US" sz="1200" b="0" i="0" kern="1200" dirty="0">
                <a:solidFill>
                  <a:schemeClr val="tx1"/>
                </a:solidFill>
                <a:effectLst/>
                <a:latin typeface="+mn-lt"/>
                <a:ea typeface="+mn-ea"/>
                <a:cs typeface="+mn-cs"/>
              </a:rPr>
              <a:t>But the Scriptures declare that we are all prisoners of sin, so we receive God’s promise of freedom only by believing in Jesus Christ. 23. Before the way of faith in Christ was available to us, we were placed under guard by the law. We were kept in protective custody, so to speak, until the way of faith was revealed. 24. Let me put it another way. The law was our guardian until Christ came; it protected us until we could be made right with God through faith. 25. And now that the way of faith has come, we no longer need the law as our guardian.</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0" i="0" kern="1200" dirty="0">
                <a:solidFill>
                  <a:schemeClr val="tx1"/>
                </a:solidFill>
                <a:effectLst/>
                <a:latin typeface="+mn-lt"/>
                <a:ea typeface="+mn-ea"/>
                <a:cs typeface="+mn-cs"/>
              </a:rPr>
              <a:t>22. But the scripture hath concluded all under sin, that the promise by faith of Jesus Christ might be given to them that believe. 23. But before faith came, we were kept under the law, shut up unto the faith which should afterwards be revealed. 24. Wherefore the law was our schoolmaster to bring us unto Christ, that we might be justified by faith. 25. But after that faith is come, we are no longer under a schoolmaster.</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Avoiding Legalism</a:t>
            </a:r>
          </a:p>
          <a:p>
            <a:r>
              <a:rPr lang="en-US" sz="1200" kern="1200" dirty="0">
                <a:solidFill>
                  <a:schemeClr val="tx1"/>
                </a:solidFill>
                <a:effectLst/>
                <a:latin typeface="+mn-lt"/>
                <a:ea typeface="+mn-ea"/>
                <a:cs typeface="+mn-cs"/>
              </a:rPr>
              <a:t>Christians sometimes fall into the trap of thinking their good behavior will earn God’s grace and love. Students will consider several questions to evaluate whether legalism may have crept into their lives.</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dirty="0">
                <a:effectLst/>
                <a:latin typeface="Times"/>
              </a:rPr>
              <a:t>Paul never denied that the Law had a role to play in God’s plan of salvation (Romans 7:12–13; 1 Timothy 1:8). But God justified Abraham according to his faith hundreds of years before the arrival of the Law. God’s promises to Abraham were not nullified by the arrival of the Law. When Jesus died, He fulfilled the conditions of the Law, and those who have faith in Him were set free from the Law’s curse. Our relationship with God is not birthed through keeping a set of strict rules, but it’s based on our faith in Jesus.</a:t>
            </a:r>
          </a:p>
          <a:p>
            <a:endParaRPr lang="en-US"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Habakkuk 2:4; Romans 1:17; Galatians 3:1–25; Hebrews 10:38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summarize Paul’s defense of justification by faith.</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embrace the freedom that Jesus offers.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evaluate whether they are trying to earn God’s favor through human effort.</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3:1–4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1.</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Oh, foolish Galatians! Who has cast an evil spell on you? For the meaning of Jesus Christ’s death was made as clear to you as if you had seen a picture of his death on the cross. 2. Let me ask you this one question: Did you receive the Holy Spirit by obeying the law of Moses? Of course not! You received the Spirit because you believed the message you heard about Christ. 3. How foolish can you be? After starting your new lives in the Spirit, why are you now trying to become perfect by your own human effort? 4. Have you experienced so much for nothing? Surely it was not in vain, was it?</a:t>
            </a:r>
            <a:endParaRPr lang="en-US" b="0" i="0" dirty="0">
              <a:solidFill>
                <a:srgbClr val="000000"/>
              </a:solidFill>
              <a:effectLst/>
              <a:latin typeface="system-ui"/>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O foolish Galatians, who hath bewitched you, that ye should not obey the truth, before whose eyes Jesus Christ hath been evidently set forth, crucified among you? 2. This only would I learn of you, Received ye the Spirit by the works of the law, or by the hearing of faith? 3. Are ye so foolish? having begun in the Spirit, are ye now made perfect by the flesh? 4. Have ye suffered so many things in vain? if it be yet in vain.</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3:5–9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5. </a:t>
            </a:r>
            <a:r>
              <a:rPr lang="en-US" sz="1200" b="0" i="0" kern="1200" dirty="0">
                <a:solidFill>
                  <a:schemeClr val="tx1"/>
                </a:solidFill>
                <a:effectLst/>
                <a:latin typeface="+mn-lt"/>
                <a:ea typeface="+mn-ea"/>
                <a:cs typeface="+mn-cs"/>
              </a:rPr>
              <a:t>I ask you again, does God give you the Holy Spirit and work miracles among you because you obey the law? Of course not! It is because you believe the message you heard about Christ. 6. In the same way, “Abraham believed God, and God counted him as righteous because of his faith.” 7. The real children of Abraham, then, are those who put their faith in God. 8. What’s more, the Scriptures looked forward to this time when God would make the Gentiles right in his sight because of their faith. God proclaimed this good news to Abraham long ago when he said, “All nations will be blessed through you.” 9. So all who put their faith in Christ share the same blessing Abraham received because of his faith.</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5.</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He therefore that </a:t>
            </a:r>
            <a:r>
              <a:rPr lang="en-US" sz="1200" b="0" i="0" kern="1200" dirty="0" err="1">
                <a:solidFill>
                  <a:schemeClr val="tx1"/>
                </a:solidFill>
                <a:effectLst/>
                <a:latin typeface="+mn-lt"/>
                <a:ea typeface="+mn-ea"/>
                <a:cs typeface="+mn-cs"/>
              </a:rPr>
              <a:t>ministereth</a:t>
            </a:r>
            <a:r>
              <a:rPr lang="en-US" sz="1200" b="0" i="0" kern="1200" dirty="0">
                <a:solidFill>
                  <a:schemeClr val="tx1"/>
                </a:solidFill>
                <a:effectLst/>
                <a:latin typeface="+mn-lt"/>
                <a:ea typeface="+mn-ea"/>
                <a:cs typeface="+mn-cs"/>
              </a:rPr>
              <a:t> to you the Spirit, and worketh miracles among you, doeth he it by the works of the law, or by the hearing of faith? 6. Even as Abraham believed God, and it was accounted to him for righteousness. 7. Know ye therefore that they which are of faith, the same are the children of Abraham. 8. And the scripture, foreseeing that God would justify the heathen through faith, preached before the gospel unto Abraham, saying, In thee shall all nations be blessed. 9. So then they which be of faith are blessed with faithful Abraham.</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Faith vs. Works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people are confused by the concept of justification by faith. To better understand this doctrine, students will compare Romans 3:28 and James 2:24.</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3:10–13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10. </a:t>
            </a:r>
            <a:r>
              <a:rPr lang="en-US" sz="1200" b="0" i="0" kern="1200" dirty="0">
                <a:solidFill>
                  <a:schemeClr val="tx1"/>
                </a:solidFill>
                <a:effectLst/>
                <a:latin typeface="+mn-lt"/>
                <a:ea typeface="+mn-ea"/>
                <a:cs typeface="+mn-cs"/>
              </a:rPr>
              <a:t>But those who depend on the law to make them right with God are under his curse, for the Scriptures say, “Cursed is everyone who does not observe and obey all the commands that are written in God’s Book of the Law.” 11. So it is clear that no one can be made right with God by trying to keep the law. For the Scriptures say, “It is through faith that a righteous person has life.” 12. This way of faith is very different from the way of law, which says, “It is through obeying the law that a person has life.” 13. But Christ has rescued us from the curse pronounced by the law. When he was hung on the cross, he took upon himself the curse for our wrongdoing. For it is written in the Scriptures, “Cursed is everyone who is hung on a tree.”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baseline="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as many as are of the works of the law are under the curse: for it is written, Cursed is every one that </a:t>
            </a:r>
            <a:r>
              <a:rPr lang="en-US" sz="1200" b="0" i="0" kern="1200" dirty="0" err="1">
                <a:solidFill>
                  <a:schemeClr val="tx1"/>
                </a:solidFill>
                <a:effectLst/>
                <a:latin typeface="+mn-lt"/>
                <a:ea typeface="+mn-ea"/>
                <a:cs typeface="+mn-cs"/>
              </a:rPr>
              <a:t>continueth</a:t>
            </a:r>
            <a:r>
              <a:rPr lang="en-US" sz="1200" b="0" i="0" kern="1200" dirty="0">
                <a:solidFill>
                  <a:schemeClr val="tx1"/>
                </a:solidFill>
                <a:effectLst/>
                <a:latin typeface="+mn-lt"/>
                <a:ea typeface="+mn-ea"/>
                <a:cs typeface="+mn-cs"/>
              </a:rPr>
              <a:t> not in all things which are written in the book of the law to do them. 11. But that no man is justified by the law in the sight of God, it is evident: for, The just shall live by faith. 12. And the law is not of faith: but, The man that doeth them shall live in them. 13. Christ hath redeemed us from the curse of the law, being made a curse for us: for it is written, Cursed is every one that </a:t>
            </a:r>
            <a:r>
              <a:rPr lang="en-US" sz="1200" b="0" i="0" kern="1200" dirty="0" err="1">
                <a:solidFill>
                  <a:schemeClr val="tx1"/>
                </a:solidFill>
                <a:effectLst/>
                <a:latin typeface="+mn-lt"/>
                <a:ea typeface="+mn-ea"/>
                <a:cs typeface="+mn-cs"/>
              </a:rPr>
              <a:t>hangeth</a:t>
            </a:r>
            <a:r>
              <a:rPr lang="en-US" sz="1200" b="0" i="0" kern="1200" dirty="0">
                <a:solidFill>
                  <a:schemeClr val="tx1"/>
                </a:solidFill>
                <a:effectLst/>
                <a:latin typeface="+mn-lt"/>
                <a:ea typeface="+mn-ea"/>
                <a:cs typeface="+mn-cs"/>
              </a:rPr>
              <a:t> on a tree: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CD785303-050F-D6F7-3569-1E6E80A9571B}"/>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147253" y="6871700"/>
            <a:ext cx="5817118" cy="2531697"/>
            <a:chOff x="1157812" y="6756995"/>
            <a:chExt cx="5603348" cy="253169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LETTERS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03348" cy="1583575"/>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GALATIANS</a:t>
              </a:r>
            </a:p>
          </p:txBody>
        </p:sp>
      </p:grpSp>
      <p:sp>
        <p:nvSpPr>
          <p:cNvPr id="5" name="TextBox 7">
            <a:extLst>
              <a:ext uri="{FF2B5EF4-FFF2-40B4-BE49-F238E27FC236}">
                <a16:creationId xmlns:a16="http://schemas.microsoft.com/office/drawing/2014/main" id="{5F2856F2-E837-DD9A-83A4-71B5D3498690}"/>
              </a:ext>
            </a:extLst>
          </p:cNvPr>
          <p:cNvSpPr txBox="1"/>
          <p:nvPr userDrawn="1"/>
        </p:nvSpPr>
        <p:spPr>
          <a:xfrm>
            <a:off x="7392793" y="6075585"/>
            <a:ext cx="9747954"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The apostle Paul wrote to the church in Galatia because false teachers there had been twisting the truth of the gospel. Christians are made righteous through Him, not because of any good works they do. False teaching still exists in the Church today. Studying Paul’s letters to the Galatians will help believers know how to deal with anyone “who preaches a different kind of Good News” (1:8).</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9" y="4168661"/>
              <a:ext cx="2496971" cy="1693028"/>
            </a:xfrm>
            <a:prstGeom prst="rect">
              <a:avLst/>
            </a:prstGeom>
          </p:spPr>
          <p:txBody>
            <a:bodyPr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GALATIANS 3:8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108" t="376" r="31302" b="-376"/>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WE ARE JUSTIFIED BY FAITH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7847" r="6401"/>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REDEEMED FROM THE LAW’S CURSE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61" r="17161"/>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THE LAW POINTS TO CHRIST</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F865B4-66F7-0474-26EE-4FDF9233E243}"/>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46537"/>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6—JUSTIFICATION BY FAITH</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1143000" y="3619500"/>
            <a:ext cx="8839200"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impossible for anyone to be justified through the Law?</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3:10–13</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CURSE OF THE LAW</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3:14–18</a:t>
            </a:r>
          </a:p>
        </p:txBody>
      </p:sp>
      <p:sp>
        <p:nvSpPr>
          <p:cNvPr id="7" name="TextBox 8">
            <a:extLst>
              <a:ext uri="{FF2B5EF4-FFF2-40B4-BE49-F238E27FC236}">
                <a16:creationId xmlns:a16="http://schemas.microsoft.com/office/drawing/2014/main" id="{25125C70-90BD-0DAA-6987-EF11A8310C59}"/>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UNBREAKABLE PROMISE</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762000" y="3848100"/>
            <a:ext cx="9067800"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are God’s promises different from human promises?</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3:19–21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PURPOSE OF THE LAW</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95700"/>
            <a:ext cx="91440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is justification by faith better than the Old Testament Law?</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Even though it cannot make us right with God, how was the Law helpful in God’s plan of salvation?</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3:19–21</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THE PURPOSE OF THE LAW</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3:22–25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LAW, OUR GUARDIAN</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your own words, why is the Law no longer necessary?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role did the Law play in God’s plan before Jesus was born?</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3162300"/>
            <a:ext cx="70866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Evaluate your heart to identify any areas of works-based legalism.</a:t>
            </a:r>
          </a:p>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Find ways to offer grace to others, even when they don’t deserve it.</a:t>
            </a:r>
          </a:p>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Share with someone the good news that Jesus offers undeserved grace.</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Through Jesus, we can become </a:t>
            </a:r>
            <a:r>
              <a:rPr lang="en-US" sz="3600" i="1">
                <a:solidFill>
                  <a:schemeClr val="bg1">
                    <a:lumMod val="95000"/>
                  </a:schemeClr>
                </a:solidFill>
                <a:latin typeface="Corbel" panose="020B0503020204020204" pitchFamily="34" charset="0"/>
              </a:rPr>
              <a:t>God’s beloved children.</a:t>
            </a: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1623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CHILDREN OF GOD THROUGH FAITH</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Justification is being made right with God.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JUSTIFICATION BY FAITH</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282150"/>
            <a:ext cx="8666052" cy="5035994"/>
          </a:xfrm>
          <a:prstGeom prst="rect">
            <a:avLst/>
          </a:prstGeom>
        </p:spPr>
        <p:txBody>
          <a:bodyPr wrap="square" lIns="0" tIns="0" rIns="0" bIns="0" rtlCol="0" anchor="ctr">
            <a:spAutoFit/>
          </a:bodyPr>
          <a:lstStyle/>
          <a:p>
            <a:pPr>
              <a:lnSpc>
                <a:spcPts val="6599"/>
              </a:lnSpc>
            </a:pPr>
            <a:r>
              <a:rPr lang="en-US" sz="5000" dirty="0">
                <a:solidFill>
                  <a:srgbClr val="FFFFFF"/>
                </a:solidFill>
                <a:latin typeface="Corbel" panose="020B0503020204020204" pitchFamily="34" charset="0"/>
              </a:rPr>
              <a:t>And the scripture, foreseeing that God would justify the heathen through faith, preached before the gospel unto Abraham, saying, In thee shall all nations be blessed.</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6298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329721"/>
            <a:ext cx="9067800" cy="5008872"/>
          </a:xfrm>
          <a:prstGeom prst="rect">
            <a:avLst/>
          </a:prstGeom>
        </p:spPr>
        <p:txBody>
          <a:bodyPr wrap="square" lIns="0" tIns="0" rIns="0" bIns="0" rtlCol="0" anchor="ctr">
            <a:spAutoFit/>
          </a:bodyPr>
          <a:lstStyle/>
          <a:p>
            <a:pPr>
              <a:lnSpc>
                <a:spcPts val="6599"/>
              </a:lnSpc>
            </a:pPr>
            <a:r>
              <a:rPr lang="en-US" sz="4200" dirty="0">
                <a:solidFill>
                  <a:srgbClr val="FFFFFF"/>
                </a:solidFill>
                <a:latin typeface="Corbel" panose="020B0503020204020204" pitchFamily="34" charset="0"/>
              </a:rPr>
              <a:t>The Scriptures looked forward to this time when God would make the Gentiles right in his sight because of their faith. God proclaimed this good news to Abraham long ago when he said, “All nations will be blessed through you.”</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6298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FOOLISH GALATIANS</a:t>
            </a:r>
          </a:p>
          <a:p>
            <a:pPr>
              <a:lnSpc>
                <a:spcPts val="3840"/>
              </a:lnSpc>
            </a:pPr>
            <a:r>
              <a:rPr lang="en-US" sz="3200" spc="160" dirty="0">
                <a:solidFill>
                  <a:srgbClr val="FFFFFF"/>
                </a:solidFill>
                <a:latin typeface="Franklin Gothic Medium" panose="020B0603020102020204" pitchFamily="34" charset="0"/>
              </a:rPr>
              <a:t>Galatians 3:1–4</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think the Galatians might have reacted when this passage from Paul’s letter was read to them?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the Galatians had started relying on the Law for justification instead of fully depending on God’s grace?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Galatians 3:1–4</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FOOLISH GALATIANS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3:5–9</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CHILDREN OF ABRAHAM</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685800" y="3848100"/>
            <a:ext cx="9372600" cy="524759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Why would an argument based on Abraham be effective against the Galatian false teachers?</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The same Greek word (</a:t>
            </a:r>
            <a:r>
              <a:rPr lang="en-US" sz="3200" i="1" dirty="0">
                <a:solidFill>
                  <a:schemeClr val="bg1">
                    <a:lumMod val="95000"/>
                  </a:schemeClr>
                </a:solidFill>
                <a:latin typeface="Corbel" panose="020B0503020204020204" pitchFamily="34" charset="0"/>
                <a:ea typeface="Palatino" pitchFamily="2" charset="77"/>
                <a:cs typeface="Calibri" panose="020F0502020204030204" pitchFamily="34" charset="0"/>
              </a:rPr>
              <a:t>ethnos</a:t>
            </a: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 is translated as both “Gentiles” and “nations” in Galatians 3:8. How does the range of this word’s meaning help us better understand God’s original promise to Abraham that “all nations will be blessed through you”?</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3:10–13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CURSE OF THE LAW</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4191</TotalTime>
  <Words>2703</Words>
  <Application>Microsoft Macintosh PowerPoint</Application>
  <PresentationFormat>Custom</PresentationFormat>
  <Paragraphs>144</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Book</vt:lpstr>
      <vt:lpstr>Arial</vt:lpstr>
      <vt:lpstr>system-ui</vt:lpstr>
      <vt:lpstr>Calibri</vt:lpstr>
      <vt:lpstr>Franklin Gothic Medium</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3</cp:revision>
  <dcterms:created xsi:type="dcterms:W3CDTF">2023-08-11T18:12:45Z</dcterms:created>
  <dcterms:modified xsi:type="dcterms:W3CDTF">2025-11-18T19:24:59Z</dcterms:modified>
  <dc:identifier>DAEvRMTdTXk</dc:identifier>
</cp:coreProperties>
</file>