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19F000-3C2F-8D47-8090-B6D5566DF909}" v="41" dt="2025-11-17T16:19:01.7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71071" autoAdjust="0"/>
  </p:normalViewPr>
  <p:slideViewPr>
    <p:cSldViewPr>
      <p:cViewPr varScale="1">
        <p:scale>
          <a:sx n="58" d="100"/>
          <a:sy n="58" d="100"/>
        </p:scale>
        <p:origin x="744" y="200"/>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10" d="100"/>
          <a:sy n="110" d="100"/>
        </p:scale>
        <p:origin x="2056"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6:19:01.707" v="3772" actId="14826"/>
      <pc:docMkLst>
        <pc:docMk/>
      </pc:docMkLst>
      <pc:sldChg chg="modNotesTx">
        <pc:chgData name="Lee, Whitney" userId="42c304cf-7bf0-4354-97f1-ba8873b86299" providerId="ADAL" clId="{211D9671-1ED9-551A-A998-E463F2A32939}" dt="2025-11-11T16:36:39.794" v="357" actId="20577"/>
        <pc:sldMkLst>
          <pc:docMk/>
          <pc:sldMk cId="336364739" sldId="264"/>
        </pc:sldMkLst>
      </pc:sldChg>
      <pc:sldChg chg="modSp mod">
        <pc:chgData name="Lee, Whitney" userId="42c304cf-7bf0-4354-97f1-ba8873b86299" providerId="ADAL" clId="{211D9671-1ED9-551A-A998-E463F2A32939}" dt="2025-11-11T16:39:06.631" v="418" actId="14100"/>
        <pc:sldMkLst>
          <pc:docMk/>
          <pc:sldMk cId="1472856482" sldId="265"/>
        </pc:sldMkLst>
        <pc:spChg chg="mod">
          <ac:chgData name="Lee, Whitney" userId="42c304cf-7bf0-4354-97f1-ba8873b86299" providerId="ADAL" clId="{211D9671-1ED9-551A-A998-E463F2A32939}" dt="2025-11-11T16:39:06.631" v="418" actId="14100"/>
          <ac:spMkLst>
            <pc:docMk/>
            <pc:sldMk cId="1472856482" sldId="265"/>
            <ac:spMk id="2" creationId="{27514B45-0AA4-A677-8B7C-AB74AABC06F4}"/>
          </ac:spMkLst>
        </pc:spChg>
        <pc:spChg chg="mod">
          <ac:chgData name="Lee, Whitney" userId="42c304cf-7bf0-4354-97f1-ba8873b86299" providerId="ADAL" clId="{211D9671-1ED9-551A-A998-E463F2A32939}" dt="2025-11-11T16:37:44.186" v="387" actId="1038"/>
          <ac:spMkLst>
            <pc:docMk/>
            <pc:sldMk cId="1472856482" sldId="265"/>
            <ac:spMk id="3" creationId="{7636D966-1D60-DC31-F708-C3955322E333}"/>
          </ac:spMkLst>
        </pc:spChg>
      </pc:sldChg>
      <pc:sldChg chg="modSp mod">
        <pc:chgData name="Lee, Whitney" userId="42c304cf-7bf0-4354-97f1-ba8873b86299" providerId="ADAL" clId="{211D9671-1ED9-551A-A998-E463F2A32939}" dt="2025-11-11T16:39:54.357" v="431" actId="1076"/>
        <pc:sldMkLst>
          <pc:docMk/>
          <pc:sldMk cId="4250189459" sldId="266"/>
        </pc:sldMkLst>
        <pc:spChg chg="mod">
          <ac:chgData name="Lee, Whitney" userId="42c304cf-7bf0-4354-97f1-ba8873b86299" providerId="ADAL" clId="{211D9671-1ED9-551A-A998-E463F2A32939}" dt="2025-11-11T16:37:53.761" v="393" actId="1038"/>
          <ac:spMkLst>
            <pc:docMk/>
            <pc:sldMk cId="4250189459" sldId="266"/>
            <ac:spMk id="2" creationId="{17CEBE55-9D7B-29C1-4EAF-3D818B8B8F10}"/>
          </ac:spMkLst>
        </pc:spChg>
        <pc:spChg chg="mod">
          <ac:chgData name="Lee, Whitney" userId="42c304cf-7bf0-4354-97f1-ba8873b86299" providerId="ADAL" clId="{211D9671-1ED9-551A-A998-E463F2A32939}" dt="2025-11-11T16:39:54.357" v="431" actId="1076"/>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1T16:54:47.547" v="756" actId="20577"/>
        <pc:sldMkLst>
          <pc:docMk/>
          <pc:sldMk cId="2940124673" sldId="267"/>
        </pc:sldMkLst>
        <pc:spChg chg="mod">
          <ac:chgData name="Lee, Whitney" userId="42c304cf-7bf0-4354-97f1-ba8873b86299" providerId="ADAL" clId="{211D9671-1ED9-551A-A998-E463F2A32939}" dt="2025-11-11T16:41:52.285" v="548"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1T17:11:00.245" v="1072" actId="20577"/>
        <pc:sldMkLst>
          <pc:docMk/>
          <pc:sldMk cId="3734570181" sldId="268"/>
        </pc:sldMkLst>
        <pc:spChg chg="mod">
          <ac:chgData name="Lee, Whitney" userId="42c304cf-7bf0-4354-97f1-ba8873b86299" providerId="ADAL" clId="{211D9671-1ED9-551A-A998-E463F2A32939}" dt="2025-11-11T17:04:55.209" v="964" actId="20577"/>
          <ac:spMkLst>
            <pc:docMk/>
            <pc:sldMk cId="3734570181" sldId="268"/>
            <ac:spMk id="4" creationId="{89677ECE-FE3D-A8A6-03A9-2F04A0A9F2DE}"/>
          </ac:spMkLst>
        </pc:spChg>
        <pc:spChg chg="mod">
          <ac:chgData name="Lee, Whitney" userId="42c304cf-7bf0-4354-97f1-ba8873b86299" providerId="ADAL" clId="{211D9671-1ED9-551A-A998-E463F2A32939}" dt="2025-11-11T17:04:47.515" v="948" actId="20577"/>
          <ac:spMkLst>
            <pc:docMk/>
            <pc:sldMk cId="3734570181" sldId="268"/>
            <ac:spMk id="5" creationId="{FB67BC36-FF11-8150-B054-E3F014E098FD}"/>
          </ac:spMkLst>
        </pc:spChg>
        <pc:spChg chg="mod">
          <ac:chgData name="Lee, Whitney" userId="42c304cf-7bf0-4354-97f1-ba8873b86299" providerId="ADAL" clId="{211D9671-1ED9-551A-A998-E463F2A32939}" dt="2025-11-11T17:05:15.978" v="1003" actId="20577"/>
          <ac:spMkLst>
            <pc:docMk/>
            <pc:sldMk cId="3734570181" sldId="268"/>
            <ac:spMk id="6" creationId="{F0007A59-C0AE-7C55-2754-C92195DFE286}"/>
          </ac:spMkLst>
        </pc:spChg>
        <pc:spChg chg="mod">
          <ac:chgData name="Lee, Whitney" userId="42c304cf-7bf0-4354-97f1-ba8873b86299" providerId="ADAL" clId="{211D9671-1ED9-551A-A998-E463F2A32939}" dt="2025-11-11T17:05:07.831" v="986"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1T18:35:13.159" v="1596" actId="20577"/>
        <pc:sldMkLst>
          <pc:docMk/>
          <pc:sldMk cId="1294655604" sldId="269"/>
        </pc:sldMkLst>
        <pc:spChg chg="mod">
          <ac:chgData name="Lee, Whitney" userId="42c304cf-7bf0-4354-97f1-ba8873b86299" providerId="ADAL" clId="{211D9671-1ED9-551A-A998-E463F2A32939}" dt="2025-11-11T17:18:38.468" v="1474" actId="20577"/>
          <ac:spMkLst>
            <pc:docMk/>
            <pc:sldMk cId="1294655604" sldId="269"/>
            <ac:spMk id="4" creationId="{89677ECE-FE3D-A8A6-03A9-2F04A0A9F2DE}"/>
          </ac:spMkLst>
        </pc:spChg>
        <pc:spChg chg="mod">
          <ac:chgData name="Lee, Whitney" userId="42c304cf-7bf0-4354-97f1-ba8873b86299" providerId="ADAL" clId="{211D9671-1ED9-551A-A998-E463F2A32939}" dt="2025-11-11T17:18:27.316" v="1457"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1T18:43:39.179" v="2307" actId="20577"/>
        <pc:sldMkLst>
          <pc:docMk/>
          <pc:sldMk cId="2340130936" sldId="271"/>
        </pc:sldMkLst>
        <pc:spChg chg="mod">
          <ac:chgData name="Lee, Whitney" userId="42c304cf-7bf0-4354-97f1-ba8873b86299" providerId="ADAL" clId="{211D9671-1ED9-551A-A998-E463F2A32939}" dt="2025-11-11T18:40:56.183" v="2140" actId="20577"/>
          <ac:spMkLst>
            <pc:docMk/>
            <pc:sldMk cId="2340130936" sldId="271"/>
            <ac:spMk id="4" creationId="{89677ECE-FE3D-A8A6-03A9-2F04A0A9F2DE}"/>
          </ac:spMkLst>
        </pc:spChg>
        <pc:spChg chg="mod">
          <ac:chgData name="Lee, Whitney" userId="42c304cf-7bf0-4354-97f1-ba8873b86299" providerId="ADAL" clId="{211D9671-1ED9-551A-A998-E463F2A32939}" dt="2025-11-11T18:40:48.838" v="2124"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1T18:51:51.561" v="2913" actId="20577"/>
        <pc:sldMkLst>
          <pc:docMk/>
          <pc:sldMk cId="2515943933" sldId="272"/>
        </pc:sldMkLst>
        <pc:spChg chg="mod">
          <ac:chgData name="Lee, Whitney" userId="42c304cf-7bf0-4354-97f1-ba8873b86299" providerId="ADAL" clId="{211D9671-1ED9-551A-A998-E463F2A32939}" dt="2025-11-11T18:46:15.874" v="2715" actId="20577"/>
          <ac:spMkLst>
            <pc:docMk/>
            <pc:sldMk cId="2515943933" sldId="272"/>
            <ac:spMk id="4" creationId="{89677ECE-FE3D-A8A6-03A9-2F04A0A9F2DE}"/>
          </ac:spMkLst>
        </pc:spChg>
        <pc:spChg chg="mod">
          <ac:chgData name="Lee, Whitney" userId="42c304cf-7bf0-4354-97f1-ba8873b86299" providerId="ADAL" clId="{211D9671-1ED9-551A-A998-E463F2A32939}" dt="2025-11-11T18:46:08.175" v="2697" actId="20577"/>
          <ac:spMkLst>
            <pc:docMk/>
            <pc:sldMk cId="2515943933" sldId="272"/>
            <ac:spMk id="5" creationId="{FB67BC36-FF11-8150-B054-E3F014E098FD}"/>
          </ac:spMkLst>
        </pc:spChg>
        <pc:spChg chg="mod">
          <ac:chgData name="Lee, Whitney" userId="42c304cf-7bf0-4354-97f1-ba8873b86299" providerId="ADAL" clId="{211D9671-1ED9-551A-A998-E463F2A32939}" dt="2025-11-11T18:46:37.695" v="2746" actId="20577"/>
          <ac:spMkLst>
            <pc:docMk/>
            <pc:sldMk cId="2515943933" sldId="272"/>
            <ac:spMk id="6" creationId="{F0007A59-C0AE-7C55-2754-C92195DFE286}"/>
          </ac:spMkLst>
        </pc:spChg>
        <pc:spChg chg="mod">
          <ac:chgData name="Lee, Whitney" userId="42c304cf-7bf0-4354-97f1-ba8873b86299" providerId="ADAL" clId="{211D9671-1ED9-551A-A998-E463F2A32939}" dt="2025-11-11T18:46:30.158" v="2729"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1T18:55:05.075" v="3653" actId="20577"/>
        <pc:sldMkLst>
          <pc:docMk/>
          <pc:sldMk cId="4159353120" sldId="273"/>
        </pc:sldMkLst>
        <pc:spChg chg="mod">
          <ac:chgData name="Lee, Whitney" userId="42c304cf-7bf0-4354-97f1-ba8873b86299" providerId="ADAL" clId="{211D9671-1ED9-551A-A998-E463F2A32939}" dt="2025-11-11T18:55:05.075" v="3653"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1T16:57:01.669" v="930" actId="20577"/>
        <pc:sldMkLst>
          <pc:docMk/>
          <pc:sldMk cId="593240637" sldId="276"/>
        </pc:sldMkLst>
        <pc:spChg chg="mod">
          <ac:chgData name="Lee, Whitney" userId="42c304cf-7bf0-4354-97f1-ba8873b86299" providerId="ADAL" clId="{211D9671-1ED9-551A-A998-E463F2A32939}" dt="2025-11-11T16:57:01.669" v="930"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1T17:18:07.217" v="1431" actId="20577"/>
        <pc:sldMkLst>
          <pc:docMk/>
          <pc:sldMk cId="3031513542" sldId="277"/>
        </pc:sldMkLst>
        <pc:spChg chg="mod">
          <ac:chgData name="Lee, Whitney" userId="42c304cf-7bf0-4354-97f1-ba8873b86299" providerId="ADAL" clId="{211D9671-1ED9-551A-A998-E463F2A32939}" dt="2025-11-11T17:18:07.217" v="1431"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1T18:36:06.341" v="1764" actId="20577"/>
        <pc:sldMkLst>
          <pc:docMk/>
          <pc:sldMk cId="1853337807" sldId="278"/>
        </pc:sldMkLst>
        <pc:spChg chg="mod">
          <ac:chgData name="Lee, Whitney" userId="42c304cf-7bf0-4354-97f1-ba8873b86299" providerId="ADAL" clId="{211D9671-1ED9-551A-A998-E463F2A32939}" dt="2025-11-11T18:35:50.939" v="1763"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1T18:52:57.318" v="3105" actId="20577"/>
        <pc:sldMkLst>
          <pc:docMk/>
          <pc:sldMk cId="463717971" sldId="279"/>
        </pc:sldMkLst>
        <pc:spChg chg="mod">
          <ac:chgData name="Lee, Whitney" userId="42c304cf-7bf0-4354-97f1-ba8873b86299" providerId="ADAL" clId="{211D9671-1ED9-551A-A998-E463F2A32939}" dt="2025-11-11T18:52:41.434" v="3104"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1T18:45:34.875" v="2680" actId="20577"/>
        <pc:sldMkLst>
          <pc:docMk/>
          <pc:sldMk cId="843645801" sldId="280"/>
        </pc:sldMkLst>
        <pc:spChg chg="mod">
          <ac:chgData name="Lee, Whitney" userId="42c304cf-7bf0-4354-97f1-ba8873b86299" providerId="ADAL" clId="{211D9671-1ED9-551A-A998-E463F2A32939}" dt="2025-11-11T18:44:57.061" v="2513" actId="14100"/>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1T16:32:27.768" v="260" actId="20577"/>
        <pc:sldMkLst>
          <pc:docMk/>
          <pc:sldMk cId="4294521893" sldId="282"/>
        </pc:sldMkLst>
        <pc:spChg chg="mod">
          <ac:chgData name="Lee, Whitney" userId="42c304cf-7bf0-4354-97f1-ba8873b86299" providerId="ADAL" clId="{211D9671-1ED9-551A-A998-E463F2A32939}" dt="2025-11-11T16:31:32.518" v="101" actId="1076"/>
          <ac:spMkLst>
            <pc:docMk/>
            <pc:sldMk cId="4294521893" sldId="282"/>
            <ac:spMk id="3" creationId="{05E30743-A9B7-4FA5-2AAA-8384488C2CB8}"/>
          </ac:spMkLst>
        </pc:spChg>
        <pc:spChg chg="mod">
          <ac:chgData name="Lee, Whitney" userId="42c304cf-7bf0-4354-97f1-ba8873b86299" providerId="ADAL" clId="{211D9671-1ED9-551A-A998-E463F2A32939}" dt="2025-11-11T16:30:55.010" v="59"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1T18:56:16.169" v="3738" actId="20577"/>
        <pc:sldMkLst>
          <pc:docMk/>
          <pc:sldMk cId="2091008181" sldId="284"/>
        </pc:sldMkLst>
        <pc:spChg chg="mod">
          <ac:chgData name="Lee, Whitney" userId="42c304cf-7bf0-4354-97f1-ba8873b86299" providerId="ADAL" clId="{211D9671-1ED9-551A-A998-E463F2A32939}" dt="2025-11-11T18:56:16.169" v="3738" actId="20577"/>
          <ac:spMkLst>
            <pc:docMk/>
            <pc:sldMk cId="2091008181" sldId="284"/>
            <ac:spMk id="2" creationId="{CB0310C8-E13E-49A6-E8B7-87D9E7A3C0EA}"/>
          </ac:spMkLst>
        </pc:spChg>
        <pc:spChg chg="mod">
          <ac:chgData name="Lee, Whitney" userId="42c304cf-7bf0-4354-97f1-ba8873b86299" providerId="ADAL" clId="{211D9671-1ED9-551A-A998-E463F2A32939}" dt="2025-11-11T18:55:57.012" v="3671"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1T18:39:56.457" v="2105" actId="1076"/>
        <pc:sldMkLst>
          <pc:docMk/>
          <pc:sldMk cId="530373313" sldId="291"/>
        </pc:sldMkLst>
        <pc:spChg chg="mod">
          <ac:chgData name="Lee, Whitney" userId="42c304cf-7bf0-4354-97f1-ba8873b86299" providerId="ADAL" clId="{211D9671-1ED9-551A-A998-E463F2A32939}" dt="2025-11-11T18:39:56.457" v="2105" actId="1076"/>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1T18:38:57.635" v="1952" actId="20577"/>
        <pc:sldMkLst>
          <pc:docMk/>
          <pc:sldMk cId="657166655" sldId="292"/>
        </pc:sldMkLst>
        <pc:spChg chg="mod">
          <ac:chgData name="Lee, Whitney" userId="42c304cf-7bf0-4354-97f1-ba8873b86299" providerId="ADAL" clId="{211D9671-1ED9-551A-A998-E463F2A32939}" dt="2025-11-11T18:36:37.424" v="1807" actId="20577"/>
          <ac:spMkLst>
            <pc:docMk/>
            <pc:sldMk cId="657166655" sldId="292"/>
            <ac:spMk id="4" creationId="{B02F96CD-7E28-2001-CD50-07E682939F40}"/>
          </ac:spMkLst>
        </pc:spChg>
        <pc:spChg chg="mod">
          <ac:chgData name="Lee, Whitney" userId="42c304cf-7bf0-4354-97f1-ba8873b86299" providerId="ADAL" clId="{211D9671-1ED9-551A-A998-E463F2A32939}" dt="2025-11-11T18:36:27.119" v="1790" actId="20577"/>
          <ac:spMkLst>
            <pc:docMk/>
            <pc:sldMk cId="657166655" sldId="292"/>
            <ac:spMk id="5" creationId="{7FA4BB79-24AA-C5B8-380D-D4C8B7402863}"/>
          </ac:spMkLst>
        </pc:spChg>
        <pc:spChg chg="mod">
          <ac:chgData name="Lee, Whitney" userId="42c304cf-7bf0-4354-97f1-ba8873b86299" providerId="ADAL" clId="{211D9671-1ED9-551A-A998-E463F2A32939}" dt="2025-11-11T18:36:58.347" v="1854" actId="20577"/>
          <ac:spMkLst>
            <pc:docMk/>
            <pc:sldMk cId="657166655" sldId="292"/>
            <ac:spMk id="6" creationId="{D964B02F-70D3-FEFC-D54C-F5DE3A48159F}"/>
          </ac:spMkLst>
        </pc:spChg>
        <pc:spChg chg="mod">
          <ac:chgData name="Lee, Whitney" userId="42c304cf-7bf0-4354-97f1-ba8873b86299" providerId="ADAL" clId="{211D9671-1ED9-551A-A998-E463F2A32939}" dt="2025-11-11T18:36:49.189" v="1837"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6:16:21.260" v="3767" actId="478"/>
        <pc:sldMasterMkLst>
          <pc:docMk/>
          <pc:sldMasterMk cId="0" sldId="2147483648"/>
        </pc:sldMasterMkLst>
        <pc:sldLayoutChg chg="addSp delSp modSp mod">
          <pc:chgData name="Lee, Whitney" userId="42c304cf-7bf0-4354-97f1-ba8873b86299" providerId="ADAL" clId="{211D9671-1ED9-551A-A998-E463F2A32939}" dt="2025-11-17T16:16:21.260" v="3767" actId="478"/>
          <pc:sldLayoutMkLst>
            <pc:docMk/>
            <pc:sldMasterMk cId="0" sldId="2147483648"/>
            <pc:sldLayoutMk cId="0" sldId="2147483655"/>
          </pc:sldLayoutMkLst>
          <pc:spChg chg="mod">
            <ac:chgData name="Lee, Whitney" userId="42c304cf-7bf0-4354-97f1-ba8873b86299" providerId="ADAL" clId="{211D9671-1ED9-551A-A998-E463F2A32939}" dt="2025-11-11T16:22:39.599" v="26" actId="1076"/>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49:01.400" v="3741"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49:04.366" v="3742"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1T16:22:01.235" v="13"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16:29:27.716" v="36" actId="107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1T21:55:14.100" v="3740"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1T16:22:52.141" v="30" actId="1038"/>
            <ac:grpSpMkLst>
              <pc:docMk/>
              <pc:sldMasterMk cId="0" sldId="2147483648"/>
              <pc:sldLayoutMk cId="0" sldId="2147483655"/>
              <ac:grpSpMk id="3" creationId="{29BAD19F-044B-5364-54C4-34828E931897}"/>
            </ac:grpSpMkLst>
          </pc:grpChg>
          <pc:picChg chg="add mod">
            <ac:chgData name="Lee, Whitney" userId="42c304cf-7bf0-4354-97f1-ba8873b86299" providerId="ADAL" clId="{211D9671-1ED9-551A-A998-E463F2A32939}" dt="2025-11-17T16:16:18.854" v="3766" actId="167"/>
            <ac:picMkLst>
              <pc:docMk/>
              <pc:sldMasterMk cId="0" sldId="2147483648"/>
              <pc:sldLayoutMk cId="0" sldId="2147483655"/>
              <ac:picMk id="4" creationId="{7ECB39AC-96C8-1758-F9CD-9E217B3EF970}"/>
            </ac:picMkLst>
          </pc:picChg>
          <pc:picChg chg="del">
            <ac:chgData name="Lee, Whitney" userId="42c304cf-7bf0-4354-97f1-ba8873b86299" providerId="ADAL" clId="{211D9671-1ED9-551A-A998-E463F2A32939}" dt="2025-11-17T16:16:21.260" v="3767" actId="478"/>
            <ac:picMkLst>
              <pc:docMk/>
              <pc:sldMasterMk cId="0" sldId="2147483648"/>
              <pc:sldLayoutMk cId="0" sldId="2147483655"/>
              <ac:picMk id="24" creationId="{2EF75102-F9E3-6D59-00C9-1122ABB6B5F6}"/>
            </ac:picMkLst>
          </pc:picChg>
        </pc:sldLayoutChg>
        <pc:sldLayoutChg chg="modSp mod">
          <pc:chgData name="Lee, Whitney" userId="42c304cf-7bf0-4354-97f1-ba8873b86299" providerId="ADAL" clId="{211D9671-1ED9-551A-A998-E463F2A32939}" dt="2025-11-14T17:49:24.698" v="3744" actId="207"/>
          <pc:sldLayoutMkLst>
            <pc:docMk/>
            <pc:sldMasterMk cId="0" sldId="2147483648"/>
            <pc:sldLayoutMk cId="3993272336" sldId="2147483659"/>
          </pc:sldLayoutMkLst>
          <pc:spChg chg="mod">
            <ac:chgData name="Lee, Whitney" userId="42c304cf-7bf0-4354-97f1-ba8873b86299" providerId="ADAL" clId="{211D9671-1ED9-551A-A998-E463F2A32939}" dt="2025-11-14T17:49:24.698" v="3744"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49:13.235" v="3743"/>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50:05.805" v="3748" actId="207"/>
          <pc:sldLayoutMkLst>
            <pc:docMk/>
            <pc:sldMasterMk cId="0" sldId="2147483648"/>
            <pc:sldLayoutMk cId="1379526535" sldId="2147483670"/>
          </pc:sldLayoutMkLst>
          <pc:spChg chg="mod">
            <ac:chgData name="Lee, Whitney" userId="42c304cf-7bf0-4354-97f1-ba8873b86299" providerId="ADAL" clId="{211D9671-1ED9-551A-A998-E463F2A32939}" dt="2025-11-14T17:50:05.805" v="3748"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49:58.507" v="3747"/>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50:24.786" v="3751" actId="207"/>
          <pc:sldLayoutMkLst>
            <pc:docMk/>
            <pc:sldMasterMk cId="0" sldId="2147483648"/>
            <pc:sldLayoutMk cId="3117666292" sldId="2147483671"/>
          </pc:sldLayoutMkLst>
          <pc:spChg chg="mod">
            <ac:chgData name="Lee, Whitney" userId="42c304cf-7bf0-4354-97f1-ba8873b86299" providerId="ADAL" clId="{211D9671-1ED9-551A-A998-E463F2A32939}" dt="2025-11-14T17:50:24.786" v="3751"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50:21.805" v="3750"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50:16.967" v="3749"/>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49:41.473" v="3746"/>
          <pc:sldLayoutMkLst>
            <pc:docMk/>
            <pc:sldMasterMk cId="0" sldId="2147483648"/>
            <pc:sldLayoutMk cId="2105013169" sldId="2147483672"/>
          </pc:sldLayoutMkLst>
          <pc:spChg chg="mod">
            <ac:chgData name="Lee, Whitney" userId="42c304cf-7bf0-4354-97f1-ba8873b86299" providerId="ADAL" clId="{211D9671-1ED9-551A-A998-E463F2A32939}" dt="2025-11-14T17:49:33.113" v="3745"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49:41.473" v="3746"/>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50:47.388" v="3753" actId="207"/>
          <pc:sldLayoutMkLst>
            <pc:docMk/>
            <pc:sldMasterMk cId="0" sldId="2147483648"/>
            <pc:sldLayoutMk cId="2411421136" sldId="2147483673"/>
          </pc:sldLayoutMkLst>
          <pc:spChg chg="mod">
            <ac:chgData name="Lee, Whitney" userId="42c304cf-7bf0-4354-97f1-ba8873b86299" providerId="ADAL" clId="{211D9671-1ED9-551A-A998-E463F2A32939}" dt="2025-11-14T17:50:47.388" v="3753"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50:41.404" v="3752"/>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53:31.960" v="3756" actId="207"/>
          <pc:sldLayoutMkLst>
            <pc:docMk/>
            <pc:sldMasterMk cId="0" sldId="2147483648"/>
            <pc:sldLayoutMk cId="1652537508" sldId="2147483674"/>
          </pc:sldLayoutMkLst>
          <pc:spChg chg="mod">
            <ac:chgData name="Lee, Whitney" userId="42c304cf-7bf0-4354-97f1-ba8873b86299" providerId="ADAL" clId="{211D9671-1ED9-551A-A998-E463F2A32939}" dt="2025-11-14T17:53:31.960" v="3756"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53:27.157" v="3755"/>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6:19:01.707" v="3772" actId="14826"/>
        <pc:sldMasterMkLst>
          <pc:docMk/>
          <pc:sldMasterMk cId="2113399045" sldId="2147483660"/>
        </pc:sldMasterMkLst>
        <pc:spChg chg="mod">
          <ac:chgData name="Lee, Whitney" userId="42c304cf-7bf0-4354-97f1-ba8873b86299" providerId="ADAL" clId="{211D9671-1ED9-551A-A998-E463F2A32939}" dt="2025-11-14T17:53:37.911" v="3757"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53:40.712" v="3758"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54:08.230" v="3760"/>
          <pc:sldLayoutMkLst>
            <pc:docMk/>
            <pc:sldMasterMk cId="2113399045" sldId="2147483660"/>
            <pc:sldLayoutMk cId="2923927821" sldId="2147483662"/>
          </pc:sldLayoutMkLst>
          <pc:spChg chg="mod">
            <ac:chgData name="Lee, Whitney" userId="42c304cf-7bf0-4354-97f1-ba8873b86299" providerId="ADAL" clId="{211D9671-1ED9-551A-A998-E463F2A32939}" dt="2025-11-14T17:53:44.571" v="3759"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1T16:37:33.422" v="381" actId="1038"/>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54:08.230" v="3760"/>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4T17:54:16.266" v="3761" actId="207"/>
          <pc:sldLayoutMkLst>
            <pc:docMk/>
            <pc:sldMasterMk cId="2113399045" sldId="2147483660"/>
            <pc:sldLayoutMk cId="3347925749" sldId="2147483663"/>
          </pc:sldLayoutMkLst>
          <pc:spChg chg="mod">
            <ac:chgData name="Lee, Whitney" userId="42c304cf-7bf0-4354-97f1-ba8873b86299" providerId="ADAL" clId="{211D9671-1ED9-551A-A998-E463F2A32939}" dt="2025-11-11T16:40:24.343" v="448"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54:16.266" v="3761" actId="207"/>
            <ac:spMkLst>
              <pc:docMk/>
              <pc:sldMasterMk cId="2113399045" sldId="2147483660"/>
              <pc:sldLayoutMk cId="3347925749" sldId="2147483663"/>
              <ac:spMk id="4" creationId="{0D0F253A-4A72-0DF3-0607-465164E042D8}"/>
            </ac:spMkLst>
          </pc:spChg>
        </pc:sldLayoutChg>
        <pc:sldLayoutChg chg="addSp delSp modSp mod">
          <pc:chgData name="Lee, Whitney" userId="42c304cf-7bf0-4354-97f1-ba8873b86299" providerId="ADAL" clId="{211D9671-1ED9-551A-A998-E463F2A32939}" dt="2025-11-17T16:16:42.072" v="3770"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7:54:32.812" v="3764"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6:16:42.072" v="3770" actId="478"/>
            <ac:picMkLst>
              <pc:docMk/>
              <pc:sldMasterMk cId="2113399045" sldId="2147483660"/>
              <pc:sldLayoutMk cId="126326423" sldId="2147483664"/>
              <ac:picMk id="2" creationId="{55A2CE14-EEC7-CE1B-83AC-A29C4ADF0A34}"/>
            </ac:picMkLst>
          </pc:picChg>
          <pc:picChg chg="add mod">
            <ac:chgData name="Lee, Whitney" userId="42c304cf-7bf0-4354-97f1-ba8873b86299" providerId="ADAL" clId="{211D9671-1ED9-551A-A998-E463F2A32939}" dt="2025-11-17T16:16:41.016" v="3769" actId="167"/>
            <ac:picMkLst>
              <pc:docMk/>
              <pc:sldMasterMk cId="2113399045" sldId="2147483660"/>
              <pc:sldLayoutMk cId="126326423" sldId="2147483664"/>
              <ac:picMk id="3" creationId="{6770E6B1-BB88-465B-E727-702C75E2D11C}"/>
            </ac:picMkLst>
          </pc:picChg>
        </pc:sldLayoutChg>
        <pc:sldLayoutChg chg="modSp mod">
          <pc:chgData name="Lee, Whitney" userId="42c304cf-7bf0-4354-97f1-ba8873b86299" providerId="ADAL" clId="{211D9671-1ED9-551A-A998-E463F2A32939}" dt="2025-11-17T16:18:13.737" v="3771" actId="14826"/>
          <pc:sldLayoutMkLst>
            <pc:docMk/>
            <pc:sldMasterMk cId="2113399045" sldId="2147483660"/>
            <pc:sldLayoutMk cId="2291955193" sldId="2147483668"/>
          </pc:sldLayoutMkLst>
          <pc:spChg chg="mod">
            <ac:chgData name="Lee, Whitney" userId="42c304cf-7bf0-4354-97f1-ba8873b86299" providerId="ADAL" clId="{211D9671-1ED9-551A-A998-E463F2A32939}" dt="2025-11-11T16:40:44.313" v="473"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54:21.495" v="3762" actId="207"/>
            <ac:spMkLst>
              <pc:docMk/>
              <pc:sldMasterMk cId="2113399045" sldId="2147483660"/>
              <pc:sldLayoutMk cId="2291955193" sldId="2147483668"/>
              <ac:spMk id="4" creationId="{0D0F253A-4A72-0DF3-0607-465164E042D8}"/>
            </ac:spMkLst>
          </pc:spChg>
          <pc:picChg chg="mod">
            <ac:chgData name="Lee, Whitney" userId="42c304cf-7bf0-4354-97f1-ba8873b86299" providerId="ADAL" clId="{211D9671-1ED9-551A-A998-E463F2A32939}" dt="2025-11-17T16:18:13.737" v="3771"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6:19:01.707" v="3772"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11-14T17:54:27.896" v="3763"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1T16:40:52.975" v="487"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1-17T16:19:01.707" v="3772" actId="14826"/>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11/19/25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Paul concludes his letter to the Galatians with practical advice for using their spiritual freedom and restoring harmony to the church. After summarizing his arguments, he makes a powerful closing appeal for the Galatians to reject false teaching and embrace life in the Spirit.</a:t>
            </a:r>
            <a:endParaRPr lang="en-US" dirty="0">
              <a:effectLst/>
              <a:latin typeface="Time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Starter—Free Stuff</a:t>
            </a:r>
          </a:p>
          <a:p>
            <a:r>
              <a:rPr lang="en-US" sz="1200" kern="1200" dirty="0">
                <a:solidFill>
                  <a:schemeClr val="tx1"/>
                </a:solidFill>
                <a:effectLst/>
                <a:latin typeface="+mn-lt"/>
                <a:ea typeface="+mn-ea"/>
                <a:cs typeface="+mn-cs"/>
              </a:rPr>
              <a:t>Not everything that’s called “free” is really free.</a:t>
            </a:r>
          </a:p>
          <a:p>
            <a:r>
              <a:rPr lang="en-US" sz="1200" kern="1200" dirty="0">
                <a:solidFill>
                  <a:schemeClr val="tx1"/>
                </a:solidFill>
                <a:effectLst/>
                <a:latin typeface="+mn-lt"/>
                <a:ea typeface="+mn-ea"/>
                <a:cs typeface="+mn-cs"/>
              </a:rPr>
              <a:t>• Free Shipping: You have to buy the product, and the cost probably includes the price of shipping.</a:t>
            </a:r>
          </a:p>
          <a:p>
            <a:r>
              <a:rPr lang="en-US" sz="1200" kern="1200" dirty="0">
                <a:solidFill>
                  <a:schemeClr val="tx1"/>
                </a:solidFill>
                <a:effectLst/>
                <a:latin typeface="+mn-lt"/>
                <a:ea typeface="+mn-ea"/>
                <a:cs typeface="+mn-cs"/>
              </a:rPr>
              <a:t>• Free Hotel Breakfast: It’s free, but only if you pay to spend a night in the hotel.</a:t>
            </a:r>
          </a:p>
          <a:p>
            <a:r>
              <a:rPr lang="en-US" sz="1200" kern="1200" dirty="0">
                <a:solidFill>
                  <a:schemeClr val="tx1"/>
                </a:solidFill>
                <a:effectLst/>
                <a:latin typeface="+mn-lt"/>
                <a:ea typeface="+mn-ea"/>
                <a:cs typeface="+mn-cs"/>
              </a:rPr>
              <a:t>• What other examples can you think of?</a:t>
            </a:r>
          </a:p>
          <a:p>
            <a:r>
              <a:rPr lang="en-US" i="0" dirty="0">
                <a:effectLst/>
                <a:latin typeface="Times"/>
              </a:rPr>
              <a:t> </a:t>
            </a:r>
            <a:endParaRPr lang="en-US" dirty="0">
              <a:effectLst/>
            </a:endParaRPr>
          </a:p>
          <a:p>
            <a:r>
              <a:rPr lang="en-US" dirty="0">
                <a:effectLst/>
                <a:latin typeface="Times"/>
              </a:rPr>
              <a:t>Most things labeled “free” </a:t>
            </a:r>
            <a:r>
              <a:rPr lang="en-US" sz="1200" kern="1200" dirty="0">
                <a:solidFill>
                  <a:schemeClr val="tx1"/>
                </a:solidFill>
                <a:effectLst/>
                <a:latin typeface="+mn-lt"/>
                <a:ea typeface="+mn-ea"/>
                <a:cs typeface="+mn-cs"/>
              </a:rPr>
              <a:t>come with strings attached. That’s how the false teachers in Galatia were presenting Jesus. They argued that He may offer salvation, but the strings of the Law were still attached.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Paul’s argument was that, in Jesus, free really means free. Jesus provided freedom from bondage to sin and freely offers salvation and right standing before God. Believers can choose whether they return to the slavery of sin or embrace their newfound freedom by using it to serve each other.</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Galatians 5:22–26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22. </a:t>
            </a:r>
            <a:r>
              <a:rPr lang="en-US" sz="1200" b="0" i="0" kern="1200" dirty="0">
                <a:solidFill>
                  <a:schemeClr val="tx1"/>
                </a:solidFill>
                <a:effectLst/>
                <a:latin typeface="+mn-lt"/>
                <a:ea typeface="+mn-ea"/>
                <a:cs typeface="+mn-cs"/>
              </a:rPr>
              <a:t>But the Holy Spirit produces this kind of fruit in our lives: love, joy, peace, patience, kindness, goodness, faithfulness, 23. gentleness, and self-control. There is no law against these things! 24. Those who belong to Christ Jesus have nailed the passions and desires of their sinful nature to his cross and crucified them there. 25. Since we are living by the Spirit, let us follow the Spirit’s leading in every part of our lives. 26. Let us not become conceited, or provoke one another, or be jealous of one another.</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0" i="0" kern="1200" dirty="0">
                <a:solidFill>
                  <a:schemeClr val="tx1"/>
                </a:solidFill>
                <a:effectLst/>
                <a:latin typeface="+mn-lt"/>
                <a:ea typeface="+mn-ea"/>
                <a:cs typeface="+mn-cs"/>
              </a:rPr>
              <a:t>22. But the fruit of the Spirit is love, joy, peace, longsuffering, gentleness, goodness, faith, 23. Meekness, temperance: against such there is no law. 24. And they that are Christ's have crucified the flesh with the affections and lusts. 25. If we live in the Spirit, let us also walk in the Spirit. 26. Let us not be desirous of vain glory, provoking one another, envying one another.</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Spirit’s Fruit in My Life</a:t>
            </a:r>
          </a:p>
          <a:p>
            <a:r>
              <a:rPr lang="en-US" sz="1200" kern="1200" dirty="0">
                <a:solidFill>
                  <a:schemeClr val="tx1"/>
                </a:solidFill>
                <a:effectLst/>
                <a:latin typeface="+mn-lt"/>
                <a:ea typeface="+mn-ea"/>
                <a:cs typeface="+mn-cs"/>
              </a:rPr>
              <a:t>Students will honestly evaluate how the fruit of the Spirit is growing in their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6:1–10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Dear brothers and sisters, if another believer is overcome by some sin, you who are godly should gently and humbly help that person back onto the right path. And be careful not to fall into the same temptation yourself. 2. Share each other’s burdens, and in this way obey the law of Christ. 3. If you think you are too important to help someone, you are only fooling yourself. You are not that important. 4. Pay careful attention to your own work, for then you will get the satisfaction of a job well done, and you won’t need to compare yourself to anyone else. 5. For we are each responsible for our own conduct. 6. Those who are taught the word of God should provide for their teachers, sharing all good things with them. 7. Don’t be misled—you cannot mock the justice of God. You will always harvest what you plant. 8. Those who live only to satisfy their own sinful nature will harvest decay and death from that sinful nature. But those who live to please the Spirit will harvest everlasting life from the Spirit. 9. So let’s not get tired of doing what is good. At just the right time we will reap a harvest of blessing if we don’t give up. 10. Therefore, whenever we have the opportunity, we should do good to everyone—especially to those in the family of faith.</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Brethren, if a man be overtaken in a fault, ye which are spiritual, restore such an one in the spirit of meekness; considering thyself, lest thou also be tempted. 2. Bear ye one another's burdens, and so fulfil the law of Christ. 3. For if a man think himself to be something, when he is nothing, he </a:t>
            </a:r>
            <a:r>
              <a:rPr lang="en-US" sz="1200" b="0" i="0" kern="1200" dirty="0" err="1">
                <a:solidFill>
                  <a:schemeClr val="tx1"/>
                </a:solidFill>
                <a:effectLst/>
                <a:latin typeface="+mn-lt"/>
                <a:ea typeface="+mn-ea"/>
                <a:cs typeface="+mn-cs"/>
              </a:rPr>
              <a:t>deceiveth</a:t>
            </a:r>
            <a:r>
              <a:rPr lang="en-US" sz="1200" b="0" i="0" kern="1200" dirty="0">
                <a:solidFill>
                  <a:schemeClr val="tx1"/>
                </a:solidFill>
                <a:effectLst/>
                <a:latin typeface="+mn-lt"/>
                <a:ea typeface="+mn-ea"/>
                <a:cs typeface="+mn-cs"/>
              </a:rPr>
              <a:t> himself. 4. But let every man prove his own work, and then shall he have rejoicing in himself alone, and not in another. 5. For every man shall bear his own burden. 6. Let him that is taught in the word communicate unto him that </a:t>
            </a:r>
            <a:r>
              <a:rPr lang="en-US" sz="1200" b="0" i="0" kern="1200" dirty="0" err="1">
                <a:solidFill>
                  <a:schemeClr val="tx1"/>
                </a:solidFill>
                <a:effectLst/>
                <a:latin typeface="+mn-lt"/>
                <a:ea typeface="+mn-ea"/>
                <a:cs typeface="+mn-cs"/>
              </a:rPr>
              <a:t>teacheth</a:t>
            </a:r>
            <a:r>
              <a:rPr lang="en-US" sz="1200" b="0" i="0" kern="1200" dirty="0">
                <a:solidFill>
                  <a:schemeClr val="tx1"/>
                </a:solidFill>
                <a:effectLst/>
                <a:latin typeface="+mn-lt"/>
                <a:ea typeface="+mn-ea"/>
                <a:cs typeface="+mn-cs"/>
              </a:rPr>
              <a:t> in all good things. 7. Be not deceived; God is not mocked: for whatsoever a man soweth, that shall he also reap. 8. For he that soweth to his flesh shall of the flesh reap corruption; but he that soweth to the Spirit shall of the Spirit reap life everlasting. 9. And let us not be weary in well doing: for in due season we shall reap, if we faint not. 10. As we have therefore opportunity, let us do good unto all men, especially unto them who are of the household of faith.</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Medium" panose="020B0603020102020204" pitchFamily="34" charset="0"/>
              </a:rPr>
              <a:t>Resource Packet Item 3: Don’t Give Up</a:t>
            </a:r>
          </a:p>
          <a:p>
            <a:r>
              <a:rPr lang="en-US" b="0" dirty="0">
                <a:effectLst/>
                <a:latin typeface="Franklin Gothic Medium" panose="020B0603020102020204" pitchFamily="34" charset="0"/>
              </a:rPr>
              <a:t>This handout includes a selection of Scriptures to help students when they are discouraged, tired, or tempted to give up.</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Galatians 6:11–18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11. </a:t>
            </a:r>
            <a:r>
              <a:rPr lang="en-US" sz="1200" b="0" i="0" kern="1200" cap="small" dirty="0">
                <a:solidFill>
                  <a:schemeClr val="tx1"/>
                </a:solidFill>
                <a:effectLst/>
                <a:latin typeface="+mn-lt"/>
                <a:ea typeface="+mn-ea"/>
                <a:cs typeface="+mn-cs"/>
              </a:rPr>
              <a:t>Notice what large letters </a:t>
            </a:r>
            <a:r>
              <a:rPr lang="en-US" sz="1200" b="0" i="0" kern="1200" cap="small" dirty="0" err="1">
                <a:solidFill>
                  <a:schemeClr val="tx1"/>
                </a:solidFill>
                <a:effectLst/>
                <a:latin typeface="+mn-lt"/>
                <a:ea typeface="+mn-ea"/>
                <a:cs typeface="+mn-cs"/>
              </a:rPr>
              <a:t>i</a:t>
            </a:r>
            <a:r>
              <a:rPr lang="en-US" sz="1200" b="0" i="0" kern="1200" cap="small" dirty="0">
                <a:solidFill>
                  <a:schemeClr val="tx1"/>
                </a:solidFill>
                <a:effectLst/>
                <a:latin typeface="+mn-lt"/>
                <a:ea typeface="+mn-ea"/>
                <a:cs typeface="+mn-cs"/>
              </a:rPr>
              <a:t> use as </a:t>
            </a:r>
            <a:r>
              <a:rPr lang="en-US" sz="1200" b="0" i="0" kern="1200" cap="small" dirty="0" err="1">
                <a:solidFill>
                  <a:schemeClr val="tx1"/>
                </a:solidFill>
                <a:effectLst/>
                <a:latin typeface="+mn-lt"/>
                <a:ea typeface="+mn-ea"/>
                <a:cs typeface="+mn-cs"/>
              </a:rPr>
              <a:t>i</a:t>
            </a:r>
            <a:r>
              <a:rPr lang="en-US" sz="1200" b="0" i="0" kern="1200" cap="small" dirty="0">
                <a:solidFill>
                  <a:schemeClr val="tx1"/>
                </a:solidFill>
                <a:effectLst/>
                <a:latin typeface="+mn-lt"/>
                <a:ea typeface="+mn-ea"/>
                <a:cs typeface="+mn-cs"/>
              </a:rPr>
              <a:t> write these closing words in my own handwriting. 12. </a:t>
            </a:r>
            <a:r>
              <a:rPr lang="en-US" sz="1200" b="0" i="0" kern="1200" dirty="0">
                <a:solidFill>
                  <a:schemeClr val="tx1"/>
                </a:solidFill>
                <a:effectLst/>
                <a:latin typeface="+mn-lt"/>
                <a:ea typeface="+mn-ea"/>
                <a:cs typeface="+mn-cs"/>
              </a:rPr>
              <a:t>Those who are trying to force you to be circumcised want to look good to others. They don’t want to be persecuted for teaching that the cross of Christ alone can save. 13. And even those who advocate circumcision don’t keep the whole law themselves. They only want you to be circumcised so they can boast about it and claim you as their disciples. 14. As for me, may I never boast about anything except the cross of our Lord Jesus Christ. Because of that cross, my interest in this world has been crucified, and the world’s interest in me has also died. 15. It doesn’t matter whether we have been circumcised or not. What counts is whether we have been transformed into a new creation. 16. May God’s peace and mercy be upon all who live by this principle; they are the new people of God. 17. From now on, don’t let anyone trouble me with these things. For I bear on my body the scars that show I belong to Jesus. 18. Dear brothers and sisters, may the grace of our Lord Jesus Christ be with your spirit. Amen.</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11. </a:t>
            </a:r>
            <a:r>
              <a:rPr lang="en-US" sz="1200" b="0" i="0" kern="1200" dirty="0">
                <a:solidFill>
                  <a:schemeClr val="tx1"/>
                </a:solidFill>
                <a:effectLst/>
                <a:latin typeface="+mn-lt"/>
                <a:ea typeface="+mn-ea"/>
                <a:cs typeface="+mn-cs"/>
              </a:rPr>
              <a:t>Ye see how large a letter I have written unto you with mine own hand. 12. As many as desire to make a fair shew in the flesh, they constrain you to be circumcised; only lest they should suffer persecution for the cross of Christ. 13. For neither they themselves who are circumcised keep the law; but desire to have you circumcised, that they may glory in your flesh. 14. But God forbid that I should glory, save in the cross of our Lord Jesus Christ, by whom the world is crucified unto me, and I unto the world. 15. For in Christ Jesus neither circumcision </a:t>
            </a:r>
            <a:r>
              <a:rPr lang="en-US" sz="1200" b="0" i="0" kern="1200" dirty="0" err="1">
                <a:solidFill>
                  <a:schemeClr val="tx1"/>
                </a:solidFill>
                <a:effectLst/>
                <a:latin typeface="+mn-lt"/>
                <a:ea typeface="+mn-ea"/>
                <a:cs typeface="+mn-cs"/>
              </a:rPr>
              <a:t>availeth</a:t>
            </a:r>
            <a:r>
              <a:rPr lang="en-US" sz="1200" b="0" i="0" kern="1200" dirty="0">
                <a:solidFill>
                  <a:schemeClr val="tx1"/>
                </a:solidFill>
                <a:effectLst/>
                <a:latin typeface="+mn-lt"/>
                <a:ea typeface="+mn-ea"/>
                <a:cs typeface="+mn-cs"/>
              </a:rPr>
              <a:t> any thing, nor uncircumcision, but a new creature. 16. And as many as walk according to this rule, peace be on them, and mercy, and upon the Israel of God. 17. From henceforth let no man trouble me: for I bear in my body the marks of the Lord Jesus. 18. Brethren, the grace of our Lord Jesus Christ be with your spirit. Amen.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latin typeface="Time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We are free from captivity to sin and the Law, and we are freed to serve one another in love. This freedom means we have the choice to become entangled again in slavery, but we should never throw away the freedom for which Jesus paid such a high price. As we live by the Spirit’s power, we leave behind the sinful nature that was crucified alongside Jesus, and the fruit of the Spirit is produced in our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Galatians 5:1 through 6:18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contrast the works of sinful nature with the fruit of the Spirit.</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embrace spiritual freedom and reject legalism.</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serve other people with love.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5:1–12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0" i="0" kern="1200" dirty="0">
                <a:solidFill>
                  <a:schemeClr val="tx1"/>
                </a:solidFill>
                <a:effectLst/>
                <a:latin typeface="+mn-lt"/>
                <a:ea typeface="+mn-ea"/>
                <a:cs typeface="+mn-cs"/>
              </a:rPr>
              <a:t>1. So Christ has truly set us free. Now make sure that you stay free, and don’t get tied up again in slavery to the law. 2. Listen! I, Paul, tell you this: If you are counting on circumcision to make you right with God, then Christ will be of no benefit to you. 3. I’ll say it again. If you are trying to find favor with God by being circumcised, you must obey every regulation in the whole law of Moses. 4. For if you are trying to make yourselves right with God by keeping the law, you have been cut off from Christ! You have fallen away from God’s grace. 5. But we who live by the Spirit eagerly wait to receive by faith the righteousness God has promised to us. 6. For when we place our faith in Christ Jesus, there is no benefit in being circumcised or being uncircumcised. What is important is faith expressing itself in love. 7. You were running the race so well. Who has held you back from following the truth? 8. It certainly isn’t God, for he is the one who called you to freedom. 9. This false teaching is like a little yeast that spreads through the whole batch of dough! 10. I am trusting the Lord to keep you from believing false teachings. God will judge that person, whoever he is, who has been confusing you. 11. Dear brothers and sisters, if I were still preaching that you must be circumcised—as some say I do—why am I still being persecuted? If I were no longer preaching salvation through the cross of Christ, no one would be offended. 12. I just wish that those troublemakers who want to mutilate you by circumcision would mutilate themselves.</a:t>
            </a:r>
          </a:p>
          <a:p>
            <a:pPr marL="0" indent="0" algn="l">
              <a:buNone/>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Stand fast therefore in the liberty wherewith Christ hath made us free, and be not entangled again with the yoke of bondage. 2. Behold, I Paul say unto you, that if ye be circumcised, Christ shall profit you nothing. 3. For I testify again to every man that is circumcised, that he is a debtor to do the whole law. 4. Christ is become of no effect unto you, whosoever of you are justified by the law; ye are fallen from grace. 5. For we through the Spirit wait for the hope of righteousness by faith. 6. For in Jesus Christ neither circumcision </a:t>
            </a:r>
            <a:r>
              <a:rPr lang="en-US" sz="1200" b="0" i="0" kern="1200" dirty="0" err="1">
                <a:solidFill>
                  <a:schemeClr val="tx1"/>
                </a:solidFill>
                <a:effectLst/>
                <a:latin typeface="+mn-lt"/>
                <a:ea typeface="+mn-ea"/>
                <a:cs typeface="+mn-cs"/>
              </a:rPr>
              <a:t>availeth</a:t>
            </a:r>
            <a:r>
              <a:rPr lang="en-US" sz="1200" b="0" i="0" kern="1200" dirty="0">
                <a:solidFill>
                  <a:schemeClr val="tx1"/>
                </a:solidFill>
                <a:effectLst/>
                <a:latin typeface="+mn-lt"/>
                <a:ea typeface="+mn-ea"/>
                <a:cs typeface="+mn-cs"/>
              </a:rPr>
              <a:t> any thing, nor uncircumcision; but faith which worketh by love. 7. Ye did run well; who did hinder you that ye should not obey the truth? 8. This persuasion cometh not of him that calleth you. 9. A little leaven </a:t>
            </a:r>
            <a:r>
              <a:rPr lang="en-US" sz="1200" b="0" i="0" kern="1200" dirty="0" err="1">
                <a:solidFill>
                  <a:schemeClr val="tx1"/>
                </a:solidFill>
                <a:effectLst/>
                <a:latin typeface="+mn-lt"/>
                <a:ea typeface="+mn-ea"/>
                <a:cs typeface="+mn-cs"/>
              </a:rPr>
              <a:t>leaveneth</a:t>
            </a:r>
            <a:r>
              <a:rPr lang="en-US" sz="1200" b="0" i="0" kern="1200" dirty="0">
                <a:solidFill>
                  <a:schemeClr val="tx1"/>
                </a:solidFill>
                <a:effectLst/>
                <a:latin typeface="+mn-lt"/>
                <a:ea typeface="+mn-ea"/>
                <a:cs typeface="+mn-cs"/>
              </a:rPr>
              <a:t> the whole lump. 10. I have confidence in you through the Lord, that ye will be none otherwise minded: but he that </a:t>
            </a:r>
            <a:r>
              <a:rPr lang="en-US" sz="1200" b="0" i="0" kern="1200" dirty="0" err="1">
                <a:solidFill>
                  <a:schemeClr val="tx1"/>
                </a:solidFill>
                <a:effectLst/>
                <a:latin typeface="+mn-lt"/>
                <a:ea typeface="+mn-ea"/>
                <a:cs typeface="+mn-cs"/>
              </a:rPr>
              <a:t>troubleth</a:t>
            </a:r>
            <a:r>
              <a:rPr lang="en-US" sz="1200" b="0" i="0" kern="1200" dirty="0">
                <a:solidFill>
                  <a:schemeClr val="tx1"/>
                </a:solidFill>
                <a:effectLst/>
                <a:latin typeface="+mn-lt"/>
                <a:ea typeface="+mn-ea"/>
                <a:cs typeface="+mn-cs"/>
              </a:rPr>
              <a:t> you shall bear his judgment, whosoever he be. 11. And I, brethren, if I yet preach circumcision, why do I yet suffer persecution? then is the offence of the cross ceased. 12. I would they were even cut off which trouble you.</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5:13–15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13. For you have been called to live in freedom, my brothers and sisters. But don’t use your freedom to satisfy your sinful nature. Instead, use your freedom to serve one another in love. 14. For the whole law can be summed up in this one command: “Love your neighbor as yourself.” 15. But if you are always biting and devouring one another, watch out! Beware of destroying one another.</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13.</a:t>
            </a:r>
            <a:r>
              <a:rPr lang="en-US" b="1" i="0" baseline="30000" dirty="0">
                <a:solidFill>
                  <a:srgbClr val="000000"/>
                </a:solidFill>
                <a:effectLst/>
                <a:latin typeface="system-ui"/>
              </a:rPr>
              <a:t>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For, brethren, ye have been called unto liberty; only use not liberty for an occasion to the flesh, but by love serve one another. 14. For all the law is fulfilled in one word, even in this; Thou shalt love thy </a:t>
            </a:r>
            <a:r>
              <a:rPr lang="en-US" sz="1200" b="0" i="0" kern="1200" dirty="0" err="1">
                <a:solidFill>
                  <a:schemeClr val="tx1"/>
                </a:solidFill>
                <a:effectLst/>
                <a:latin typeface="+mn-lt"/>
                <a:ea typeface="+mn-ea"/>
                <a:cs typeface="+mn-cs"/>
              </a:rPr>
              <a:t>neighbour</a:t>
            </a:r>
            <a:r>
              <a:rPr lang="en-US" sz="1200" b="0" i="0" kern="1200" dirty="0">
                <a:solidFill>
                  <a:schemeClr val="tx1"/>
                </a:solidFill>
                <a:effectLst/>
                <a:latin typeface="+mn-lt"/>
                <a:ea typeface="+mn-ea"/>
                <a:cs typeface="+mn-cs"/>
              </a:rPr>
              <a:t> as thyself. 15. But if ye bite and devour one another, take heed that ye be not consumed one of another.</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Free to Serve</a:t>
            </a:r>
          </a:p>
          <a:p>
            <a:r>
              <a:rPr lang="en-US" b="0" dirty="0"/>
              <a:t>Your group will consider some of the needs in the church and community and then brainstorm ideas for sharing God’s love and meeting those needs together. </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5:16–21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16. </a:t>
            </a:r>
            <a:r>
              <a:rPr lang="en-US" sz="1200" b="0" i="0" kern="1200" dirty="0">
                <a:solidFill>
                  <a:schemeClr val="tx1"/>
                </a:solidFill>
                <a:effectLst/>
                <a:latin typeface="+mn-lt"/>
                <a:ea typeface="+mn-ea"/>
                <a:cs typeface="+mn-cs"/>
              </a:rPr>
              <a:t>So I say, let the Holy Spirit guide your lives. Then you won’t be doing what your sinful nature craves. 17.</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sinful nature wants to do evil, which is just the opposite of what the Spirit wants. And the Spirit gives us desires that are the opposite of what the sinful nature desires. These two forces are constantly fighting each other, so you are not free to carry out your good intentions. 18. But when you are directed by the Spirit, you are not under obligation to the law of Moses. 19. When you follow the desires of your sinful nature, the results are very clear: sexual immorality, impurity, lustful pleasures, 20. idolatry, sorcery, hostility, quarreling, jealousy, outbursts of anger, selfish ambition, dissension, division, 21. envy, drunkenness, wild parties, and other sins like these. Let me tell you again, as I have before, that anyone living that sort of life will not inherit the Kingdom of God.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16. </a:t>
            </a:r>
            <a:r>
              <a:rPr lang="en-US" sz="1200" b="0" i="0" kern="1200" dirty="0">
                <a:solidFill>
                  <a:schemeClr val="tx1"/>
                </a:solidFill>
                <a:effectLst/>
                <a:latin typeface="+mn-lt"/>
                <a:ea typeface="+mn-ea"/>
                <a:cs typeface="+mn-cs"/>
              </a:rPr>
              <a:t>This I say then, Walk in the Spirit, and ye shall not fulfil the lust of the flesh. 17. For the flesh </a:t>
            </a:r>
            <a:r>
              <a:rPr lang="en-US" sz="1200" b="0" i="0" kern="1200" dirty="0" err="1">
                <a:solidFill>
                  <a:schemeClr val="tx1"/>
                </a:solidFill>
                <a:effectLst/>
                <a:latin typeface="+mn-lt"/>
                <a:ea typeface="+mn-ea"/>
                <a:cs typeface="+mn-cs"/>
              </a:rPr>
              <a:t>lusteth</a:t>
            </a:r>
            <a:r>
              <a:rPr lang="en-US" sz="1200" b="0" i="0" kern="1200" dirty="0">
                <a:solidFill>
                  <a:schemeClr val="tx1"/>
                </a:solidFill>
                <a:effectLst/>
                <a:latin typeface="+mn-lt"/>
                <a:ea typeface="+mn-ea"/>
                <a:cs typeface="+mn-cs"/>
              </a:rPr>
              <a:t> against the Spirit, and the Spirit against the flesh: and these are contrary the one to the other: so that ye cannot do the things that ye would. 18. But if ye be led of the Spirit, ye are not under the law. 19. Now the works of the flesh are manifest, which are these; Adultery, fornication, uncleanness, lasciviousness, 20. Idolatry, witchcraft, hatred, variance, emulations, wrath, strife, seditions, heresies, 21. </a:t>
            </a:r>
            <a:r>
              <a:rPr lang="en-US" sz="1200" b="0" i="0" kern="1200" dirty="0" err="1">
                <a:solidFill>
                  <a:schemeClr val="tx1"/>
                </a:solidFill>
                <a:effectLst/>
                <a:latin typeface="+mn-lt"/>
                <a:ea typeface="+mn-ea"/>
                <a:cs typeface="+mn-cs"/>
              </a:rPr>
              <a:t>Envyings</a:t>
            </a:r>
            <a:r>
              <a:rPr lang="en-US" sz="1200" b="0" i="0" kern="1200" dirty="0">
                <a:solidFill>
                  <a:schemeClr val="tx1"/>
                </a:solidFill>
                <a:effectLst/>
                <a:latin typeface="+mn-lt"/>
                <a:ea typeface="+mn-ea"/>
                <a:cs typeface="+mn-cs"/>
              </a:rPr>
              <a:t>, murders, drunkenness, </a:t>
            </a:r>
            <a:r>
              <a:rPr lang="en-US" sz="1200" b="0" i="0" kern="1200" dirty="0" err="1">
                <a:solidFill>
                  <a:schemeClr val="tx1"/>
                </a:solidFill>
                <a:effectLst/>
                <a:latin typeface="+mn-lt"/>
                <a:ea typeface="+mn-ea"/>
                <a:cs typeface="+mn-cs"/>
              </a:rPr>
              <a:t>revellings</a:t>
            </a:r>
            <a:r>
              <a:rPr lang="en-US" sz="1200" b="0" i="0" kern="1200" dirty="0">
                <a:solidFill>
                  <a:schemeClr val="tx1"/>
                </a:solidFill>
                <a:effectLst/>
                <a:latin typeface="+mn-lt"/>
                <a:ea typeface="+mn-ea"/>
                <a:cs typeface="+mn-cs"/>
              </a:rPr>
              <a:t>, and such like: of the which I tell you before, as I have also told you in time past, that they which do such things shall not inherit the kingdom of God.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7ECB39AC-96C8-1758-F9CD-9E217B3EF970}"/>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1279" y="6025913"/>
            <a:ext cx="10260102"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96422" y="6120173"/>
            <a:ext cx="9792694"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The apostle Paul wrote to the church in Galatia because false teachers there had been twisting the truth of the gospel. Christians are made righteous through Him, not because of any good works they do. False teaching still exists in the Church today. Studying Paul’s letters to the Galatians will help believers know how to deal with anyone “who preaches a different kind of Good News” (1:8).</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a:solidFill>
                  <a:srgbClr val="FFFAEC"/>
                </a:solidFill>
                <a:latin typeface="Franklin Gothic Medium" panose="020B0603020102020204" pitchFamily="34" charset="0"/>
              </a:rPr>
              <a:t>SUMMER 2026—</a:t>
            </a:r>
            <a:r>
              <a:rPr lang="en-US" sz="1899" spc="142" dirty="0">
                <a:solidFill>
                  <a:srgbClr val="FFFAEC"/>
                </a:solidFill>
                <a:latin typeface="Franklin Gothic Medium" panose="020B0603020102020204" pitchFamily="34" charset="0"/>
              </a:rPr>
              <a:t>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168850" y="6803757"/>
            <a:ext cx="7365550" cy="1846357"/>
            <a:chOff x="1043220" y="6829865"/>
            <a:chExt cx="7633493" cy="184635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82986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LETTERS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43220" y="7849264"/>
              <a:ext cx="7633493"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GALATIANS</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15823" y="1943100"/>
            <a:ext cx="12634622" cy="5729374"/>
            <a:chOff x="-28974" y="0"/>
            <a:chExt cx="16846162"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28974"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GALATIANS 5:16, 25</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073" r="2011"/>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FREEDOM IN CHRIST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WALK IN THE SPIRIT</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4" r="17104"/>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DO GOOD TO ALL</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70E6B1-BB88-465B-E727-702C75E2D11C}"/>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2579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dirty="0"/>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8—LIFE IN THE HOLY SPIRIT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643089"/>
            <a:ext cx="9601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experience the conflict between the Spirit and the sinful nature?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Which of these sinful behaviors do believers tend to tolerate most? Why?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5:16–21</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SPIRIT VS. THE FLESH</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5:22–26</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RESULTS OF LIFE IN THE SPIRIT</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914400" y="3695700"/>
            <a:ext cx="90678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to acknowledge the source of the fruit of the Spirit?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your role in producing the Spirit’s fruit in your life?</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6:1–10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LIFE IN COMMUNITY</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19500"/>
            <a:ext cx="9220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help restore Christians who have fallen into sin?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believers “not get tired of doing what is good” (Galatians 6</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sym typeface="Wingdings" pitchFamily="2" charset="2"/>
              </a:rPr>
              <a:t>:9)?</a:t>
            </a: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6:1–10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LIFE IN COMMUNITY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6:11–18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FINAL THOUGHTS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is Paul’s boasting different from the false teachers’ boasting? What do we as Christians have to brag about?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did Paul’s scars provide a testimony? How might our scars do the same?</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19200" y="3162300"/>
            <a:ext cx="76962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Think of someone in your church or community who has a serious need. Plan as a class how you can help carry their heavy burden by doing an act of service.</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Assess your spiritual health. In what areas are you fruitful? In what areas are you bearing little or no fruit? Pray that the Holy Spirit would restore your connection with Him so that you can bear His fruit. </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Evaluate how you think about people who have fallen into sin. What can you do to help someone who is in this predicament?</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God’s concern for birds is far outshined by His love for us.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BIRDS IN THE BIBLE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02445" y="59055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Spirit-led living in Christlike living.</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LIFE IN THE HOLY SPIRIT</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3373201"/>
            <a:ext cx="8763000" cy="2954655"/>
          </a:xfrm>
          <a:prstGeom prst="rect">
            <a:avLst/>
          </a:prstGeom>
        </p:spPr>
        <p:txBody>
          <a:bodyPr wrap="square" lIns="0" tIns="0" rIns="0" bIns="0" rtlCol="0" anchor="ctr">
            <a:spAutoFit/>
          </a:bodyPr>
          <a:lstStyle/>
          <a:p>
            <a:r>
              <a:rPr lang="en-US" sz="4800" dirty="0">
                <a:solidFill>
                  <a:srgbClr val="FFFFFF"/>
                </a:solidFill>
                <a:latin typeface="Corbel" panose="020B0503020204020204" pitchFamily="34" charset="0"/>
              </a:rPr>
              <a:t>Walk in the Spirit, and ye shall not fulfill the lust of the flesh.… If we</a:t>
            </a:r>
          </a:p>
          <a:p>
            <a:r>
              <a:rPr lang="en-US" sz="4800" dirty="0">
                <a:solidFill>
                  <a:srgbClr val="FFFFFF"/>
                </a:solidFill>
                <a:latin typeface="Corbel" panose="020B0503020204020204" pitchFamily="34" charset="0"/>
              </a:rPr>
              <a:t>live in the Spirit, let us also walk</a:t>
            </a:r>
          </a:p>
          <a:p>
            <a:r>
              <a:rPr lang="en-US" sz="4800" dirty="0">
                <a:solidFill>
                  <a:srgbClr val="FFFFFF"/>
                </a:solidFill>
                <a:latin typeface="Corbel" panose="020B0503020204020204" pitchFamily="34" charset="0"/>
              </a:rPr>
              <a:t>in the Spirit.</a:t>
            </a:r>
          </a:p>
        </p:txBody>
      </p:sp>
      <p:sp>
        <p:nvSpPr>
          <p:cNvPr id="3" name="TextBox 2">
            <a:extLst>
              <a:ext uri="{FF2B5EF4-FFF2-40B4-BE49-F238E27FC236}">
                <a16:creationId xmlns:a16="http://schemas.microsoft.com/office/drawing/2014/main" id="{7636D966-1D60-DC31-F708-C3955322E333}"/>
              </a:ext>
            </a:extLst>
          </p:cNvPr>
          <p:cNvSpPr txBox="1"/>
          <p:nvPr/>
        </p:nvSpPr>
        <p:spPr>
          <a:xfrm>
            <a:off x="35052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553200" y="2705100"/>
            <a:ext cx="8534400" cy="4062651"/>
          </a:xfrm>
          <a:prstGeom prst="rect">
            <a:avLst/>
          </a:prstGeom>
        </p:spPr>
        <p:txBody>
          <a:bodyPr wrap="square" lIns="0" tIns="0" rIns="0" bIns="0" rtlCol="0" anchor="ctr">
            <a:spAutoFit/>
          </a:bodyPr>
          <a:lstStyle/>
          <a:p>
            <a:r>
              <a:rPr lang="en-US" sz="4400" dirty="0">
                <a:solidFill>
                  <a:srgbClr val="FFFFFF"/>
                </a:solidFill>
                <a:latin typeface="Corbel" panose="020B0503020204020204" pitchFamily="34" charset="0"/>
              </a:rPr>
              <a:t>Let the Holy Spirit guide your</a:t>
            </a:r>
          </a:p>
          <a:p>
            <a:r>
              <a:rPr lang="en-US" sz="4400" dirty="0">
                <a:solidFill>
                  <a:srgbClr val="FFFFFF"/>
                </a:solidFill>
                <a:latin typeface="Corbel" panose="020B0503020204020204" pitchFamily="34" charset="0"/>
              </a:rPr>
              <a:t>lives. Then you won’t be doing</a:t>
            </a:r>
          </a:p>
          <a:p>
            <a:r>
              <a:rPr lang="en-US" sz="4400" dirty="0">
                <a:solidFill>
                  <a:srgbClr val="FFFFFF"/>
                </a:solidFill>
                <a:latin typeface="Corbel" panose="020B0503020204020204" pitchFamily="34" charset="0"/>
              </a:rPr>
              <a:t>what your sinful nature craves.…</a:t>
            </a:r>
          </a:p>
          <a:p>
            <a:r>
              <a:rPr lang="en-US" sz="4400" dirty="0">
                <a:solidFill>
                  <a:srgbClr val="FFFFFF"/>
                </a:solidFill>
                <a:latin typeface="Corbel" panose="020B0503020204020204" pitchFamily="34" charset="0"/>
              </a:rPr>
              <a:t>Since we are living by the Spirit,</a:t>
            </a:r>
          </a:p>
          <a:p>
            <a:r>
              <a:rPr lang="en-US" sz="4400" dirty="0">
                <a:solidFill>
                  <a:srgbClr val="FFFFFF"/>
                </a:solidFill>
                <a:latin typeface="Corbel" panose="020B0503020204020204" pitchFamily="34" charset="0"/>
              </a:rPr>
              <a:t>let us follow the Spirit’s leading in</a:t>
            </a:r>
          </a:p>
          <a:p>
            <a:r>
              <a:rPr lang="en-US" sz="4400" dirty="0">
                <a:solidFill>
                  <a:srgbClr val="FFFFFF"/>
                </a:solidFill>
                <a:latin typeface="Corbel" panose="020B0503020204020204" pitchFamily="34" charset="0"/>
              </a:rPr>
              <a:t>every part of our lives.</a:t>
            </a:r>
          </a:p>
        </p:txBody>
      </p:sp>
      <p:sp>
        <p:nvSpPr>
          <p:cNvPr id="2" name="TextBox 1">
            <a:extLst>
              <a:ext uri="{FF2B5EF4-FFF2-40B4-BE49-F238E27FC236}">
                <a16:creationId xmlns:a16="http://schemas.microsoft.com/office/drawing/2014/main" id="{17CEBE55-9D7B-29C1-4EAF-3D818B8B8F10}"/>
              </a:ext>
            </a:extLst>
          </p:cNvPr>
          <p:cNvSpPr txBox="1"/>
          <p:nvPr/>
        </p:nvSpPr>
        <p:spPr>
          <a:xfrm>
            <a:off x="34290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HOLD ON TO FREEDOM</a:t>
            </a:r>
          </a:p>
          <a:p>
            <a:pPr>
              <a:lnSpc>
                <a:spcPts val="3840"/>
              </a:lnSpc>
            </a:pPr>
            <a:r>
              <a:rPr lang="en-US" sz="3200" spc="160" dirty="0">
                <a:solidFill>
                  <a:srgbClr val="FFFFFF"/>
                </a:solidFill>
                <a:latin typeface="Franklin Gothic Medium" panose="020B0603020102020204" pitchFamily="34" charset="0"/>
              </a:rPr>
              <a:t>Galatians 5:1–12</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48236"/>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is Christian freedom different from political freedom?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Galatians 4:9. How can one false teaching gradually spread until it has poisoned an entire church?</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Galatians 5:1–12</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HOLD ON TO FREEDOM</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5:13–15</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PURPOSE OF FREEDOM</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examples of how love creates boundaries for Christian freedom?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minister to people who have been wounded by biting criticism?</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5:16–21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SPIRIT VS. THE FLESH</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9838</TotalTime>
  <Words>3275</Words>
  <Application>Microsoft Macintosh PowerPoint</Application>
  <PresentationFormat>Custom</PresentationFormat>
  <Paragraphs>149</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Book</vt:lpstr>
      <vt:lpstr>Arial</vt:lpstr>
      <vt:lpstr>system-ui</vt:lpstr>
      <vt:lpstr>Calibri</vt:lpstr>
      <vt:lpstr>Franklin Gothic Medium</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3</cp:revision>
  <dcterms:created xsi:type="dcterms:W3CDTF">2023-08-11T18:12:45Z</dcterms:created>
  <dcterms:modified xsi:type="dcterms:W3CDTF">2025-11-19T15:00:57Z</dcterms:modified>
  <dc:identifier>DAEvRMTdTXk</dc:identifier>
</cp:coreProperties>
</file>