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handoutMasterIdLst>
    <p:handoutMasterId r:id="rId26"/>
  </p:handoutMasterIdLst>
  <p:sldIdLst>
    <p:sldId id="264" r:id="rId3"/>
    <p:sldId id="282" r:id="rId4"/>
    <p:sldId id="265" r:id="rId5"/>
    <p:sldId id="266" r:id="rId6"/>
    <p:sldId id="267" r:id="rId7"/>
    <p:sldId id="276" r:id="rId8"/>
    <p:sldId id="268" r:id="rId9"/>
    <p:sldId id="277" r:id="rId10"/>
    <p:sldId id="269" r:id="rId11"/>
    <p:sldId id="278" r:id="rId12"/>
    <p:sldId id="292" r:id="rId13"/>
    <p:sldId id="291" r:id="rId14"/>
    <p:sldId id="271" r:id="rId15"/>
    <p:sldId id="280" r:id="rId16"/>
    <p:sldId id="272" r:id="rId17"/>
    <p:sldId id="279" r:id="rId18"/>
    <p:sldId id="273" r:id="rId19"/>
    <p:sldId id="284" r:id="rId20"/>
    <p:sldId id="283" r:id="rId21"/>
    <p:sldId id="286" r:id="rId22"/>
    <p:sldId id="287" r:id="rId23"/>
    <p:sldId id="288" r:id="rId24"/>
  </p:sldIdLst>
  <p:sldSz cx="18288000" cy="10287000"/>
  <p:notesSz cx="6858000" cy="9144000"/>
  <p:embeddedFontLst>
    <p:embeddedFont>
      <p:font typeface="Corbel" panose="020B0503020204020204" pitchFamily="34" charset="0"/>
      <p:regular r:id="rId27"/>
      <p:bold r:id="rId28"/>
      <p:italic r:id="rId29"/>
      <p:boldItalic r:id="rId30"/>
    </p:embeddedFont>
    <p:embeddedFont>
      <p:font typeface="Franklin Gothic Book" panose="020B0503020102020204" pitchFamily="34" charset="0"/>
      <p:regular r:id="rId31"/>
      <p:italic r:id="rId32"/>
    </p:embeddedFont>
    <p:embeddedFont>
      <p:font typeface="Franklin Gothic Medium" panose="020B0603020102020204" pitchFamily="34" charset="0"/>
      <p:regular r:id="rId33"/>
      <p:italic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4359"/>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3B8E41F-9A5B-394A-AB42-EF337F715D59}" v="40" dt="2025-11-17T16:14:24.6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9904" autoAdjust="0"/>
    <p:restoredTop sz="66829" autoAdjust="0"/>
  </p:normalViewPr>
  <p:slideViewPr>
    <p:cSldViewPr>
      <p:cViewPr varScale="1">
        <p:scale>
          <a:sx n="49" d="100"/>
          <a:sy n="49" d="100"/>
        </p:scale>
        <p:origin x="208" y="616"/>
      </p:cViewPr>
      <p:guideLst>
        <p:guide orient="horz" pos="2160"/>
        <p:guide pos="2880"/>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microsoft.com/office/2016/11/relationships/changesInfo" Target="changesInfos/changesInfo1.xml"/><Relationship Id="rId21" Type="http://schemas.openxmlformats.org/officeDocument/2006/relationships/slide" Target="slides/slide19.xml"/><Relationship Id="rId34" Type="http://schemas.openxmlformats.org/officeDocument/2006/relationships/font" Target="fonts/font8.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undo custSel modSld modMainMaster">
      <pc:chgData name="Lee, Whitney" userId="42c304cf-7bf0-4354-97f1-ba8873b86299" providerId="ADAL" clId="{211D9671-1ED9-551A-A998-E463F2A32939}" dt="2025-11-17T16:14:31.617" v="2933" actId="18131"/>
      <pc:docMkLst>
        <pc:docMk/>
      </pc:docMkLst>
      <pc:sldChg chg="modNotesTx">
        <pc:chgData name="Lee, Whitney" userId="42c304cf-7bf0-4354-97f1-ba8873b86299" providerId="ADAL" clId="{211D9671-1ED9-551A-A998-E463F2A32939}" dt="2025-11-10T22:07:14.359" v="146" actId="20577"/>
        <pc:sldMkLst>
          <pc:docMk/>
          <pc:sldMk cId="336364739" sldId="264"/>
        </pc:sldMkLst>
      </pc:sldChg>
      <pc:sldChg chg="modSp mod">
        <pc:chgData name="Lee, Whitney" userId="42c304cf-7bf0-4354-97f1-ba8873b86299" providerId="ADAL" clId="{211D9671-1ED9-551A-A998-E463F2A32939}" dt="2025-11-10T22:22:39.962" v="405" actId="20577"/>
        <pc:sldMkLst>
          <pc:docMk/>
          <pc:sldMk cId="1472856482" sldId="265"/>
        </pc:sldMkLst>
        <pc:spChg chg="mod">
          <ac:chgData name="Lee, Whitney" userId="42c304cf-7bf0-4354-97f1-ba8873b86299" providerId="ADAL" clId="{211D9671-1ED9-551A-A998-E463F2A32939}" dt="2025-11-10T22:22:39.962" v="405" actId="20577"/>
          <ac:spMkLst>
            <pc:docMk/>
            <pc:sldMk cId="1472856482" sldId="265"/>
            <ac:spMk id="2" creationId="{27514B45-0AA4-A677-8B7C-AB74AABC06F4}"/>
          </ac:spMkLst>
        </pc:spChg>
        <pc:spChg chg="mod">
          <ac:chgData name="Lee, Whitney" userId="42c304cf-7bf0-4354-97f1-ba8873b86299" providerId="ADAL" clId="{211D9671-1ED9-551A-A998-E463F2A32939}" dt="2025-11-10T22:13:26.513" v="375" actId="1036"/>
          <ac:spMkLst>
            <pc:docMk/>
            <pc:sldMk cId="1472856482" sldId="265"/>
            <ac:spMk id="3" creationId="{7636D966-1D60-DC31-F708-C3955322E333}"/>
          </ac:spMkLst>
        </pc:spChg>
      </pc:sldChg>
      <pc:sldChg chg="modSp mod">
        <pc:chgData name="Lee, Whitney" userId="42c304cf-7bf0-4354-97f1-ba8873b86299" providerId="ADAL" clId="{211D9671-1ED9-551A-A998-E463F2A32939}" dt="2025-11-10T22:14:49.795" v="391" actId="1076"/>
        <pc:sldMkLst>
          <pc:docMk/>
          <pc:sldMk cId="4250189459" sldId="266"/>
        </pc:sldMkLst>
        <pc:spChg chg="mod">
          <ac:chgData name="Lee, Whitney" userId="42c304cf-7bf0-4354-97f1-ba8873b86299" providerId="ADAL" clId="{211D9671-1ED9-551A-A998-E463F2A32939}" dt="2025-11-10T22:13:31.911" v="376" actId="1036"/>
          <ac:spMkLst>
            <pc:docMk/>
            <pc:sldMk cId="4250189459" sldId="266"/>
            <ac:spMk id="2" creationId="{17CEBE55-9D7B-29C1-4EAF-3D818B8B8F10}"/>
          </ac:spMkLst>
        </pc:spChg>
        <pc:spChg chg="mod">
          <ac:chgData name="Lee, Whitney" userId="42c304cf-7bf0-4354-97f1-ba8873b86299" providerId="ADAL" clId="{211D9671-1ED9-551A-A998-E463F2A32939}" dt="2025-11-10T22:14:49.795" v="391" actId="1076"/>
          <ac:spMkLst>
            <pc:docMk/>
            <pc:sldMk cId="4250189459" sldId="266"/>
            <ac:spMk id="3" creationId="{52E75411-0B3F-EF43-C5EA-751068CFF745}"/>
          </ac:spMkLst>
        </pc:spChg>
      </pc:sldChg>
      <pc:sldChg chg="modSp mod modNotesTx">
        <pc:chgData name="Lee, Whitney" userId="42c304cf-7bf0-4354-97f1-ba8873b86299" providerId="ADAL" clId="{211D9671-1ED9-551A-A998-E463F2A32939}" dt="2025-11-10T22:28:01.994" v="700" actId="20577"/>
        <pc:sldMkLst>
          <pc:docMk/>
          <pc:sldMk cId="2940124673" sldId="267"/>
        </pc:sldMkLst>
        <pc:spChg chg="mod">
          <ac:chgData name="Lee, Whitney" userId="42c304cf-7bf0-4354-97f1-ba8873b86299" providerId="ADAL" clId="{211D9671-1ED9-551A-A998-E463F2A32939}" dt="2025-11-10T22:25:28.481" v="601" actId="20577"/>
          <ac:spMkLst>
            <pc:docMk/>
            <pc:sldMk cId="2940124673" sldId="267"/>
            <ac:spMk id="5" creationId="{FB67BC36-FF11-8150-B054-E3F014E098FD}"/>
          </ac:spMkLst>
        </pc:spChg>
      </pc:sldChg>
      <pc:sldChg chg="modSp mod modNotesTx">
        <pc:chgData name="Lee, Whitney" userId="42c304cf-7bf0-4354-97f1-ba8873b86299" providerId="ADAL" clId="{211D9671-1ED9-551A-A998-E463F2A32939}" dt="2025-11-11T15:38:18.406" v="1079" actId="20577"/>
        <pc:sldMkLst>
          <pc:docMk/>
          <pc:sldMk cId="3734570181" sldId="268"/>
        </pc:sldMkLst>
        <pc:spChg chg="mod">
          <ac:chgData name="Lee, Whitney" userId="42c304cf-7bf0-4354-97f1-ba8873b86299" providerId="ADAL" clId="{211D9671-1ED9-551A-A998-E463F2A32939}" dt="2025-11-11T15:34:46.520" v="905" actId="20577"/>
          <ac:spMkLst>
            <pc:docMk/>
            <pc:sldMk cId="3734570181" sldId="268"/>
            <ac:spMk id="4" creationId="{89677ECE-FE3D-A8A6-03A9-2F04A0A9F2DE}"/>
          </ac:spMkLst>
        </pc:spChg>
        <pc:spChg chg="mod">
          <ac:chgData name="Lee, Whitney" userId="42c304cf-7bf0-4354-97f1-ba8873b86299" providerId="ADAL" clId="{211D9671-1ED9-551A-A998-E463F2A32939}" dt="2025-11-11T15:34:38.735" v="888" actId="20577"/>
          <ac:spMkLst>
            <pc:docMk/>
            <pc:sldMk cId="3734570181" sldId="268"/>
            <ac:spMk id="5" creationId="{FB67BC36-FF11-8150-B054-E3F014E098FD}"/>
          </ac:spMkLst>
        </pc:spChg>
        <pc:spChg chg="mod">
          <ac:chgData name="Lee, Whitney" userId="42c304cf-7bf0-4354-97f1-ba8873b86299" providerId="ADAL" clId="{211D9671-1ED9-551A-A998-E463F2A32939}" dt="2025-11-11T15:35:04.779" v="946" actId="20577"/>
          <ac:spMkLst>
            <pc:docMk/>
            <pc:sldMk cId="3734570181" sldId="268"/>
            <ac:spMk id="6" creationId="{F0007A59-C0AE-7C55-2754-C92195DFE286}"/>
          </ac:spMkLst>
        </pc:spChg>
        <pc:spChg chg="mod">
          <ac:chgData name="Lee, Whitney" userId="42c304cf-7bf0-4354-97f1-ba8873b86299" providerId="ADAL" clId="{211D9671-1ED9-551A-A998-E463F2A32939}" dt="2025-11-11T15:34:58.118" v="931"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11-11T15:54:56.464" v="1318" actId="20577"/>
        <pc:sldMkLst>
          <pc:docMk/>
          <pc:sldMk cId="1294655604" sldId="269"/>
        </pc:sldMkLst>
        <pc:spChg chg="mod">
          <ac:chgData name="Lee, Whitney" userId="42c304cf-7bf0-4354-97f1-ba8873b86299" providerId="ADAL" clId="{211D9671-1ED9-551A-A998-E463F2A32939}" dt="2025-11-11T15:52:57.382" v="1244" actId="20577"/>
          <ac:spMkLst>
            <pc:docMk/>
            <pc:sldMk cId="1294655604" sldId="269"/>
            <ac:spMk id="4" creationId="{89677ECE-FE3D-A8A6-03A9-2F04A0A9F2DE}"/>
          </ac:spMkLst>
        </pc:spChg>
        <pc:spChg chg="mod">
          <ac:chgData name="Lee, Whitney" userId="42c304cf-7bf0-4354-97f1-ba8873b86299" providerId="ADAL" clId="{211D9671-1ED9-551A-A998-E463F2A32939}" dt="2025-11-11T15:52:06.789" v="1215" actId="20577"/>
          <ac:spMkLst>
            <pc:docMk/>
            <pc:sldMk cId="1294655604" sldId="269"/>
            <ac:spMk id="5" creationId="{FB67BC36-FF11-8150-B054-E3F014E098FD}"/>
          </ac:spMkLst>
        </pc:spChg>
      </pc:sldChg>
      <pc:sldChg chg="modSp mod modNotesTx">
        <pc:chgData name="Lee, Whitney" userId="42c304cf-7bf0-4354-97f1-ba8873b86299" providerId="ADAL" clId="{211D9671-1ED9-551A-A998-E463F2A32939}" dt="2025-11-11T16:05:55.518" v="2097" actId="20577"/>
        <pc:sldMkLst>
          <pc:docMk/>
          <pc:sldMk cId="2340130936" sldId="271"/>
        </pc:sldMkLst>
        <pc:spChg chg="mod">
          <ac:chgData name="Lee, Whitney" userId="42c304cf-7bf0-4354-97f1-ba8873b86299" providerId="ADAL" clId="{211D9671-1ED9-551A-A998-E463F2A32939}" dt="2025-11-11T16:03:20.146" v="1921" actId="20577"/>
          <ac:spMkLst>
            <pc:docMk/>
            <pc:sldMk cId="2340130936" sldId="271"/>
            <ac:spMk id="4" creationId="{89677ECE-FE3D-A8A6-03A9-2F04A0A9F2DE}"/>
          </ac:spMkLst>
        </pc:spChg>
        <pc:spChg chg="mod">
          <ac:chgData name="Lee, Whitney" userId="42c304cf-7bf0-4354-97f1-ba8873b86299" providerId="ADAL" clId="{211D9671-1ED9-551A-A998-E463F2A32939}" dt="2025-11-11T16:03:08.636" v="1902" actId="20577"/>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11-11T16:17:42.989" v="2405" actId="20577"/>
        <pc:sldMkLst>
          <pc:docMk/>
          <pc:sldMk cId="2515943933" sldId="272"/>
        </pc:sldMkLst>
        <pc:spChg chg="mod">
          <ac:chgData name="Lee, Whitney" userId="42c304cf-7bf0-4354-97f1-ba8873b86299" providerId="ADAL" clId="{211D9671-1ED9-551A-A998-E463F2A32939}" dt="2025-11-11T16:15:23.763" v="2296" actId="20577"/>
          <ac:spMkLst>
            <pc:docMk/>
            <pc:sldMk cId="2515943933" sldId="272"/>
            <ac:spMk id="4" creationId="{89677ECE-FE3D-A8A6-03A9-2F04A0A9F2DE}"/>
          </ac:spMkLst>
        </pc:spChg>
        <pc:spChg chg="mod">
          <ac:chgData name="Lee, Whitney" userId="42c304cf-7bf0-4354-97f1-ba8873b86299" providerId="ADAL" clId="{211D9671-1ED9-551A-A998-E463F2A32939}" dt="2025-11-11T16:06:54.590" v="2258" actId="20577"/>
          <ac:spMkLst>
            <pc:docMk/>
            <pc:sldMk cId="2515943933" sldId="272"/>
            <ac:spMk id="5" creationId="{FB67BC36-FF11-8150-B054-E3F014E098FD}"/>
          </ac:spMkLst>
        </pc:spChg>
        <pc:spChg chg="mod">
          <ac:chgData name="Lee, Whitney" userId="42c304cf-7bf0-4354-97f1-ba8873b86299" providerId="ADAL" clId="{211D9671-1ED9-551A-A998-E463F2A32939}" dt="2025-11-11T16:15:33.834" v="2308" actId="20577"/>
          <ac:spMkLst>
            <pc:docMk/>
            <pc:sldMk cId="2515943933" sldId="272"/>
            <ac:spMk id="6" creationId="{F0007A59-C0AE-7C55-2754-C92195DFE286}"/>
          </ac:spMkLst>
        </pc:spChg>
        <pc:spChg chg="mod">
          <ac:chgData name="Lee, Whitney" userId="42c304cf-7bf0-4354-97f1-ba8873b86299" providerId="ADAL" clId="{211D9671-1ED9-551A-A998-E463F2A32939}" dt="2025-11-11T16:07:05.098" v="2281" actId="20577"/>
          <ac:spMkLst>
            <pc:docMk/>
            <pc:sldMk cId="2515943933" sldId="272"/>
            <ac:spMk id="7" creationId="{1CFCE852-AEAB-9DE9-6936-21CAFE062AD6}"/>
          </ac:spMkLst>
        </pc:spChg>
      </pc:sldChg>
      <pc:sldChg chg="modSp mod modNotesTx">
        <pc:chgData name="Lee, Whitney" userId="42c304cf-7bf0-4354-97f1-ba8873b86299" providerId="ADAL" clId="{211D9671-1ED9-551A-A998-E463F2A32939}" dt="2025-11-11T16:20:24.506" v="2826" actId="1076"/>
        <pc:sldMkLst>
          <pc:docMk/>
          <pc:sldMk cId="4159353120" sldId="273"/>
        </pc:sldMkLst>
        <pc:spChg chg="mod">
          <ac:chgData name="Lee, Whitney" userId="42c304cf-7bf0-4354-97f1-ba8873b86299" providerId="ADAL" clId="{211D9671-1ED9-551A-A998-E463F2A32939}" dt="2025-11-11T16:20:24.506" v="2826" actId="1076"/>
          <ac:spMkLst>
            <pc:docMk/>
            <pc:sldMk cId="4159353120" sldId="273"/>
            <ac:spMk id="2" creationId="{B19A42F2-53C9-3143-2F80-8C7D3D5FFE3C}"/>
          </ac:spMkLst>
        </pc:spChg>
      </pc:sldChg>
      <pc:sldChg chg="modSp mod modNotesTx">
        <pc:chgData name="Lee, Whitney" userId="42c304cf-7bf0-4354-97f1-ba8873b86299" providerId="ADAL" clId="{211D9671-1ED9-551A-A998-E463F2A32939}" dt="2025-11-11T15:34:07.642" v="872" actId="20577"/>
        <pc:sldMkLst>
          <pc:docMk/>
          <pc:sldMk cId="593240637" sldId="276"/>
        </pc:sldMkLst>
        <pc:spChg chg="mod">
          <ac:chgData name="Lee, Whitney" userId="42c304cf-7bf0-4354-97f1-ba8873b86299" providerId="ADAL" clId="{211D9671-1ED9-551A-A998-E463F2A32939}" dt="2025-11-11T15:33:39.002" v="863" actId="20577"/>
          <ac:spMkLst>
            <pc:docMk/>
            <pc:sldMk cId="593240637" sldId="276"/>
            <ac:spMk id="4" creationId="{ECC82F32-4CA5-5ACC-C7E4-CE13521B95DE}"/>
          </ac:spMkLst>
        </pc:spChg>
      </pc:sldChg>
      <pc:sldChg chg="modSp mod modNotesTx">
        <pc:chgData name="Lee, Whitney" userId="42c304cf-7bf0-4354-97f1-ba8873b86299" providerId="ADAL" clId="{211D9671-1ED9-551A-A998-E463F2A32939}" dt="2025-11-11T15:51:52.188" v="1191" actId="20577"/>
        <pc:sldMkLst>
          <pc:docMk/>
          <pc:sldMk cId="3031513542" sldId="277"/>
        </pc:sldMkLst>
        <pc:spChg chg="mod">
          <ac:chgData name="Lee, Whitney" userId="42c304cf-7bf0-4354-97f1-ba8873b86299" providerId="ADAL" clId="{211D9671-1ED9-551A-A998-E463F2A32939}" dt="2025-11-11T15:51:52.188" v="1191" actId="20577"/>
          <ac:spMkLst>
            <pc:docMk/>
            <pc:sldMk cId="3031513542" sldId="277"/>
            <ac:spMk id="2" creationId="{5901AE7E-0EA7-0335-10CC-7D4247FBC080}"/>
          </ac:spMkLst>
        </pc:spChg>
      </pc:sldChg>
      <pc:sldChg chg="modSp mod">
        <pc:chgData name="Lee, Whitney" userId="42c304cf-7bf0-4354-97f1-ba8873b86299" providerId="ADAL" clId="{211D9671-1ED9-551A-A998-E463F2A32939}" dt="2025-11-11T15:55:25.760" v="1397" actId="20577"/>
        <pc:sldMkLst>
          <pc:docMk/>
          <pc:sldMk cId="1853337807" sldId="278"/>
        </pc:sldMkLst>
        <pc:spChg chg="mod">
          <ac:chgData name="Lee, Whitney" userId="42c304cf-7bf0-4354-97f1-ba8873b86299" providerId="ADAL" clId="{211D9671-1ED9-551A-A998-E463F2A32939}" dt="2025-11-11T15:55:25.760" v="1397" actId="20577"/>
          <ac:spMkLst>
            <pc:docMk/>
            <pc:sldMk cId="1853337807" sldId="278"/>
            <ac:spMk id="3" creationId="{DBFC6CAD-4787-D29C-9066-E19B93CFC3EC}"/>
          </ac:spMkLst>
        </pc:spChg>
      </pc:sldChg>
      <pc:sldChg chg="modSp mod modNotesTx">
        <pc:chgData name="Lee, Whitney" userId="42c304cf-7bf0-4354-97f1-ba8873b86299" providerId="ADAL" clId="{211D9671-1ED9-551A-A998-E463F2A32939}" dt="2025-11-11T16:18:38.237" v="2496" actId="20577"/>
        <pc:sldMkLst>
          <pc:docMk/>
          <pc:sldMk cId="463717971" sldId="279"/>
        </pc:sldMkLst>
        <pc:spChg chg="mod">
          <ac:chgData name="Lee, Whitney" userId="42c304cf-7bf0-4354-97f1-ba8873b86299" providerId="ADAL" clId="{211D9671-1ED9-551A-A998-E463F2A32939}" dt="2025-11-11T16:18:26.311" v="2495" actId="20577"/>
          <ac:spMkLst>
            <pc:docMk/>
            <pc:sldMk cId="463717971" sldId="279"/>
            <ac:spMk id="2" creationId="{01A54E2C-C814-73DF-E414-610880B284E1}"/>
          </ac:spMkLst>
        </pc:spChg>
      </pc:sldChg>
      <pc:sldChg chg="modSp mod modNotesTx">
        <pc:chgData name="Lee, Whitney" userId="42c304cf-7bf0-4354-97f1-ba8873b86299" providerId="ADAL" clId="{211D9671-1ED9-551A-A998-E463F2A32939}" dt="2025-11-11T16:06:46.029" v="2239" actId="20577"/>
        <pc:sldMkLst>
          <pc:docMk/>
          <pc:sldMk cId="843645801" sldId="280"/>
        </pc:sldMkLst>
        <pc:spChg chg="mod">
          <ac:chgData name="Lee, Whitney" userId="42c304cf-7bf0-4354-97f1-ba8873b86299" providerId="ADAL" clId="{211D9671-1ED9-551A-A998-E463F2A32939}" dt="2025-11-11T16:06:37.187" v="2238" actId="1076"/>
          <ac:spMkLst>
            <pc:docMk/>
            <pc:sldMk cId="843645801" sldId="280"/>
            <ac:spMk id="2" creationId="{77A00FE0-84CA-CA79-4B3C-49D299CD952E}"/>
          </ac:spMkLst>
        </pc:spChg>
      </pc:sldChg>
      <pc:sldChg chg="modSp mod modNotesTx">
        <pc:chgData name="Lee, Whitney" userId="42c304cf-7bf0-4354-97f1-ba8873b86299" providerId="ADAL" clId="{211D9671-1ED9-551A-A998-E463F2A32939}" dt="2025-11-10T22:24:43.559" v="567" actId="1076"/>
        <pc:sldMkLst>
          <pc:docMk/>
          <pc:sldMk cId="4294521893" sldId="282"/>
        </pc:sldMkLst>
        <pc:spChg chg="mod">
          <ac:chgData name="Lee, Whitney" userId="42c304cf-7bf0-4354-97f1-ba8873b86299" providerId="ADAL" clId="{211D9671-1ED9-551A-A998-E463F2A32939}" dt="2025-11-10T22:24:43.559" v="567" actId="1076"/>
          <ac:spMkLst>
            <pc:docMk/>
            <pc:sldMk cId="4294521893" sldId="282"/>
            <ac:spMk id="3" creationId="{05E30743-A9B7-4FA5-2AAA-8384488C2CB8}"/>
          </ac:spMkLst>
        </pc:spChg>
        <pc:spChg chg="mod">
          <ac:chgData name="Lee, Whitney" userId="42c304cf-7bf0-4354-97f1-ba8873b86299" providerId="ADAL" clId="{211D9671-1ED9-551A-A998-E463F2A32939}" dt="2025-11-10T22:24:25.794" v="513" actId="14100"/>
          <ac:spMkLst>
            <pc:docMk/>
            <pc:sldMk cId="4294521893" sldId="282"/>
            <ac:spMk id="4" creationId="{E7D41ED7-86E6-A096-0235-1756E32ED234}"/>
          </ac:spMkLst>
        </pc:spChg>
      </pc:sldChg>
      <pc:sldChg chg="modSp mod">
        <pc:chgData name="Lee, Whitney" userId="42c304cf-7bf0-4354-97f1-ba8873b86299" providerId="ADAL" clId="{211D9671-1ED9-551A-A998-E463F2A32939}" dt="2025-11-11T16:20:49.317" v="2889" actId="20577"/>
        <pc:sldMkLst>
          <pc:docMk/>
          <pc:sldMk cId="2091008181" sldId="284"/>
        </pc:sldMkLst>
        <pc:spChg chg="mod">
          <ac:chgData name="Lee, Whitney" userId="42c304cf-7bf0-4354-97f1-ba8873b86299" providerId="ADAL" clId="{211D9671-1ED9-551A-A998-E463F2A32939}" dt="2025-11-11T16:20:49.317" v="2889" actId="20577"/>
          <ac:spMkLst>
            <pc:docMk/>
            <pc:sldMk cId="2091008181" sldId="284"/>
            <ac:spMk id="2" creationId="{CB0310C8-E13E-49A6-E8B7-87D9E7A3C0EA}"/>
          </ac:spMkLst>
        </pc:spChg>
        <pc:spChg chg="mod">
          <ac:chgData name="Lee, Whitney" userId="42c304cf-7bf0-4354-97f1-ba8873b86299" providerId="ADAL" clId="{211D9671-1ED9-551A-A998-E463F2A32939}" dt="2025-11-11T16:20:41.010" v="2850" actId="1076"/>
          <ac:spMkLst>
            <pc:docMk/>
            <pc:sldMk cId="2091008181" sldId="284"/>
            <ac:spMk id="3" creationId="{0F76A27E-B194-9A4C-902F-1B6661D4C273}"/>
          </ac:spMkLst>
        </pc:spChg>
      </pc:sldChg>
      <pc:sldChg chg="modSp mod modNotesTx">
        <pc:chgData name="Lee, Whitney" userId="42c304cf-7bf0-4354-97f1-ba8873b86299" providerId="ADAL" clId="{211D9671-1ED9-551A-A998-E463F2A32939}" dt="2025-11-11T16:02:08.212" v="1883" actId="20577"/>
        <pc:sldMkLst>
          <pc:docMk/>
          <pc:sldMk cId="530373313" sldId="291"/>
        </pc:sldMkLst>
        <pc:spChg chg="mod">
          <ac:chgData name="Lee, Whitney" userId="42c304cf-7bf0-4354-97f1-ba8873b86299" providerId="ADAL" clId="{211D9671-1ED9-551A-A998-E463F2A32939}" dt="2025-11-11T16:01:12.332" v="1746" actId="20577"/>
          <ac:spMkLst>
            <pc:docMk/>
            <pc:sldMk cId="530373313" sldId="291"/>
            <ac:spMk id="3" creationId="{E314F8AA-A969-F0CE-733F-08CD52158261}"/>
          </ac:spMkLst>
        </pc:spChg>
      </pc:sldChg>
      <pc:sldChg chg="modSp mod modNotesTx">
        <pc:chgData name="Lee, Whitney" userId="42c304cf-7bf0-4354-97f1-ba8873b86299" providerId="ADAL" clId="{211D9671-1ED9-551A-A998-E463F2A32939}" dt="2025-11-11T16:00:28.492" v="1671" actId="20577"/>
        <pc:sldMkLst>
          <pc:docMk/>
          <pc:sldMk cId="657166655" sldId="292"/>
        </pc:sldMkLst>
        <pc:spChg chg="mod">
          <ac:chgData name="Lee, Whitney" userId="42c304cf-7bf0-4354-97f1-ba8873b86299" providerId="ADAL" clId="{211D9671-1ED9-551A-A998-E463F2A32939}" dt="2025-11-11T15:55:48.294" v="1422" actId="1076"/>
          <ac:spMkLst>
            <pc:docMk/>
            <pc:sldMk cId="657166655" sldId="292"/>
            <ac:spMk id="4" creationId="{B02F96CD-7E28-2001-CD50-07E682939F40}"/>
          </ac:spMkLst>
        </pc:spChg>
        <pc:spChg chg="mod">
          <ac:chgData name="Lee, Whitney" userId="42c304cf-7bf0-4354-97f1-ba8873b86299" providerId="ADAL" clId="{211D9671-1ED9-551A-A998-E463F2A32939}" dt="2025-11-11T15:55:43.582" v="1421" actId="20577"/>
          <ac:spMkLst>
            <pc:docMk/>
            <pc:sldMk cId="657166655" sldId="292"/>
            <ac:spMk id="5" creationId="{7FA4BB79-24AA-C5B8-380D-D4C8B7402863}"/>
          </ac:spMkLst>
        </pc:spChg>
        <pc:spChg chg="mod">
          <ac:chgData name="Lee, Whitney" userId="42c304cf-7bf0-4354-97f1-ba8873b86299" providerId="ADAL" clId="{211D9671-1ED9-551A-A998-E463F2A32939}" dt="2025-11-11T15:56:18.771" v="1459" actId="20577"/>
          <ac:spMkLst>
            <pc:docMk/>
            <pc:sldMk cId="657166655" sldId="292"/>
            <ac:spMk id="6" creationId="{D964B02F-70D3-FEFC-D54C-F5DE3A48159F}"/>
          </ac:spMkLst>
        </pc:spChg>
        <pc:spChg chg="mod">
          <ac:chgData name="Lee, Whitney" userId="42c304cf-7bf0-4354-97f1-ba8873b86299" providerId="ADAL" clId="{211D9671-1ED9-551A-A998-E463F2A32939}" dt="2025-11-11T15:56:10.873" v="1442" actId="20577"/>
          <ac:spMkLst>
            <pc:docMk/>
            <pc:sldMk cId="657166655" sldId="292"/>
            <ac:spMk id="7" creationId="{25125C70-90BD-0DAA-6987-EF11A8310C59}"/>
          </ac:spMkLst>
        </pc:spChg>
      </pc:sldChg>
      <pc:sldMasterChg chg="modSldLayout">
        <pc:chgData name="Lee, Whitney" userId="42c304cf-7bf0-4354-97f1-ba8873b86299" providerId="ADAL" clId="{211D9671-1ED9-551A-A998-E463F2A32939}" dt="2025-11-17T15:58:24.903" v="2922" actId="478"/>
        <pc:sldMasterMkLst>
          <pc:docMk/>
          <pc:sldMasterMk cId="0" sldId="2147483648"/>
        </pc:sldMasterMkLst>
        <pc:sldLayoutChg chg="addSp delSp modSp mod">
          <pc:chgData name="Lee, Whitney" userId="42c304cf-7bf0-4354-97f1-ba8873b86299" providerId="ADAL" clId="{211D9671-1ED9-551A-A998-E463F2A32939}" dt="2025-11-17T15:58:24.903" v="2922" actId="478"/>
          <pc:sldLayoutMkLst>
            <pc:docMk/>
            <pc:sldMasterMk cId="0" sldId="2147483648"/>
            <pc:sldLayoutMk cId="0" sldId="2147483655"/>
          </pc:sldLayoutMkLst>
          <pc:spChg chg="mod">
            <ac:chgData name="Lee, Whitney" userId="42c304cf-7bf0-4354-97f1-ba8873b86299" providerId="ADAL" clId="{211D9671-1ED9-551A-A998-E463F2A32939}" dt="2025-11-10T21:58:24.112" v="28" actId="20577"/>
            <ac:spMkLst>
              <pc:docMk/>
              <pc:sldMasterMk cId="0" sldId="2147483648"/>
              <pc:sldLayoutMk cId="0" sldId="2147483655"/>
              <ac:spMk id="2" creationId="{C9E04C85-0156-04FF-9795-0E6674715B97}"/>
            </ac:spMkLst>
          </pc:spChg>
          <pc:spChg chg="mod">
            <ac:chgData name="Lee, Whitney" userId="42c304cf-7bf0-4354-97f1-ba8873b86299" providerId="ADAL" clId="{211D9671-1ED9-551A-A998-E463F2A32939}" dt="2025-11-14T17:44:34.765" v="2897" actId="207"/>
            <ac:spMkLst>
              <pc:docMk/>
              <pc:sldMasterMk cId="0" sldId="2147483648"/>
              <pc:sldLayoutMk cId="0" sldId="2147483655"/>
              <ac:spMk id="25" creationId="{50BD88EE-D5CF-B090-CE5C-F677E3785791}"/>
            </ac:spMkLst>
          </pc:spChg>
          <pc:spChg chg="mod">
            <ac:chgData name="Lee, Whitney" userId="42c304cf-7bf0-4354-97f1-ba8873b86299" providerId="ADAL" clId="{211D9671-1ED9-551A-A998-E463F2A32939}" dt="2025-11-14T17:44:37.723" v="2898" actId="207"/>
            <ac:spMkLst>
              <pc:docMk/>
              <pc:sldMasterMk cId="0" sldId="2147483648"/>
              <pc:sldLayoutMk cId="0" sldId="2147483655"/>
              <ac:spMk id="26" creationId="{01E1A838-AF9A-AF89-FEBA-BBFDCD7D9C37}"/>
            </ac:spMkLst>
          </pc:spChg>
          <pc:spChg chg="mod">
            <ac:chgData name="Lee, Whitney" userId="42c304cf-7bf0-4354-97f1-ba8873b86299" providerId="ADAL" clId="{211D9671-1ED9-551A-A998-E463F2A32939}" dt="2025-11-10T21:58:20.636" v="19" actId="20577"/>
            <ac:spMkLst>
              <pc:docMk/>
              <pc:sldMasterMk cId="0" sldId="2147483648"/>
              <pc:sldLayoutMk cId="0" sldId="2147483655"/>
              <ac:spMk id="28" creationId="{1331D084-E92B-4FFC-53E0-E01C57234024}"/>
            </ac:spMkLst>
          </pc:spChg>
          <pc:spChg chg="mod">
            <ac:chgData name="Lee, Whitney" userId="42c304cf-7bf0-4354-97f1-ba8873b86299" providerId="ADAL" clId="{211D9671-1ED9-551A-A998-E463F2A32939}" dt="2025-11-11T16:29:07.304" v="2894" actId="14100"/>
            <ac:spMkLst>
              <pc:docMk/>
              <pc:sldMasterMk cId="0" sldId="2147483648"/>
              <pc:sldLayoutMk cId="0" sldId="2147483655"/>
              <ac:spMk id="29" creationId="{6A1C884D-2AD7-44F9-2BEF-3C43F4733792}"/>
            </ac:spMkLst>
          </pc:spChg>
          <pc:spChg chg="mod">
            <ac:chgData name="Lee, Whitney" userId="42c304cf-7bf0-4354-97f1-ba8873b86299" providerId="ADAL" clId="{211D9671-1ED9-551A-A998-E463F2A32939}" dt="2025-11-11T21:55:34.751" v="2896" actId="20577"/>
            <ac:spMkLst>
              <pc:docMk/>
              <pc:sldMasterMk cId="0" sldId="2147483648"/>
              <pc:sldLayoutMk cId="0" sldId="2147483655"/>
              <ac:spMk id="30" creationId="{C5CB4FDB-18EC-C6B5-6626-2046052DF8E0}"/>
            </ac:spMkLst>
          </pc:spChg>
          <pc:grpChg chg="mod">
            <ac:chgData name="Lee, Whitney" userId="42c304cf-7bf0-4354-97f1-ba8873b86299" providerId="ADAL" clId="{211D9671-1ED9-551A-A998-E463F2A32939}" dt="2025-11-10T21:58:33.304" v="30" actId="1076"/>
            <ac:grpSpMkLst>
              <pc:docMk/>
              <pc:sldMasterMk cId="0" sldId="2147483648"/>
              <pc:sldLayoutMk cId="0" sldId="2147483655"/>
              <ac:grpSpMk id="3" creationId="{29BAD19F-044B-5364-54C4-34828E931897}"/>
            </ac:grpSpMkLst>
          </pc:grpChg>
          <pc:picChg chg="del">
            <ac:chgData name="Lee, Whitney" userId="42c304cf-7bf0-4354-97f1-ba8873b86299" providerId="ADAL" clId="{211D9671-1ED9-551A-A998-E463F2A32939}" dt="2025-11-17T15:58:24.903" v="2922" actId="478"/>
            <ac:picMkLst>
              <pc:docMk/>
              <pc:sldMasterMk cId="0" sldId="2147483648"/>
              <pc:sldLayoutMk cId="0" sldId="2147483655"/>
              <ac:picMk id="4" creationId="{23F3DFC0-2895-6DED-947B-7B82AE51CDCD}"/>
            </ac:picMkLst>
          </pc:picChg>
          <pc:picChg chg="add mod">
            <ac:chgData name="Lee, Whitney" userId="42c304cf-7bf0-4354-97f1-ba8873b86299" providerId="ADAL" clId="{211D9671-1ED9-551A-A998-E463F2A32939}" dt="2025-11-17T15:58:23.607" v="2921" actId="167"/>
            <ac:picMkLst>
              <pc:docMk/>
              <pc:sldMasterMk cId="0" sldId="2147483648"/>
              <pc:sldLayoutMk cId="0" sldId="2147483655"/>
              <ac:picMk id="5" creationId="{A347D936-F8BF-967C-9A2C-45227CC35C6E}"/>
            </ac:picMkLst>
          </pc:picChg>
        </pc:sldLayoutChg>
        <pc:sldLayoutChg chg="modSp mod">
          <pc:chgData name="Lee, Whitney" userId="42c304cf-7bf0-4354-97f1-ba8873b86299" providerId="ADAL" clId="{211D9671-1ED9-551A-A998-E463F2A32939}" dt="2025-11-14T17:44:52.707" v="2900" actId="207"/>
          <pc:sldLayoutMkLst>
            <pc:docMk/>
            <pc:sldMasterMk cId="0" sldId="2147483648"/>
            <pc:sldLayoutMk cId="3993272336" sldId="2147483659"/>
          </pc:sldLayoutMkLst>
          <pc:spChg chg="mod">
            <ac:chgData name="Lee, Whitney" userId="42c304cf-7bf0-4354-97f1-ba8873b86299" providerId="ADAL" clId="{211D9671-1ED9-551A-A998-E463F2A32939}" dt="2025-11-14T17:44:52.707" v="2900" actId="207"/>
            <ac:spMkLst>
              <pc:docMk/>
              <pc:sldMasterMk cId="0" sldId="2147483648"/>
              <pc:sldLayoutMk cId="3993272336" sldId="2147483659"/>
              <ac:spMk id="8" creationId="{3F610FF4-2B60-ABC1-FB94-125F76CF7806}"/>
            </ac:spMkLst>
          </pc:spChg>
          <pc:picChg chg="mod">
            <ac:chgData name="Lee, Whitney" userId="42c304cf-7bf0-4354-97f1-ba8873b86299" providerId="ADAL" clId="{211D9671-1ED9-551A-A998-E463F2A32939}" dt="2025-11-14T17:44:48.952" v="2899"/>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211D9671-1ED9-551A-A998-E463F2A32939}" dt="2025-11-14T17:45:16.581" v="2904" actId="207"/>
          <pc:sldLayoutMkLst>
            <pc:docMk/>
            <pc:sldMasterMk cId="0" sldId="2147483648"/>
            <pc:sldLayoutMk cId="1379526535" sldId="2147483670"/>
          </pc:sldLayoutMkLst>
          <pc:spChg chg="mod">
            <ac:chgData name="Lee, Whitney" userId="42c304cf-7bf0-4354-97f1-ba8873b86299" providerId="ADAL" clId="{211D9671-1ED9-551A-A998-E463F2A32939}" dt="2025-11-10T21:58:54.048" v="33" actId="20577"/>
            <ac:spMkLst>
              <pc:docMk/>
              <pc:sldMasterMk cId="0" sldId="2147483648"/>
              <pc:sldLayoutMk cId="1379526535" sldId="2147483670"/>
              <ac:spMk id="7" creationId="{E0327DF5-3827-77F9-7042-1AD30E5E25EE}"/>
            </ac:spMkLst>
          </pc:spChg>
          <pc:spChg chg="mod">
            <ac:chgData name="Lee, Whitney" userId="42c304cf-7bf0-4354-97f1-ba8873b86299" providerId="ADAL" clId="{211D9671-1ED9-551A-A998-E463F2A32939}" dt="2025-11-14T17:45:16.581" v="2904" actId="207"/>
            <ac:spMkLst>
              <pc:docMk/>
              <pc:sldMasterMk cId="0" sldId="2147483648"/>
              <pc:sldLayoutMk cId="1379526535" sldId="2147483670"/>
              <ac:spMk id="8" creationId="{3F610FF4-2B60-ABC1-FB94-125F76CF7806}"/>
            </ac:spMkLst>
          </pc:spChg>
          <pc:picChg chg="mod">
            <ac:chgData name="Lee, Whitney" userId="42c304cf-7bf0-4354-97f1-ba8873b86299" providerId="ADAL" clId="{211D9671-1ED9-551A-A998-E463F2A32939}" dt="2025-11-14T17:45:12.089" v="2903"/>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211D9671-1ED9-551A-A998-E463F2A32939}" dt="2025-11-14T17:45:33.178" v="2907" actId="207"/>
          <pc:sldLayoutMkLst>
            <pc:docMk/>
            <pc:sldMasterMk cId="0" sldId="2147483648"/>
            <pc:sldLayoutMk cId="3117666292" sldId="2147483671"/>
          </pc:sldLayoutMkLst>
          <pc:spChg chg="mod">
            <ac:chgData name="Lee, Whitney" userId="42c304cf-7bf0-4354-97f1-ba8873b86299" providerId="ADAL" clId="{211D9671-1ED9-551A-A998-E463F2A32939}" dt="2025-11-14T17:45:33.178" v="2907" actId="207"/>
            <ac:spMkLst>
              <pc:docMk/>
              <pc:sldMasterMk cId="0" sldId="2147483648"/>
              <pc:sldLayoutMk cId="3117666292" sldId="2147483671"/>
              <ac:spMk id="2" creationId="{30871E02-E8F8-41F3-D680-70C207A5A57D}"/>
            </ac:spMkLst>
          </pc:spChg>
          <pc:spChg chg="mod">
            <ac:chgData name="Lee, Whitney" userId="42c304cf-7bf0-4354-97f1-ba8873b86299" providerId="ADAL" clId="{211D9671-1ED9-551A-A998-E463F2A32939}" dt="2025-11-14T17:45:30.175" v="2906" actId="207"/>
            <ac:spMkLst>
              <pc:docMk/>
              <pc:sldMasterMk cId="0" sldId="2147483648"/>
              <pc:sldLayoutMk cId="3117666292" sldId="2147483671"/>
              <ac:spMk id="4" creationId="{1716F096-317B-FE5B-CA00-165FA955B9A2}"/>
            </ac:spMkLst>
          </pc:spChg>
          <pc:picChg chg="mod">
            <ac:chgData name="Lee, Whitney" userId="42c304cf-7bf0-4354-97f1-ba8873b86299" providerId="ADAL" clId="{211D9671-1ED9-551A-A998-E463F2A32939}" dt="2025-11-14T17:45:27.220" v="2905"/>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211D9671-1ED9-551A-A998-E463F2A32939}" dt="2025-11-14T17:45:04.398" v="2902"/>
          <pc:sldLayoutMkLst>
            <pc:docMk/>
            <pc:sldMasterMk cId="0" sldId="2147483648"/>
            <pc:sldLayoutMk cId="2105013169" sldId="2147483672"/>
          </pc:sldLayoutMkLst>
          <pc:spChg chg="mod">
            <ac:chgData name="Lee, Whitney" userId="42c304cf-7bf0-4354-97f1-ba8873b86299" providerId="ADAL" clId="{211D9671-1ED9-551A-A998-E463F2A32939}" dt="2025-11-14T17:44:58.369" v="2901" actId="207"/>
            <ac:spMkLst>
              <pc:docMk/>
              <pc:sldMasterMk cId="0" sldId="2147483648"/>
              <pc:sldLayoutMk cId="2105013169" sldId="2147483672"/>
              <ac:spMk id="8" creationId="{3F610FF4-2B60-ABC1-FB94-125F76CF7806}"/>
            </ac:spMkLst>
          </pc:spChg>
          <pc:picChg chg="mod">
            <ac:chgData name="Lee, Whitney" userId="42c304cf-7bf0-4354-97f1-ba8873b86299" providerId="ADAL" clId="{211D9671-1ED9-551A-A998-E463F2A32939}" dt="2025-11-14T17:45:04.398" v="2902"/>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211D9671-1ED9-551A-A998-E463F2A32939}" dt="2025-11-14T17:45:53.044" v="2909" actId="207"/>
          <pc:sldLayoutMkLst>
            <pc:docMk/>
            <pc:sldMasterMk cId="0" sldId="2147483648"/>
            <pc:sldLayoutMk cId="2411421136" sldId="2147483673"/>
          </pc:sldLayoutMkLst>
          <pc:spChg chg="mod">
            <ac:chgData name="Lee, Whitney" userId="42c304cf-7bf0-4354-97f1-ba8873b86299" providerId="ADAL" clId="{211D9671-1ED9-551A-A998-E463F2A32939}" dt="2025-11-14T17:45:53.044" v="2909" actId="207"/>
            <ac:spMkLst>
              <pc:docMk/>
              <pc:sldMasterMk cId="0" sldId="2147483648"/>
              <pc:sldLayoutMk cId="2411421136" sldId="2147483673"/>
              <ac:spMk id="8" creationId="{3F610FF4-2B60-ABC1-FB94-125F76CF7806}"/>
            </ac:spMkLst>
          </pc:spChg>
          <pc:picChg chg="mod">
            <ac:chgData name="Lee, Whitney" userId="42c304cf-7bf0-4354-97f1-ba8873b86299" providerId="ADAL" clId="{211D9671-1ED9-551A-A998-E463F2A32939}" dt="2025-11-14T17:45:45.811" v="2908"/>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211D9671-1ED9-551A-A998-E463F2A32939}" dt="2025-11-14T17:46:07.668" v="2911" actId="207"/>
          <pc:sldLayoutMkLst>
            <pc:docMk/>
            <pc:sldMasterMk cId="0" sldId="2147483648"/>
            <pc:sldLayoutMk cId="1652537508" sldId="2147483674"/>
          </pc:sldLayoutMkLst>
          <pc:spChg chg="mod">
            <ac:chgData name="Lee, Whitney" userId="42c304cf-7bf0-4354-97f1-ba8873b86299" providerId="ADAL" clId="{211D9671-1ED9-551A-A998-E463F2A32939}" dt="2025-11-14T17:46:07.668" v="2911" actId="207"/>
            <ac:spMkLst>
              <pc:docMk/>
              <pc:sldMasterMk cId="0" sldId="2147483648"/>
              <pc:sldLayoutMk cId="1652537508" sldId="2147483674"/>
              <ac:spMk id="4" creationId="{1716F096-317B-FE5B-CA00-165FA955B9A2}"/>
            </ac:spMkLst>
          </pc:spChg>
          <pc:picChg chg="mod">
            <ac:chgData name="Lee, Whitney" userId="42c304cf-7bf0-4354-97f1-ba8873b86299" providerId="ADAL" clId="{211D9671-1ED9-551A-A998-E463F2A32939}" dt="2025-11-14T17:46:05.083" v="2910"/>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211D9671-1ED9-551A-A998-E463F2A32939}" dt="2025-11-17T16:14:31.617" v="2933" actId="18131"/>
        <pc:sldMasterMkLst>
          <pc:docMk/>
          <pc:sldMasterMk cId="2113399045" sldId="2147483660"/>
        </pc:sldMasterMkLst>
        <pc:spChg chg="mod">
          <ac:chgData name="Lee, Whitney" userId="42c304cf-7bf0-4354-97f1-ba8873b86299" providerId="ADAL" clId="{211D9671-1ED9-551A-A998-E463F2A32939}" dt="2025-11-14T17:46:13.396" v="2912" actId="207"/>
          <ac:spMkLst>
            <pc:docMk/>
            <pc:sldMasterMk cId="2113399045" sldId="2147483660"/>
            <ac:spMk id="2" creationId="{5D072836-95B9-C12B-588A-DCB348C5FD2E}"/>
          </ac:spMkLst>
        </pc:spChg>
        <pc:spChg chg="mod">
          <ac:chgData name="Lee, Whitney" userId="42c304cf-7bf0-4354-97f1-ba8873b86299" providerId="ADAL" clId="{211D9671-1ED9-551A-A998-E463F2A32939}" dt="2025-11-14T17:46:16.456" v="2913" actId="207"/>
          <ac:spMkLst>
            <pc:docMk/>
            <pc:sldMasterMk cId="2113399045" sldId="2147483660"/>
            <ac:spMk id="3" creationId="{D702BAF9-6071-A275-BF21-8ABEC3F128DE}"/>
          </ac:spMkLst>
        </pc:spChg>
        <pc:sldLayoutChg chg="modSp mod">
          <pc:chgData name="Lee, Whitney" userId="42c304cf-7bf0-4354-97f1-ba8873b86299" providerId="ADAL" clId="{211D9671-1ED9-551A-A998-E463F2A32939}" dt="2025-11-14T17:46:31.059" v="2915" actId="207"/>
          <pc:sldLayoutMkLst>
            <pc:docMk/>
            <pc:sldMasterMk cId="2113399045" sldId="2147483660"/>
            <pc:sldLayoutMk cId="2923927821" sldId="2147483662"/>
          </pc:sldLayoutMkLst>
          <pc:spChg chg="mod">
            <ac:chgData name="Lee, Whitney" userId="42c304cf-7bf0-4354-97f1-ba8873b86299" providerId="ADAL" clId="{211D9671-1ED9-551A-A998-E463F2A32939}" dt="2025-11-14T17:46:31.059" v="2915"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211D9671-1ED9-551A-A998-E463F2A32939}" dt="2025-11-10T22:12:43.973" v="360"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11-14T17:46:26.706" v="2914"/>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211D9671-1ED9-551A-A998-E463F2A32939}" dt="2025-11-17T16:01:44.190" v="2927" actId="18131"/>
          <pc:sldLayoutMkLst>
            <pc:docMk/>
            <pc:sldMasterMk cId="2113399045" sldId="2147483660"/>
            <pc:sldLayoutMk cId="3347925749" sldId="2147483663"/>
          </pc:sldLayoutMkLst>
          <pc:spChg chg="mod">
            <ac:chgData name="Lee, Whitney" userId="42c304cf-7bf0-4354-97f1-ba8873b86299" providerId="ADAL" clId="{211D9671-1ED9-551A-A998-E463F2A32939}" dt="2025-11-10T22:23:09.596" v="438"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211D9671-1ED9-551A-A998-E463F2A32939}" dt="2025-11-14T17:46:39.183" v="2916" actId="207"/>
            <ac:spMkLst>
              <pc:docMk/>
              <pc:sldMasterMk cId="2113399045" sldId="2147483660"/>
              <pc:sldLayoutMk cId="3347925749" sldId="2147483663"/>
              <ac:spMk id="4" creationId="{0D0F253A-4A72-0DF3-0607-465164E042D8}"/>
            </ac:spMkLst>
          </pc:spChg>
          <pc:picChg chg="mod modCrop">
            <ac:chgData name="Lee, Whitney" userId="42c304cf-7bf0-4354-97f1-ba8873b86299" providerId="ADAL" clId="{211D9671-1ED9-551A-A998-E463F2A32939}" dt="2025-11-17T16:01:44.190" v="2927" actId="18131"/>
            <ac:picMkLst>
              <pc:docMk/>
              <pc:sldMasterMk cId="2113399045" sldId="2147483660"/>
              <pc:sldLayoutMk cId="3347925749" sldId="2147483663"/>
              <ac:picMk id="3" creationId="{F82A4142-97E0-C575-3355-153C03D1A191}"/>
            </ac:picMkLst>
          </pc:picChg>
        </pc:sldLayoutChg>
        <pc:sldLayoutChg chg="addSp delSp modSp mod">
          <pc:chgData name="Lee, Whitney" userId="42c304cf-7bf0-4354-97f1-ba8873b86299" providerId="ADAL" clId="{211D9671-1ED9-551A-A998-E463F2A32939}" dt="2025-11-17T15:58:44.422" v="2925" actId="478"/>
          <pc:sldLayoutMkLst>
            <pc:docMk/>
            <pc:sldMasterMk cId="2113399045" sldId="2147483660"/>
            <pc:sldLayoutMk cId="126326423" sldId="2147483664"/>
          </pc:sldLayoutMkLst>
          <pc:spChg chg="mod">
            <ac:chgData name="Lee, Whitney" userId="42c304cf-7bf0-4354-97f1-ba8873b86299" providerId="ADAL" clId="{211D9671-1ED9-551A-A998-E463F2A32939}" dt="2025-11-14T17:46:57.487" v="2919" actId="207"/>
            <ac:spMkLst>
              <pc:docMk/>
              <pc:sldMasterMk cId="2113399045" sldId="2147483660"/>
              <pc:sldLayoutMk cId="126326423" sldId="2147483664"/>
              <ac:spMk id="4" creationId="{1716F096-317B-FE5B-CA00-165FA955B9A2}"/>
            </ac:spMkLst>
          </pc:spChg>
          <pc:picChg chg="del">
            <ac:chgData name="Lee, Whitney" userId="42c304cf-7bf0-4354-97f1-ba8873b86299" providerId="ADAL" clId="{211D9671-1ED9-551A-A998-E463F2A32939}" dt="2025-11-17T15:58:44.422" v="2925" actId="478"/>
            <ac:picMkLst>
              <pc:docMk/>
              <pc:sldMasterMk cId="2113399045" sldId="2147483660"/>
              <pc:sldLayoutMk cId="126326423" sldId="2147483664"/>
              <ac:picMk id="2" creationId="{F6877490-9A54-E2D1-8BEF-14156E12D159}"/>
            </ac:picMkLst>
          </pc:picChg>
          <pc:picChg chg="add mod">
            <ac:chgData name="Lee, Whitney" userId="42c304cf-7bf0-4354-97f1-ba8873b86299" providerId="ADAL" clId="{211D9671-1ED9-551A-A998-E463F2A32939}" dt="2025-11-17T15:58:43.567" v="2924" actId="167"/>
            <ac:picMkLst>
              <pc:docMk/>
              <pc:sldMasterMk cId="2113399045" sldId="2147483660"/>
              <pc:sldLayoutMk cId="126326423" sldId="2147483664"/>
              <ac:picMk id="3" creationId="{AACB7CF5-4142-440B-BB69-23926A632B8C}"/>
            </ac:picMkLst>
          </pc:picChg>
        </pc:sldLayoutChg>
        <pc:sldLayoutChg chg="modSp mod">
          <pc:chgData name="Lee, Whitney" userId="42c304cf-7bf0-4354-97f1-ba8873b86299" providerId="ADAL" clId="{211D9671-1ED9-551A-A998-E463F2A32939}" dt="2025-11-17T16:11:25.337" v="2931" actId="18131"/>
          <pc:sldLayoutMkLst>
            <pc:docMk/>
            <pc:sldMasterMk cId="2113399045" sldId="2147483660"/>
            <pc:sldLayoutMk cId="2291955193" sldId="2147483668"/>
          </pc:sldLayoutMkLst>
          <pc:spChg chg="mod">
            <ac:chgData name="Lee, Whitney" userId="42c304cf-7bf0-4354-97f1-ba8873b86299" providerId="ADAL" clId="{211D9671-1ED9-551A-A998-E463F2A32939}" dt="2025-11-10T22:23:26.886" v="459" actId="1076"/>
            <ac:spMkLst>
              <pc:docMk/>
              <pc:sldMasterMk cId="2113399045" sldId="2147483660"/>
              <pc:sldLayoutMk cId="2291955193" sldId="2147483668"/>
              <ac:spMk id="2" creationId="{3A31D424-BB70-4637-4E55-1FDED185A759}"/>
            </ac:spMkLst>
          </pc:spChg>
          <pc:spChg chg="mod">
            <ac:chgData name="Lee, Whitney" userId="42c304cf-7bf0-4354-97f1-ba8873b86299" providerId="ADAL" clId="{211D9671-1ED9-551A-A998-E463F2A32939}" dt="2025-11-14T17:46:45.652" v="2917" actId="207"/>
            <ac:spMkLst>
              <pc:docMk/>
              <pc:sldMasterMk cId="2113399045" sldId="2147483660"/>
              <pc:sldLayoutMk cId="2291955193" sldId="2147483668"/>
              <ac:spMk id="4" creationId="{0D0F253A-4A72-0DF3-0607-465164E042D8}"/>
            </ac:spMkLst>
          </pc:spChg>
          <pc:picChg chg="mod modCrop">
            <ac:chgData name="Lee, Whitney" userId="42c304cf-7bf0-4354-97f1-ba8873b86299" providerId="ADAL" clId="{211D9671-1ED9-551A-A998-E463F2A32939}" dt="2025-11-17T16:11:25.337" v="2931"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211D9671-1ED9-551A-A998-E463F2A32939}" dt="2025-11-17T16:14:31.617" v="2933" actId="18131"/>
          <pc:sldLayoutMkLst>
            <pc:docMk/>
            <pc:sldMasterMk cId="2113399045" sldId="2147483660"/>
            <pc:sldLayoutMk cId="3645915490" sldId="2147483669"/>
          </pc:sldLayoutMkLst>
          <pc:spChg chg="mod">
            <ac:chgData name="Lee, Whitney" userId="42c304cf-7bf0-4354-97f1-ba8873b86299" providerId="ADAL" clId="{211D9671-1ED9-551A-A998-E463F2A32939}" dt="2025-11-14T17:46:51.197" v="2918" actId="207"/>
            <ac:spMkLst>
              <pc:docMk/>
              <pc:sldMasterMk cId="2113399045" sldId="2147483660"/>
              <pc:sldLayoutMk cId="3645915490" sldId="2147483669"/>
              <ac:spMk id="4" creationId="{0D0F253A-4A72-0DF3-0607-465164E042D8}"/>
            </ac:spMkLst>
          </pc:spChg>
          <pc:spChg chg="mod">
            <ac:chgData name="Lee, Whitney" userId="42c304cf-7bf0-4354-97f1-ba8873b86299" providerId="ADAL" clId="{211D9671-1ED9-551A-A998-E463F2A32939}" dt="2025-11-10T22:23:37.180" v="483" actId="20577"/>
            <ac:spMkLst>
              <pc:docMk/>
              <pc:sldMasterMk cId="2113399045" sldId="2147483660"/>
              <pc:sldLayoutMk cId="3645915490" sldId="2147483669"/>
              <ac:spMk id="5" creationId="{A6EAD622-361E-E05A-7C09-F7BE95C7625C}"/>
            </ac:spMkLst>
          </pc:spChg>
          <pc:picChg chg="mod modCrop">
            <ac:chgData name="Lee, Whitney" userId="42c304cf-7bf0-4354-97f1-ba8873b86299" providerId="ADAL" clId="{211D9671-1ED9-551A-A998-E463F2A32939}" dt="2025-11-17T16:14:31.617" v="2933" actId="18131"/>
            <ac:picMkLst>
              <pc:docMk/>
              <pc:sldMasterMk cId="2113399045" sldId="2147483660"/>
              <pc:sldLayoutMk cId="3645915490" sldId="2147483669"/>
              <ac:picMk id="3" creationId="{F82A4142-97E0-C575-3355-153C03D1A19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11/17/25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11/17/25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Today’s lesson explores the process of becoming children of God. Our adoption into God’s family does not happen because we earn it or deserve it. Instead, becoming God’s son or daughter is by faith alone.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Starter—Famous Adoptions</a:t>
            </a:r>
          </a:p>
          <a:p>
            <a:r>
              <a:rPr lang="en-US" sz="1200" kern="1200" dirty="0">
                <a:solidFill>
                  <a:schemeClr val="tx1"/>
                </a:solidFill>
                <a:effectLst/>
                <a:latin typeface="+mn-lt"/>
                <a:ea typeface="+mn-ea"/>
                <a:cs typeface="+mn-cs"/>
              </a:rPr>
              <a:t>As Christians, we’ve all been adopted into God’s family. I’m going to tell you some details about a few famous people who were adopted. Try to guess who the stories are about.</a:t>
            </a:r>
          </a:p>
          <a:p>
            <a:r>
              <a:rPr lang="en-US" sz="1200" kern="1200" dirty="0">
                <a:solidFill>
                  <a:schemeClr val="tx1"/>
                </a:solidFill>
                <a:effectLst/>
                <a:latin typeface="+mn-lt"/>
                <a:ea typeface="+mn-ea"/>
                <a:cs typeface="+mn-cs"/>
              </a:rPr>
              <a:t>• Born in 1997, she was in and out of foster care, and was eventually adopted by her grandparents. They helped her fulfill her dream of competing at the Olympics. (</a:t>
            </a:r>
            <a:r>
              <a:rPr lang="en-US" sz="1200" i="1" kern="1200" dirty="0">
                <a:solidFill>
                  <a:schemeClr val="tx1"/>
                </a:solidFill>
                <a:effectLst/>
                <a:latin typeface="+mn-lt"/>
                <a:ea typeface="+mn-ea"/>
                <a:cs typeface="+mn-cs"/>
              </a:rPr>
              <a:t>Simone Biles</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gymnast</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 Leslie Lynch King Jr.’s parents divorced sixteen days after he was born in 1913. A few years later his mother remarried and changed his name to honor his adoptive father. (</a:t>
            </a:r>
            <a:r>
              <a:rPr lang="en-US" sz="1200" i="1" kern="1200" dirty="0">
                <a:solidFill>
                  <a:schemeClr val="tx1"/>
                </a:solidFill>
                <a:effectLst/>
                <a:latin typeface="+mn-lt"/>
                <a:ea typeface="+mn-ea"/>
                <a:cs typeface="+mn-cs"/>
              </a:rPr>
              <a:t>Gerald Ford, Jr., 38th U.S. President</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 In 1902, he was sent to an orphanage at the age of seven because his father, a bar owner, could not control his delinquent behavior. The school’s disciplinarian, Brother </a:t>
            </a:r>
            <a:r>
              <a:rPr lang="en-US" sz="1200" kern="1200" dirty="0" err="1">
                <a:solidFill>
                  <a:schemeClr val="tx1"/>
                </a:solidFill>
                <a:effectLst/>
                <a:latin typeface="+mn-lt"/>
                <a:ea typeface="+mn-ea"/>
                <a:cs typeface="+mn-cs"/>
              </a:rPr>
              <a:t>Boutlier</a:t>
            </a:r>
            <a:r>
              <a:rPr lang="en-US" sz="1200" kern="1200" dirty="0">
                <a:solidFill>
                  <a:schemeClr val="tx1"/>
                </a:solidFill>
                <a:effectLst/>
                <a:latin typeface="+mn-lt"/>
                <a:ea typeface="+mn-ea"/>
                <a:cs typeface="+mn-cs"/>
              </a:rPr>
              <a:t>, became his lifelong mentor and taught him the sport of baseball. (</a:t>
            </a:r>
            <a:r>
              <a:rPr lang="en-US" sz="1200" i="1" kern="1200" dirty="0">
                <a:solidFill>
                  <a:schemeClr val="tx1"/>
                </a:solidFill>
                <a:effectLst/>
                <a:latin typeface="+mn-lt"/>
                <a:ea typeface="+mn-ea"/>
                <a:cs typeface="+mn-cs"/>
              </a:rPr>
              <a:t>Babe Ruth, baseball player</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Many famous people have been adopted or chose to adopt children of their own. But the greatest adoption story is the one every Christian experiences when he or she is set free from sin and becomes part of God’s family. The Galatian false teachers thought this could happen through human effort, but Paul argued that only faith in Jesus could bring about this transformation.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Earlier in Galatians 3, Paul compared those under the Law to children with an especially harsh teacher (Galatians 3:24–25).</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792B1-C8E7-495C-2761-6192F3EFC4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281892-44F6-0046-FF6D-A9D2BD5A82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6702F8-CDE9-9F33-43F1-212991D57E55}"/>
              </a:ext>
            </a:extLst>
          </p:cNvPr>
          <p:cNvSpPr>
            <a:spLocks noGrp="1"/>
          </p:cNvSpPr>
          <p:nvPr>
            <p:ph type="body" idx="1"/>
          </p:nvPr>
        </p:nvSpPr>
        <p:spPr/>
        <p:txBody>
          <a:bodyPr/>
          <a:lstStyle/>
          <a:p>
            <a:r>
              <a:rPr lang="en-US" b="1" dirty="0">
                <a:effectLst/>
                <a:latin typeface="Franklin Gothic Book" panose="020B0503020102020204" pitchFamily="34" charset="0"/>
              </a:rPr>
              <a:t>Galatians 4:12–20</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b="0" i="0" dirty="0">
                <a:solidFill>
                  <a:schemeClr val="tx1"/>
                </a:solidFill>
                <a:effectLst/>
                <a:latin typeface="Franklin Gothic Book" panose="020B0503020102020204" pitchFamily="34" charset="0"/>
              </a:rPr>
              <a:t>12.</a:t>
            </a:r>
            <a:r>
              <a:rPr lang="en-US" sz="1200" b="1"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Dear brothers and sisters, I plead with you to live as I do in freedom from these things, for I have become like you Gentiles—free from those laws. You did not mistreat me when I first preached to you. 13. Surely you remember that I was sick when I first brought you the Good News. 14. But even though my condition tempted you to reject me, you did not despise me or turn me away. No, you took me in and cared for me as though I were an angel from God or even Christ Jesus himself. 15. Where is that joyful and grateful spirit you felt then? I am sure you would have taken out your own eyes and given them to me if it had been possible. 16. Have I now become your enemy because I am telling you the truth? 17. Those false teachers are so eager to win your favor, but their intentions are not good. They are trying to shut you off from me so that you will pay attention only to them. 18. If someone is eager to do good things for you, that’s all right; but let them do it all the time, not just when I’m with you. 19. Oh, my dear children! I feel as if I’m going through labor pains for you again, and they will continue until Christ is fully developed in your lives. 20. I wish I were with you right now so I could change my tone. But at this distance I don’t know how else to help you.</a:t>
            </a:r>
          </a:p>
          <a:p>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b="0" i="0" dirty="0">
                <a:solidFill>
                  <a:srgbClr val="000000"/>
                </a:solidFill>
                <a:effectLst/>
                <a:latin typeface="system-ui"/>
              </a:rPr>
              <a:t>12.</a:t>
            </a:r>
            <a:r>
              <a:rPr lang="en-US" b="1" i="0" dirty="0">
                <a:solidFill>
                  <a:srgbClr val="000000"/>
                </a:solidFill>
                <a:effectLst/>
                <a:latin typeface="system-ui"/>
              </a:rPr>
              <a:t> </a:t>
            </a:r>
            <a:r>
              <a:rPr lang="en-US" sz="1200" b="0" i="0" kern="1200" dirty="0">
                <a:solidFill>
                  <a:schemeClr val="tx1"/>
                </a:solidFill>
                <a:effectLst/>
                <a:latin typeface="+mn-lt"/>
                <a:ea typeface="+mn-ea"/>
                <a:cs typeface="+mn-cs"/>
              </a:rPr>
              <a:t>Brethren, I beseech you, be as I am; for I am as ye are: ye have not injured me at all. 13. Ye know how through infirmity of the flesh I preached the gospel unto you at the first. 14. And my temptation which was in my flesh ye despised not, nor rejected; but received me as an angel of God, even as Christ Jesus. 15. Where is then the blessedness ye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of? for I bear you record, that, if it had been possible, ye would have plucked out your own eyes, and have given them to me. 16. Am I therefore become your enemy, because I tell you the truth? 17. They zealously affect you, but not well; yea, they would exclude you, that ye might affect them. 18. But it is good to be zealously affected always in a good thing, and not only when I am present with you. 19. My little children, of whom I travail in birth again until Christ be formed in you, 20. I desire to be present with you now, and to change my voice; for I stand in doubt of you.</a:t>
            </a:r>
          </a:p>
        </p:txBody>
      </p:sp>
      <p:sp>
        <p:nvSpPr>
          <p:cNvPr id="4" name="Slide Number Placeholder 3">
            <a:extLst>
              <a:ext uri="{FF2B5EF4-FFF2-40B4-BE49-F238E27FC236}">
                <a16:creationId xmlns:a16="http://schemas.microsoft.com/office/drawing/2014/main" id="{9F245C66-EFAA-44DC-E83C-338139B44259}"/>
              </a:ext>
            </a:extLst>
          </p:cNvPr>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423845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031B8-EB99-ED84-0A0F-983E2D5A4D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6BAE4A-65D8-66E9-B3AA-5D7A4AADA1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FA8887-E859-653B-ECAF-267470F894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Medium" panose="020B0603020102020204" pitchFamily="34" charset="0"/>
              </a:rPr>
              <a:t>Resource Packet Item 2: A Personal Appeal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ffectLst/>
                <a:latin typeface="Franklin Gothic Medium" panose="020B0603020102020204" pitchFamily="34" charset="0"/>
              </a:rPr>
              <a:t>Students will compose their own personal appeal to a loved one who needs Jesus.</a:t>
            </a:r>
          </a:p>
        </p:txBody>
      </p:sp>
      <p:sp>
        <p:nvSpPr>
          <p:cNvPr id="4" name="Slide Number Placeholder 3">
            <a:extLst>
              <a:ext uri="{FF2B5EF4-FFF2-40B4-BE49-F238E27FC236}">
                <a16:creationId xmlns:a16="http://schemas.microsoft.com/office/drawing/2014/main" id="{1A78BF8A-959E-77F2-4C8D-4F62BA4DD79A}"/>
              </a:ext>
            </a:extLst>
          </p:cNvPr>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857300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Galatians 4:21–27</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21. </a:t>
            </a:r>
            <a:r>
              <a:rPr lang="en-US" sz="1200" b="0" i="0" kern="1200" dirty="0">
                <a:solidFill>
                  <a:schemeClr val="tx1"/>
                </a:solidFill>
                <a:effectLst/>
                <a:latin typeface="+mn-lt"/>
                <a:ea typeface="+mn-ea"/>
                <a:cs typeface="+mn-cs"/>
              </a:rPr>
              <a:t>Tell me, you who want to live under the law, do you know what the law actually says? 22. The Scriptures say that Abraham had two sons, one from his slave wife and one from his freeborn wife. 23. The son of the slave wife was born in a human attempt to bring about the fulfillment of God’s promise. But the son of the freeborn wife was born as God’s own fulfillment of his promise. 24. These two women serve as an illustration of God’s two covenants. The first woman, Hagar, represents Mount Sinai where people received the law that enslaved them. 25. And now Jerusalem is just like Mount Sinai in Arabia, because she and her children live in slavery to the law. 26. But the other woman, Sarah, represents the heavenly Jerusalem. She is the free woman, and she is our mother. 27. As Isaiah said, “Rejoice, O childless woman, you who have never given birth! Break into a joyful shout, you who have never been in labor! For the desolate woman now has more children than the woman who lives with her husband!”</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21. </a:t>
            </a:r>
            <a:r>
              <a:rPr lang="en-US" sz="1200" b="0" i="0" kern="1200" dirty="0">
                <a:solidFill>
                  <a:schemeClr val="tx1"/>
                </a:solidFill>
                <a:effectLst/>
                <a:latin typeface="+mn-lt"/>
                <a:ea typeface="+mn-ea"/>
                <a:cs typeface="+mn-cs"/>
              </a:rPr>
              <a:t>Tell me, ye that desire to be under the law, do ye not hear the law? 22. For it is written, that Abraham had two sons, the one by a bondmaid, the other by a freewoman. 23. But he who was of the bondwoman was born after the flesh; but he of the freewoman was by promise. 24. Which things are an allegory: for these are the two covenants; the one from the mount Sinai, which </a:t>
            </a:r>
            <a:r>
              <a:rPr lang="en-US" sz="1200" b="0" i="0" kern="1200" dirty="0" err="1">
                <a:solidFill>
                  <a:schemeClr val="tx1"/>
                </a:solidFill>
                <a:effectLst/>
                <a:latin typeface="+mn-lt"/>
                <a:ea typeface="+mn-ea"/>
                <a:cs typeface="+mn-cs"/>
              </a:rPr>
              <a:t>gendereth</a:t>
            </a:r>
            <a:r>
              <a:rPr lang="en-US" sz="1200" b="0" i="0" kern="1200" dirty="0">
                <a:solidFill>
                  <a:schemeClr val="tx1"/>
                </a:solidFill>
                <a:effectLst/>
                <a:latin typeface="+mn-lt"/>
                <a:ea typeface="+mn-ea"/>
                <a:cs typeface="+mn-cs"/>
              </a:rPr>
              <a:t> to bondage, which is Agar. 25. For this Agar is mount Sinai in Arabia, and </a:t>
            </a:r>
            <a:r>
              <a:rPr lang="en-US" sz="1200" b="0" i="0" kern="1200" dirty="0" err="1">
                <a:solidFill>
                  <a:schemeClr val="tx1"/>
                </a:solidFill>
                <a:effectLst/>
                <a:latin typeface="+mn-lt"/>
                <a:ea typeface="+mn-ea"/>
                <a:cs typeface="+mn-cs"/>
              </a:rPr>
              <a:t>answereth</a:t>
            </a:r>
            <a:r>
              <a:rPr lang="en-US" sz="1200" b="0" i="0" kern="1200" dirty="0">
                <a:solidFill>
                  <a:schemeClr val="tx1"/>
                </a:solidFill>
                <a:effectLst/>
                <a:latin typeface="+mn-lt"/>
                <a:ea typeface="+mn-ea"/>
                <a:cs typeface="+mn-cs"/>
              </a:rPr>
              <a:t> to Jerusalem which now is, and is in bondage with her children. 26. But Jerusalem which is above is free, which is the mother of us all. 27. For it is written, Rejoice, thou barren that </a:t>
            </a:r>
            <a:r>
              <a:rPr lang="en-US" sz="1200" b="0" i="0" kern="1200" dirty="0" err="1">
                <a:solidFill>
                  <a:schemeClr val="tx1"/>
                </a:solidFill>
                <a:effectLst/>
                <a:latin typeface="+mn-lt"/>
                <a:ea typeface="+mn-ea"/>
                <a:cs typeface="+mn-cs"/>
              </a:rPr>
              <a:t>bearest</a:t>
            </a:r>
            <a:r>
              <a:rPr lang="en-US" sz="1200" b="0" i="0" kern="1200" dirty="0">
                <a:solidFill>
                  <a:schemeClr val="tx1"/>
                </a:solidFill>
                <a:effectLst/>
                <a:latin typeface="+mn-lt"/>
                <a:ea typeface="+mn-ea"/>
                <a:cs typeface="+mn-cs"/>
              </a:rPr>
              <a:t> not; break forth and cry, thou that </a:t>
            </a:r>
            <a:r>
              <a:rPr lang="en-US" sz="1200" b="0" i="0" kern="1200" dirty="0" err="1">
                <a:solidFill>
                  <a:schemeClr val="tx1"/>
                </a:solidFill>
                <a:effectLst/>
                <a:latin typeface="+mn-lt"/>
                <a:ea typeface="+mn-ea"/>
                <a:cs typeface="+mn-cs"/>
              </a:rPr>
              <a:t>travailest</a:t>
            </a:r>
            <a:r>
              <a:rPr lang="en-US" sz="1200" b="0" i="0" kern="1200" dirty="0">
                <a:solidFill>
                  <a:schemeClr val="tx1"/>
                </a:solidFill>
                <a:effectLst/>
                <a:latin typeface="+mn-lt"/>
                <a:ea typeface="+mn-ea"/>
                <a:cs typeface="+mn-cs"/>
              </a:rPr>
              <a:t> not: for the desolate hath many more children than she which hath an husband.</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Job 42:28–31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28. </a:t>
            </a:r>
            <a:r>
              <a:rPr lang="en-US" sz="1200" b="0" i="0" kern="1200" dirty="0">
                <a:solidFill>
                  <a:schemeClr val="tx1"/>
                </a:solidFill>
                <a:effectLst/>
                <a:latin typeface="+mn-lt"/>
                <a:ea typeface="+mn-ea"/>
                <a:cs typeface="+mn-cs"/>
              </a:rPr>
              <a:t>And you, dear brothers and sisters, are children of the promise, just like Isaac. 29. But you are now being persecuted by those who want you to keep the law, just as Ishmael, the child born by human effort, persecuted Isaac, the child born by the power of the Spirit. 30. But what do the Scriptures say about that? “Get rid of the slave and her son, for the son of the slave woman will not share the inheritance with the free woman’s son.” 31. So, dear brothers and sisters, we are not children of the slave woman; we are children of the free woman.</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b="0" i="0" dirty="0">
                <a:solidFill>
                  <a:srgbClr val="000000"/>
                </a:solidFill>
                <a:effectLst/>
                <a:latin typeface="system-ui"/>
              </a:rPr>
              <a:t>28. </a:t>
            </a:r>
            <a:r>
              <a:rPr lang="en-US" sz="1200" b="0" i="0" kern="1200" dirty="0">
                <a:solidFill>
                  <a:schemeClr val="tx1"/>
                </a:solidFill>
                <a:effectLst/>
                <a:latin typeface="+mn-lt"/>
                <a:ea typeface="+mn-ea"/>
                <a:cs typeface="+mn-cs"/>
              </a:rPr>
              <a:t>Now we, brethren, as Isaac was, are the children of promise. 29. But as then he that was born after the flesh persecuted him that was born after the Spirit, even so it is now. 30. Nevertheless what saith the scripture? Cast out the bondwoman and her son: for the son of the bondwoman shall not be heir with the son of the freewoman. 31. So then, brethren, we are not children of the bondwoman, but of the free.</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r>
              <a:rPr lang="en-US" sz="1200" kern="1200" dirty="0">
                <a:solidFill>
                  <a:schemeClr val="tx1"/>
                </a:solidFill>
                <a:effectLst/>
                <a:latin typeface="+mn-lt"/>
                <a:ea typeface="+mn-ea"/>
                <a:cs typeface="+mn-cs"/>
              </a:rPr>
              <a:t>Through our faith in Jesus, God has united Christians into one family. Regardless of background, culture, language, gender, or economic status, a believer’s new identity is child of God. This status enables believers to receive God’s promises, including eternal life, as His rightful heirs.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sz="1200" kern="1200" dirty="0">
                <a:solidFill>
                  <a:schemeClr val="tx1"/>
                </a:solidFill>
                <a:effectLst/>
                <a:latin typeface="+mn-lt"/>
                <a:ea typeface="+mn-ea"/>
                <a:cs typeface="+mn-cs"/>
              </a:rPr>
              <a:t>Galatians 3:26 through 4:31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explore how the story of Abraham relates to justification by faith.</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reflect on their identities as God’s children by faith.</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choose to live free from obligations to the Law.  </a:t>
            </a: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Galatians 3:26–29</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pPr algn="l"/>
            <a:r>
              <a:rPr lang="en-US" b="0" i="0" dirty="0">
                <a:solidFill>
                  <a:schemeClr val="tx1"/>
                </a:solidFill>
                <a:effectLst/>
                <a:latin typeface="Franklin Gothic Book" panose="020B0503020102020204" pitchFamily="34" charset="0"/>
              </a:rPr>
              <a:t>26.</a:t>
            </a:r>
            <a:r>
              <a:rPr lang="en-US" b="0" i="0" dirty="0">
                <a:solidFill>
                  <a:srgbClr val="000000"/>
                </a:solidFill>
                <a:effectLst/>
                <a:latin typeface="system-ui"/>
              </a:rPr>
              <a:t> For you are all children of God through faith in Christ Jesus. 27. And all who have been united with Christ in baptism have put on Christ, like putting on new clothes. 28. </a:t>
            </a:r>
            <a:r>
              <a:rPr lang="en-US" sz="1200" b="0" i="0" kern="1200" dirty="0">
                <a:solidFill>
                  <a:schemeClr val="tx1"/>
                </a:solidFill>
                <a:effectLst/>
                <a:latin typeface="+mn-lt"/>
                <a:ea typeface="+mn-ea"/>
                <a:cs typeface="+mn-cs"/>
              </a:rPr>
              <a:t>There is no longer Jew or Gentile, slave or free, male and female. For you are all one in Christ Jesus. 29. And now that you belong to Christ, you are the true children of Abraham. You are his heirs, and God’s promise to Abraham belongs to you.</a:t>
            </a:r>
            <a:endParaRPr lang="en-US" b="0" i="0" dirty="0">
              <a:solidFill>
                <a:srgbClr val="000000"/>
              </a:solidFill>
              <a:effectLst/>
              <a:latin typeface="system-ui"/>
            </a:endParaRP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26. </a:t>
            </a:r>
            <a:r>
              <a:rPr lang="en-US" sz="1200" b="0" i="0" kern="1200" dirty="0">
                <a:solidFill>
                  <a:schemeClr val="tx1"/>
                </a:solidFill>
                <a:effectLst/>
                <a:latin typeface="+mn-lt"/>
                <a:ea typeface="+mn-ea"/>
                <a:cs typeface="+mn-cs"/>
              </a:rPr>
              <a:t>For ye are all the children of God by faith in Christ Jesus. 27. For as many of you as have been baptized into Christ have put on Christ. 28. There is neither Jew nor Greek, there is neither bond nor free, there is neither male nor female: for ye are all one in Christ Jesus. 29. And if ye be Christ's, then are ye Abraham's seed, and heirs according to the promise.</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1: A Biblical Vision of Community</a:t>
            </a:r>
          </a:p>
          <a:p>
            <a:r>
              <a:rPr lang="en-US" sz="1200" kern="1200" dirty="0">
                <a:solidFill>
                  <a:schemeClr val="tx1"/>
                </a:solidFill>
                <a:effectLst/>
                <a:latin typeface="+mn-lt"/>
                <a:ea typeface="+mn-ea"/>
                <a:cs typeface="+mn-cs"/>
              </a:rPr>
              <a:t>Students will read an article that summarizes a biblical perspective on diversity and unity. This two-page handout would work best as a take-home resource for personal reflection and can help facilitate group discussion in the future.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Galatians 4:1–7</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1. </a:t>
            </a:r>
            <a:r>
              <a:rPr lang="en-US" sz="1200" b="0" i="0" kern="1200" dirty="0">
                <a:solidFill>
                  <a:schemeClr val="tx1"/>
                </a:solidFill>
                <a:effectLst/>
                <a:latin typeface="+mn-lt"/>
                <a:ea typeface="+mn-ea"/>
                <a:cs typeface="+mn-cs"/>
              </a:rPr>
              <a:t>Think of it this way. If a father dies and leaves an inheritance for his young children, those children are not much better off than slaves until they grow up, even though they actually own everything their father had. 2. They have to obey their guardians until they reach whatever age their father set. 3. And that’s the way it was with us before Christ came. We were like children; we were slaves to the basic spiritual principles of this world. 4. But when the right time came, God sent his Son, born of a woman, subject to the law. 5. God sent him to buy freedom for us who were slaves to the law, so that he could adopt us as his very own children. 6. And because we are his children, God has sent the Spirit of his Son into our hearts, prompting us to call out, “Abba, Father.” 7. Now you are no longer a slave but God’s own child. And since you are his child, God has made you his heir.</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a:t>
            </a:r>
            <a:r>
              <a:rPr lang="en-US" b="1" i="0" baseline="30000" dirty="0">
                <a:solidFill>
                  <a:srgbClr val="000000"/>
                </a:solidFill>
                <a:effectLst/>
                <a:latin typeface="system-ui"/>
              </a:rPr>
              <a:t> </a:t>
            </a:r>
            <a:r>
              <a:rPr lang="en-US" sz="1200" b="0" i="0" kern="1200" dirty="0">
                <a:solidFill>
                  <a:schemeClr val="tx1"/>
                </a:solidFill>
                <a:effectLst/>
                <a:latin typeface="+mn-lt"/>
                <a:ea typeface="+mn-ea"/>
                <a:cs typeface="+mn-cs"/>
              </a:rPr>
              <a:t>Now I say, That the heir, as long as he is a child, </a:t>
            </a:r>
            <a:r>
              <a:rPr lang="en-US" sz="1200" b="0" i="0" kern="1200" dirty="0" err="1">
                <a:solidFill>
                  <a:schemeClr val="tx1"/>
                </a:solidFill>
                <a:effectLst/>
                <a:latin typeface="+mn-lt"/>
                <a:ea typeface="+mn-ea"/>
                <a:cs typeface="+mn-cs"/>
              </a:rPr>
              <a:t>differeth</a:t>
            </a:r>
            <a:r>
              <a:rPr lang="en-US" sz="1200" b="0" i="0" kern="1200" dirty="0">
                <a:solidFill>
                  <a:schemeClr val="tx1"/>
                </a:solidFill>
                <a:effectLst/>
                <a:latin typeface="+mn-lt"/>
                <a:ea typeface="+mn-ea"/>
                <a:cs typeface="+mn-cs"/>
              </a:rPr>
              <a:t> nothing from a servant, though he be lord of all; 2. But is under tutors and governors until the time appointed of the father. 3. Even so we, when we were children, were in bondage under the elements of the world: 4. But when the fulness of the time was come, God sent forth his Son, made of a woman, made under the law, 5. To redeem them that were under the law, that we might receive the adoption of sons. 6. And because ye are sons, God hath sent forth the Spirit of his Son into your hearts, crying, Abba, Father. 7. Wherefore thou art no more a servant, but a son; and if a son, then an heir of God through Christ.</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Galatians 4:8–11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b="0" i="0" dirty="0">
                <a:solidFill>
                  <a:srgbClr val="000000"/>
                </a:solidFill>
                <a:effectLst/>
                <a:latin typeface="system-ui"/>
              </a:rPr>
              <a:t>8. </a:t>
            </a:r>
            <a:r>
              <a:rPr lang="en-US" sz="1200" b="1"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Before you Gentiles knew God, you were slaves to so-called gods that do not even exist. 9.</a:t>
            </a:r>
            <a:r>
              <a:rPr lang="en-US" sz="1200" b="1"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So now that you know God (or should I say, now that God knows you), why do you want to go back again and become slaves once more to the weak and useless spiritual principles of this world? 10. You are trying to earn favor with God by observing certain days or months or seasons or years. 11. I fear for you. Perhaps all my hard work with you was for nothing.</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8.</a:t>
            </a:r>
            <a:r>
              <a:rPr lang="en-US" b="1" i="0" baseline="30000" dirty="0">
                <a:solidFill>
                  <a:srgbClr val="000000"/>
                </a:solidFill>
                <a:effectLst/>
                <a:latin typeface="system-ui"/>
              </a:rPr>
              <a:t> </a:t>
            </a:r>
            <a:r>
              <a:rPr lang="en-US" sz="1200" b="0" i="0" kern="1200" dirty="0">
                <a:solidFill>
                  <a:schemeClr val="tx1"/>
                </a:solidFill>
                <a:effectLst/>
                <a:latin typeface="+mn-lt"/>
                <a:ea typeface="+mn-ea"/>
                <a:cs typeface="+mn-cs"/>
              </a:rPr>
              <a:t>Howbeit then, when ye knew not God, ye did service unto them which by nature are no gods. 9. But now, after that ye have known God, or rather are known of God, how turn ye again to the weak and beggarly elements, whereunto ye desire again to be in bondage? 10. Ye observe days, and months, and times, and years. 11. I am afraid of you, lest I have bestowed upon you </a:t>
            </a:r>
            <a:r>
              <a:rPr lang="en-US" sz="1200" b="0" i="0" kern="1200" dirty="0" err="1">
                <a:solidFill>
                  <a:schemeClr val="tx1"/>
                </a:solidFill>
                <a:effectLst/>
                <a:latin typeface="+mn-lt"/>
                <a:ea typeface="+mn-ea"/>
                <a:cs typeface="+mn-cs"/>
              </a:rPr>
              <a:t>labour</a:t>
            </a:r>
            <a:r>
              <a:rPr lang="en-US" sz="1200" b="0" i="0" kern="1200" dirty="0">
                <a:solidFill>
                  <a:schemeClr val="tx1"/>
                </a:solidFill>
                <a:effectLst/>
                <a:latin typeface="+mn-lt"/>
                <a:ea typeface="+mn-ea"/>
                <a:cs typeface="+mn-cs"/>
              </a:rPr>
              <a:t> in vain.</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A347D936-F8BF-967C-9A2C-45227CC35C6E}"/>
              </a:ext>
            </a:extLst>
          </p:cNvPr>
          <p:cNvPicPr>
            <a:picLocks noChangeAspect="1"/>
          </p:cNvPicPr>
          <p:nvPr userDrawn="1"/>
        </p:nvPicPr>
        <p:blipFill>
          <a:blip r:embed="rId2">
            <a:extLst>
              <a:ext uri="{28A0092B-C50C-407E-A947-70E740481C1C}">
                <a14:useLocalDpi xmlns:a14="http://schemas.microsoft.com/office/drawing/2010/main" val="0"/>
              </a:ext>
            </a:extLst>
          </a:blip>
          <a:srcRect l="-60" t="24999" r="60" b="21305"/>
          <a:stretch>
            <a:fillRect/>
          </a:stretch>
        </p:blipFill>
        <p:spPr>
          <a:xfrm>
            <a:off x="907191"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634359"/>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634359">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381446" y="6096273"/>
            <a:ext cx="9877853" cy="3016210"/>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The apostle Paul wrote to the church in Galatia because false teachers there had been twisting the truth of the gospel. Christians are made righteous through Him, not because of any good works they do. False teaching still exists in the Church today. Studying Paul’s letters to the Galatians will help believers know how to deal with anyone “who preaches a different kind of Good News” (1:8).</a:t>
            </a: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a:solidFill>
                  <a:srgbClr val="FFFAEC"/>
                </a:solidFill>
                <a:latin typeface="Franklin Gothic Medium" panose="020B0603020102020204" pitchFamily="34" charset="0"/>
              </a:rPr>
              <a:t>SUMMER 2026—</a:t>
            </a:r>
            <a:r>
              <a:rPr lang="en-US" sz="1899" spc="142" dirty="0">
                <a:solidFill>
                  <a:srgbClr val="FFFAEC"/>
                </a:solidFill>
                <a:latin typeface="Franklin Gothic Medium" panose="020B0603020102020204" pitchFamily="34" charset="0"/>
              </a:rPr>
              <a:t>UNIT 2</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153875" y="6871700"/>
            <a:ext cx="6151867" cy="2531697"/>
            <a:chOff x="1157812" y="6756995"/>
            <a:chExt cx="5603348" cy="2531697"/>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226793" y="6756995"/>
              <a:ext cx="5458540" cy="711990"/>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LETTERS TO THE</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157812" y="7705117"/>
              <a:ext cx="5603348" cy="1583575"/>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GALATIANS</a:t>
              </a: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634359">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634359">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770619" y="4168661"/>
              <a:ext cx="2496971" cy="1693028"/>
            </a:xfrm>
            <a:prstGeom prst="rect">
              <a:avLst/>
            </a:prstGeom>
          </p:spPr>
          <p:txBody>
            <a:bodyPr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GALATIANS 3:26–27</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042" r="17042"/>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GOD’S CHILDREN THROUGH FAITH</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41569" t="-5" r="-4301"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28604"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DO NOT ABANDON FAITH</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5283" r="8801"/>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634359"/>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CHILDREN OF LAW OR FAITH</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ACB7CF5-4142-440B-BB69-23926A632B8C}"/>
              </a:ext>
            </a:extLst>
          </p:cNvPr>
          <p:cNvPicPr>
            <a:picLocks noChangeAspect="1"/>
          </p:cNvPicPr>
          <p:nvPr userDrawn="1"/>
        </p:nvPicPr>
        <p:blipFill>
          <a:blip r:embed="rId2">
            <a:extLst>
              <a:ext uri="{28A0092B-C50C-407E-A947-70E740481C1C}">
                <a14:useLocalDpi xmlns:a14="http://schemas.microsoft.com/office/drawing/2010/main" val="0"/>
              </a:ext>
            </a:extLst>
          </a:blip>
          <a:srcRect l="20248" r="15810"/>
          <a:stretch>
            <a:fillRect/>
          </a:stretch>
        </p:blipFill>
        <p:spPr>
          <a:xfrm>
            <a:off x="9144000" y="0"/>
            <a:ext cx="9144000" cy="9563101"/>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634359"/>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634359"/>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634359"/>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7—CHILDREN OF GOD THROUGH FAITH</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838200" y="3771900"/>
            <a:ext cx="8915400" cy="110799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“so-called gods” (Galatians 4:8) that people worship today?</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E7465-2CB5-BE1E-AF13-E811FF9F510E}"/>
            </a:ext>
          </a:extLst>
        </p:cNvPr>
        <p:cNvGrpSpPr/>
        <p:nvPr/>
      </p:nvGrpSpPr>
      <p:grpSpPr>
        <a:xfrm>
          <a:off x="0" y="0"/>
          <a:ext cx="0" cy="0"/>
          <a:chOff x="0" y="0"/>
          <a:chExt cx="0" cy="0"/>
        </a:xfrm>
      </p:grpSpPr>
      <p:sp>
        <p:nvSpPr>
          <p:cNvPr id="4" name="TextBox 5">
            <a:extLst>
              <a:ext uri="{FF2B5EF4-FFF2-40B4-BE49-F238E27FC236}">
                <a16:creationId xmlns:a16="http://schemas.microsoft.com/office/drawing/2014/main" id="{B02F96CD-7E28-2001-CD50-07E682939F40}"/>
              </a:ext>
            </a:extLst>
          </p:cNvPr>
          <p:cNvSpPr txBox="1"/>
          <p:nvPr/>
        </p:nvSpPr>
        <p:spPr>
          <a:xfrm>
            <a:off x="9403153" y="58289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Job 42:7–8</a:t>
            </a:r>
          </a:p>
        </p:txBody>
      </p:sp>
      <p:sp>
        <p:nvSpPr>
          <p:cNvPr id="5" name="TextBox 6">
            <a:extLst>
              <a:ext uri="{FF2B5EF4-FFF2-40B4-BE49-F238E27FC236}">
                <a16:creationId xmlns:a16="http://schemas.microsoft.com/office/drawing/2014/main" id="{7FA4BB79-24AA-C5B8-380D-D4C8B7402863}"/>
              </a:ext>
            </a:extLst>
          </p:cNvPr>
          <p:cNvSpPr txBox="1"/>
          <p:nvPr/>
        </p:nvSpPr>
        <p:spPr>
          <a:xfrm>
            <a:off x="9414305" y="5302737"/>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DON’T RETURN TO SLAVERY</a:t>
            </a:r>
          </a:p>
        </p:txBody>
      </p:sp>
      <p:sp>
        <p:nvSpPr>
          <p:cNvPr id="6" name="TextBox 7">
            <a:extLst>
              <a:ext uri="{FF2B5EF4-FFF2-40B4-BE49-F238E27FC236}">
                <a16:creationId xmlns:a16="http://schemas.microsoft.com/office/drawing/2014/main" id="{D964B02F-70D3-FEFC-D54C-F5DE3A48159F}"/>
              </a:ext>
            </a:extLst>
          </p:cNvPr>
          <p:cNvSpPr txBox="1"/>
          <p:nvPr/>
        </p:nvSpPr>
        <p:spPr>
          <a:xfrm>
            <a:off x="9436823" y="7257546"/>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4:12–20</a:t>
            </a:r>
          </a:p>
        </p:txBody>
      </p:sp>
      <p:sp>
        <p:nvSpPr>
          <p:cNvPr id="7" name="TextBox 8">
            <a:extLst>
              <a:ext uri="{FF2B5EF4-FFF2-40B4-BE49-F238E27FC236}">
                <a16:creationId xmlns:a16="http://schemas.microsoft.com/office/drawing/2014/main" id="{25125C70-90BD-0DAA-6987-EF11A8310C59}"/>
              </a:ext>
            </a:extLst>
          </p:cNvPr>
          <p:cNvSpPr txBox="1"/>
          <p:nvPr/>
        </p:nvSpPr>
        <p:spPr>
          <a:xfrm>
            <a:off x="9403153" y="6762246"/>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LIVE IN FREEDOM</a:t>
            </a:r>
          </a:p>
        </p:txBody>
      </p:sp>
    </p:spTree>
    <p:extLst>
      <p:ext uri="{BB962C8B-B14F-4D97-AF65-F5344CB8AC3E}">
        <p14:creationId xmlns:p14="http://schemas.microsoft.com/office/powerpoint/2010/main" val="6571666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29883-B596-D15D-FD9D-F424F205641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314F8AA-A969-F0CE-733F-08CD52158261}"/>
              </a:ext>
            </a:extLst>
          </p:cNvPr>
          <p:cNvSpPr txBox="1"/>
          <p:nvPr/>
        </p:nvSpPr>
        <p:spPr>
          <a:xfrm>
            <a:off x="762000" y="3848100"/>
            <a:ext cx="9220200" cy="110799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Describe how Paul’s relationship with the Galatians evolved over time.</a:t>
            </a:r>
          </a:p>
        </p:txBody>
      </p:sp>
    </p:spTree>
    <p:extLst>
      <p:ext uri="{BB962C8B-B14F-4D97-AF65-F5344CB8AC3E}">
        <p14:creationId xmlns:p14="http://schemas.microsoft.com/office/powerpoint/2010/main" val="530373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4:21–27</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730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ABRAHAM’S TWO SONS</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95700"/>
            <a:ext cx="8839200" cy="221599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Does justification by faith seem too good to be true? In what ways have you been tempted to add human effort to Jesus’ completed work?</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Job 42:21–27</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654495" cy="498278"/>
          </a:xfrm>
          <a:prstGeom prst="rect">
            <a:avLst/>
          </a:prstGeom>
        </p:spPr>
        <p:txBody>
          <a:bodyPr wrap="square"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ABRAHAM’S TWO SONS</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4" y="727635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Job 42:28–31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CHILDREN OF THE PROMISE</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14400" y="3695700"/>
            <a:ext cx="8839200" cy="166199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kind of persecution might legalistic Christians impose on others today (Galatians 4:29)?</a:t>
            </a:r>
          </a:p>
        </p:txBody>
      </p:sp>
    </p:spTree>
    <p:extLst>
      <p:ext uri="{BB962C8B-B14F-4D97-AF65-F5344CB8AC3E}">
        <p14:creationId xmlns:p14="http://schemas.microsoft.com/office/powerpoint/2010/main" val="4637179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524000" y="3009900"/>
            <a:ext cx="7239000" cy="6555641"/>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Evaluate any weak spots in your church’s unity. How can you help strengthen those areas?</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Start a conversation with someone from a different background. Look for opportunities to share the gospel.</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Spend some time in prayer, thanking God for the spiritual freedom that comes through faith in Jesus.</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905500"/>
            <a:ext cx="7906385" cy="553998"/>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Spirit-led living is Christlike living.</a:t>
            </a:r>
          </a:p>
        </p:txBody>
      </p:sp>
      <p:sp>
        <p:nvSpPr>
          <p:cNvPr id="3" name="TextBox 2">
            <a:extLst>
              <a:ext uri="{FF2B5EF4-FFF2-40B4-BE49-F238E27FC236}">
                <a16:creationId xmlns:a16="http://schemas.microsoft.com/office/drawing/2014/main" id="{0F76A27E-B194-9A4C-902F-1B6661D4C273}"/>
              </a:ext>
            </a:extLst>
          </p:cNvPr>
          <p:cNvSpPr txBox="1"/>
          <p:nvPr/>
        </p:nvSpPr>
        <p:spPr>
          <a:xfrm>
            <a:off x="9681180" y="3771900"/>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8</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LIFE IN THE HOLY SPIRIT</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29300"/>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Through Jesus, we can become God’s beloved children.</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4000500"/>
            <a:ext cx="70005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7</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CHILDREN OF GOD THROUGH FAITH</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21548" y="2696911"/>
            <a:ext cx="8666052"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Ye are all the children of God by faith in Christ Jesus.</a:t>
            </a:r>
          </a:p>
          <a:p>
            <a:pPr>
              <a:lnSpc>
                <a:spcPts val="6599"/>
              </a:lnSpc>
            </a:pPr>
            <a:r>
              <a:rPr lang="en-US" sz="5499" dirty="0">
                <a:solidFill>
                  <a:srgbClr val="FFFFFF"/>
                </a:solidFill>
                <a:latin typeface="Corbel" panose="020B0503020204020204" pitchFamily="34" charset="0"/>
              </a:rPr>
              <a:t>For as many of you as have been baptized into Christ have put on Christ.</a:t>
            </a:r>
          </a:p>
        </p:txBody>
      </p:sp>
      <p:sp>
        <p:nvSpPr>
          <p:cNvPr id="3" name="TextBox 2">
            <a:extLst>
              <a:ext uri="{FF2B5EF4-FFF2-40B4-BE49-F238E27FC236}">
                <a16:creationId xmlns:a16="http://schemas.microsoft.com/office/drawing/2014/main" id="{7636D966-1D60-DC31-F708-C3955322E333}"/>
              </a:ext>
            </a:extLst>
          </p:cNvPr>
          <p:cNvSpPr txBox="1"/>
          <p:nvPr/>
        </p:nvSpPr>
        <p:spPr>
          <a:xfrm>
            <a:off x="3352800" y="63743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
        <p:nvSpPr>
          <p:cNvPr id="4" name="TextBox 3">
            <a:extLst>
              <a:ext uri="{FF2B5EF4-FFF2-40B4-BE49-F238E27FC236}">
                <a16:creationId xmlns:a16="http://schemas.microsoft.com/office/drawing/2014/main" id="{8064F7E3-44FE-8CA3-BB47-D67BAC5C6AFC}"/>
              </a:ext>
            </a:extLst>
          </p:cNvPr>
          <p:cNvSpPr txBox="1"/>
          <p:nvPr/>
        </p:nvSpPr>
        <p:spPr>
          <a:xfrm>
            <a:off x="5932449" y="4638907"/>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77000" y="2247900"/>
            <a:ext cx="8610600" cy="5052858"/>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For you are all children of God through faith in Christ Jesus. And all who have been united with Christ in baptism have put on Christ, like putting on new clothes.</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63743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UNITED IN CHRIST</a:t>
            </a:r>
          </a:p>
          <a:p>
            <a:pPr>
              <a:lnSpc>
                <a:spcPts val="3840"/>
              </a:lnSpc>
            </a:pPr>
            <a:r>
              <a:rPr lang="en-US" sz="3200" spc="160" dirty="0">
                <a:solidFill>
                  <a:srgbClr val="FFFFFF"/>
                </a:solidFill>
                <a:latin typeface="Franklin Gothic Medium" panose="020B0603020102020204" pitchFamily="34" charset="0"/>
              </a:rPr>
              <a:t>Galatians 3:26–29</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8392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is baptism an important step for a believer to take?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kinds of divisions exist in the Church today? How would Paul respond?</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Galatians 3:26–29</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UNITED IN CHRIST</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4:1–7</a:t>
            </a:r>
          </a:p>
          <a:p>
            <a:pPr>
              <a:lnSpc>
                <a:spcPts val="4160"/>
              </a:lnSpc>
            </a:pP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ADOPTED INTO GOD’S FAMILY</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922776"/>
            <a:ext cx="89916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does it matter that believers are adopted by God?</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the Holy Spirit confirm that we belong to God?</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34746" y="56903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4:8–11</a:t>
            </a:r>
          </a:p>
        </p:txBody>
      </p:sp>
      <p:sp>
        <p:nvSpPr>
          <p:cNvPr id="5" name="TextBox 6">
            <a:extLst>
              <a:ext uri="{FF2B5EF4-FFF2-40B4-BE49-F238E27FC236}">
                <a16:creationId xmlns:a16="http://schemas.microsoft.com/office/drawing/2014/main" id="{FB67BC36-FF11-8150-B054-E3F014E098FD}"/>
              </a:ext>
            </a:extLst>
          </p:cNvPr>
          <p:cNvSpPr txBox="1"/>
          <p:nvPr/>
        </p:nvSpPr>
        <p:spPr>
          <a:xfrm>
            <a:off x="9434747" y="5170203"/>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DON’T RETURN TO SLAVERY</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6579</TotalTime>
  <Words>2857</Words>
  <Application>Microsoft Macintosh PowerPoint</Application>
  <PresentationFormat>Custom</PresentationFormat>
  <Paragraphs>137</Paragraphs>
  <Slides>22</Slides>
  <Notes>22</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Corbel</vt:lpstr>
      <vt:lpstr>Franklin Gothic Book</vt:lpstr>
      <vt:lpstr>Arial</vt:lpstr>
      <vt:lpstr>Calibri</vt:lpstr>
      <vt:lpstr>Franklin Gothic Medium</vt:lpstr>
      <vt:lpstr>system-ui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Lee, Whitney</cp:lastModifiedBy>
  <cp:revision>2</cp:revision>
  <dcterms:created xsi:type="dcterms:W3CDTF">2023-08-11T18:12:45Z</dcterms:created>
  <dcterms:modified xsi:type="dcterms:W3CDTF">2025-11-17T16:14:34Z</dcterms:modified>
  <dc:identifier>DAEvRMTdTXk</dc:identifier>
</cp:coreProperties>
</file>