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5" r:id="rId5"/>
    <p:sldId id="266" r:id="rId6"/>
    <p:sldId id="267" r:id="rId7"/>
    <p:sldId id="276" r:id="rId8"/>
    <p:sldId id="268" r:id="rId9"/>
    <p:sldId id="277" r:id="rId10"/>
    <p:sldId id="269" r:id="rId11"/>
    <p:sldId id="278" r:id="rId12"/>
    <p:sldId id="292" r:id="rId13"/>
    <p:sldId id="291" r:id="rId14"/>
    <p:sldId id="271" r:id="rId15"/>
    <p:sldId id="280" r:id="rId16"/>
    <p:sldId id="273" r:id="rId17"/>
    <p:sldId id="283" r:id="rId18"/>
    <p:sldId id="286" r:id="rId19"/>
    <p:sldId id="287" r:id="rId20"/>
    <p:sldId id="288" r:id="rId21"/>
  </p:sldIdLst>
  <p:sldSz cx="18288000" cy="10287000"/>
  <p:notesSz cx="6858000" cy="9144000"/>
  <p:embeddedFontLst>
    <p:embeddedFont>
      <p:font typeface="Corbel" panose="020B0503020204020204" pitchFamily="34" charset="0"/>
      <p:regular r:id="rId24"/>
      <p:bold r:id="rId25"/>
      <p:italic r:id="rId26"/>
      <p:boldItalic r:id="rId27"/>
    </p:embeddedFont>
    <p:embeddedFont>
      <p:font typeface="Franklin Gothic Book" panose="020B0503020102020204" pitchFamily="34" charset="0"/>
      <p:regular r:id="rId28"/>
      <p:italic r:id="rId29"/>
    </p:embeddedFont>
    <p:embeddedFont>
      <p:font typeface="Franklin Gothic Medium" panose="020B0603020102020204" pitchFamily="34" charset="0"/>
      <p:regular r:id="rId30"/>
      <p:italic r:id="rId31"/>
    </p:embeddedFont>
    <p:embeddedFont>
      <p:font typeface="Times"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92956E-AA3C-DC49-8C35-ED876AE46E5E}" v="41" dt="2025-11-17T19:13:46.9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4167" autoAdjust="0"/>
    <p:restoredTop sz="67063" autoAdjust="0"/>
  </p:normalViewPr>
  <p:slideViewPr>
    <p:cSldViewPr>
      <p:cViewPr varScale="1">
        <p:scale>
          <a:sx n="40" d="100"/>
          <a:sy n="40" d="100"/>
        </p:scale>
        <p:origin x="264" y="768"/>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11.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delSld modSld modMainMaster">
      <pc:chgData name="Lee, Whitney" userId="42c304cf-7bf0-4354-97f1-ba8873b86299" providerId="ADAL" clId="{211D9671-1ED9-551A-A998-E463F2A32939}" dt="2025-11-17T19:15:44.475" v="3797" actId="18131"/>
      <pc:docMkLst>
        <pc:docMk/>
      </pc:docMkLst>
      <pc:sldChg chg="modNotesTx">
        <pc:chgData name="Lee, Whitney" userId="42c304cf-7bf0-4354-97f1-ba8873b86299" providerId="ADAL" clId="{211D9671-1ED9-551A-A998-E463F2A32939}" dt="2025-11-13T17:14:11.830" v="244" actId="20577"/>
        <pc:sldMkLst>
          <pc:docMk/>
          <pc:sldMk cId="336364739" sldId="264"/>
        </pc:sldMkLst>
      </pc:sldChg>
      <pc:sldChg chg="modSp mod">
        <pc:chgData name="Lee, Whitney" userId="42c304cf-7bf0-4354-97f1-ba8873b86299" providerId="ADAL" clId="{211D9671-1ED9-551A-A998-E463F2A32939}" dt="2025-11-13T17:17:01.785" v="598" actId="1076"/>
        <pc:sldMkLst>
          <pc:docMk/>
          <pc:sldMk cId="1472856482" sldId="265"/>
        </pc:sldMkLst>
        <pc:spChg chg="mod">
          <ac:chgData name="Lee, Whitney" userId="42c304cf-7bf0-4354-97f1-ba8873b86299" providerId="ADAL" clId="{211D9671-1ED9-551A-A998-E463F2A32939}" dt="2025-11-13T17:17:01.785" v="598" actId="1076"/>
          <ac:spMkLst>
            <pc:docMk/>
            <pc:sldMk cId="1472856482" sldId="265"/>
            <ac:spMk id="2" creationId="{27514B45-0AA4-A677-8B7C-AB74AABC06F4}"/>
          </ac:spMkLst>
        </pc:spChg>
      </pc:sldChg>
      <pc:sldChg chg="modSp mod">
        <pc:chgData name="Lee, Whitney" userId="42c304cf-7bf0-4354-97f1-ba8873b86299" providerId="ADAL" clId="{211D9671-1ED9-551A-A998-E463F2A32939}" dt="2025-11-13T17:17:33.837" v="616" actId="1076"/>
        <pc:sldMkLst>
          <pc:docMk/>
          <pc:sldMk cId="4250189459" sldId="266"/>
        </pc:sldMkLst>
        <pc:spChg chg="mod">
          <ac:chgData name="Lee, Whitney" userId="42c304cf-7bf0-4354-97f1-ba8873b86299" providerId="ADAL" clId="{211D9671-1ED9-551A-A998-E463F2A32939}" dt="2025-11-13T17:17:33.837" v="616" actId="1076"/>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13T17:19:42.451" v="756" actId="20577"/>
        <pc:sldMkLst>
          <pc:docMk/>
          <pc:sldMk cId="2940124673" sldId="267"/>
        </pc:sldMkLst>
        <pc:spChg chg="mod">
          <ac:chgData name="Lee, Whitney" userId="42c304cf-7bf0-4354-97f1-ba8873b86299" providerId="ADAL" clId="{211D9671-1ED9-551A-A998-E463F2A32939}" dt="2025-11-13T17:18:02.896" v="659"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3T17:24:38.568" v="1182" actId="20577"/>
        <pc:sldMkLst>
          <pc:docMk/>
          <pc:sldMk cId="3734570181" sldId="268"/>
        </pc:sldMkLst>
        <pc:spChg chg="mod">
          <ac:chgData name="Lee, Whitney" userId="42c304cf-7bf0-4354-97f1-ba8873b86299" providerId="ADAL" clId="{211D9671-1ED9-551A-A998-E463F2A32939}" dt="2025-11-13T17:21:37.066" v="1066" actId="20577"/>
          <ac:spMkLst>
            <pc:docMk/>
            <pc:sldMk cId="3734570181" sldId="268"/>
            <ac:spMk id="4" creationId="{89677ECE-FE3D-A8A6-03A9-2F04A0A9F2DE}"/>
          </ac:spMkLst>
        </pc:spChg>
        <pc:spChg chg="mod">
          <ac:chgData name="Lee, Whitney" userId="42c304cf-7bf0-4354-97f1-ba8873b86299" providerId="ADAL" clId="{211D9671-1ED9-551A-A998-E463F2A32939}" dt="2025-11-13T17:21:24.387" v="1049" actId="20577"/>
          <ac:spMkLst>
            <pc:docMk/>
            <pc:sldMk cId="3734570181" sldId="268"/>
            <ac:spMk id="5" creationId="{FB67BC36-FF11-8150-B054-E3F014E098FD}"/>
          </ac:spMkLst>
        </pc:spChg>
        <pc:spChg chg="mod">
          <ac:chgData name="Lee, Whitney" userId="42c304cf-7bf0-4354-97f1-ba8873b86299" providerId="ADAL" clId="{211D9671-1ED9-551A-A998-E463F2A32939}" dt="2025-11-13T17:22:02.266" v="1106" actId="20577"/>
          <ac:spMkLst>
            <pc:docMk/>
            <pc:sldMk cId="3734570181" sldId="268"/>
            <ac:spMk id="6" creationId="{F0007A59-C0AE-7C55-2754-C92195DFE286}"/>
          </ac:spMkLst>
        </pc:spChg>
        <pc:spChg chg="mod">
          <ac:chgData name="Lee, Whitney" userId="42c304cf-7bf0-4354-97f1-ba8873b86299" providerId="ADAL" clId="{211D9671-1ED9-551A-A998-E463F2A32939}" dt="2025-11-13T17:21:54.044" v="1085"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3T18:04:38.076" v="2195" actId="20577"/>
        <pc:sldMkLst>
          <pc:docMk/>
          <pc:sldMk cId="1294655604" sldId="269"/>
        </pc:sldMkLst>
        <pc:spChg chg="mod">
          <ac:chgData name="Lee, Whitney" userId="42c304cf-7bf0-4354-97f1-ba8873b86299" providerId="ADAL" clId="{211D9671-1ED9-551A-A998-E463F2A32939}" dt="2025-11-13T17:26:23.981" v="1438" actId="20577"/>
          <ac:spMkLst>
            <pc:docMk/>
            <pc:sldMk cId="1294655604" sldId="269"/>
            <ac:spMk id="4" creationId="{89677ECE-FE3D-A8A6-03A9-2F04A0A9F2DE}"/>
          </ac:spMkLst>
        </pc:spChg>
        <pc:spChg chg="mod">
          <ac:chgData name="Lee, Whitney" userId="42c304cf-7bf0-4354-97f1-ba8873b86299" providerId="ADAL" clId="{211D9671-1ED9-551A-A998-E463F2A32939}" dt="2025-11-13T17:26:10.761" v="1416" actId="20577"/>
          <ac:spMkLst>
            <pc:docMk/>
            <pc:sldMk cId="1294655604" sldId="269"/>
            <ac:spMk id="5" creationId="{FB67BC36-FF11-8150-B054-E3F014E098FD}"/>
          </ac:spMkLst>
        </pc:spChg>
      </pc:sldChg>
      <pc:sldChg chg="delSp modSp mod modNotesTx">
        <pc:chgData name="Lee, Whitney" userId="42c304cf-7bf0-4354-97f1-ba8873b86299" providerId="ADAL" clId="{211D9671-1ED9-551A-A998-E463F2A32939}" dt="2025-11-13T18:22:41.929" v="2952" actId="20577"/>
        <pc:sldMkLst>
          <pc:docMk/>
          <pc:sldMk cId="2340130936" sldId="271"/>
        </pc:sldMkLst>
        <pc:spChg chg="mod">
          <ac:chgData name="Lee, Whitney" userId="42c304cf-7bf0-4354-97f1-ba8873b86299" providerId="ADAL" clId="{211D9671-1ED9-551A-A998-E463F2A32939}" dt="2025-11-13T18:19:00.850" v="2760"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3T18:30:21.374" v="3757" actId="1076"/>
        <pc:sldMkLst>
          <pc:docMk/>
          <pc:sldMk cId="4159353120" sldId="273"/>
        </pc:sldMkLst>
        <pc:spChg chg="mod">
          <ac:chgData name="Lee, Whitney" userId="42c304cf-7bf0-4354-97f1-ba8873b86299" providerId="ADAL" clId="{211D9671-1ED9-551A-A998-E463F2A32939}" dt="2025-11-13T18:30:21.374" v="3757"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3T17:20:53.031" v="1025" actId="20577"/>
        <pc:sldMkLst>
          <pc:docMk/>
          <pc:sldMk cId="593240637" sldId="276"/>
        </pc:sldMkLst>
        <pc:spChg chg="mod">
          <ac:chgData name="Lee, Whitney" userId="42c304cf-7bf0-4354-97f1-ba8873b86299" providerId="ADAL" clId="{211D9671-1ED9-551A-A998-E463F2A32939}" dt="2025-11-13T17:20:53.031" v="1025"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3T17:25:43.630" v="1388" actId="14100"/>
        <pc:sldMkLst>
          <pc:docMk/>
          <pc:sldMk cId="3031513542" sldId="277"/>
        </pc:sldMkLst>
        <pc:spChg chg="mod">
          <ac:chgData name="Lee, Whitney" userId="42c304cf-7bf0-4354-97f1-ba8873b86299" providerId="ADAL" clId="{211D9671-1ED9-551A-A998-E463F2A32939}" dt="2025-11-13T17:25:43.630" v="1388" actId="14100"/>
          <ac:spMkLst>
            <pc:docMk/>
            <pc:sldMk cId="3031513542" sldId="277"/>
            <ac:spMk id="2" creationId="{5901AE7E-0EA7-0335-10CC-7D4247FBC080}"/>
          </ac:spMkLst>
        </pc:spChg>
      </pc:sldChg>
      <pc:sldChg chg="modSp mod">
        <pc:chgData name="Lee, Whitney" userId="42c304cf-7bf0-4354-97f1-ba8873b86299" providerId="ADAL" clId="{211D9671-1ED9-551A-A998-E463F2A32939}" dt="2025-11-13T18:05:51.419" v="2311" actId="20577"/>
        <pc:sldMkLst>
          <pc:docMk/>
          <pc:sldMk cId="1853337807" sldId="278"/>
        </pc:sldMkLst>
        <pc:spChg chg="mod">
          <ac:chgData name="Lee, Whitney" userId="42c304cf-7bf0-4354-97f1-ba8873b86299" providerId="ADAL" clId="{211D9671-1ED9-551A-A998-E463F2A32939}" dt="2025-11-13T18:05:51.419" v="2311" actId="20577"/>
          <ac:spMkLst>
            <pc:docMk/>
            <pc:sldMk cId="1853337807" sldId="278"/>
            <ac:spMk id="3" creationId="{DBFC6CAD-4787-D29C-9066-E19B93CFC3EC}"/>
          </ac:spMkLst>
        </pc:spChg>
      </pc:sldChg>
      <pc:sldChg chg="modSp mod">
        <pc:chgData name="Lee, Whitney" userId="42c304cf-7bf0-4354-97f1-ba8873b86299" providerId="ADAL" clId="{211D9671-1ED9-551A-A998-E463F2A32939}" dt="2025-11-13T18:24:41.371" v="3218" actId="20577"/>
        <pc:sldMkLst>
          <pc:docMk/>
          <pc:sldMk cId="843645801" sldId="280"/>
        </pc:sldMkLst>
        <pc:spChg chg="mod">
          <ac:chgData name="Lee, Whitney" userId="42c304cf-7bf0-4354-97f1-ba8873b86299" providerId="ADAL" clId="{211D9671-1ED9-551A-A998-E463F2A32939}" dt="2025-11-13T18:24:41.371" v="3218"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3T17:15:51.291" v="563" actId="20577"/>
        <pc:sldMkLst>
          <pc:docMk/>
          <pc:sldMk cId="4294521893" sldId="282"/>
        </pc:sldMkLst>
        <pc:spChg chg="mod">
          <ac:chgData name="Lee, Whitney" userId="42c304cf-7bf0-4354-97f1-ba8873b86299" providerId="ADAL" clId="{211D9671-1ED9-551A-A998-E463F2A32939}" dt="2025-11-13T17:15:51.291" v="563" actId="20577"/>
          <ac:spMkLst>
            <pc:docMk/>
            <pc:sldMk cId="4294521893" sldId="282"/>
            <ac:spMk id="3" creationId="{05E30743-A9B7-4FA5-2AAA-8384488C2CB8}"/>
          </ac:spMkLst>
        </pc:spChg>
        <pc:spChg chg="mod">
          <ac:chgData name="Lee, Whitney" userId="42c304cf-7bf0-4354-97f1-ba8873b86299" providerId="ADAL" clId="{211D9671-1ED9-551A-A998-E463F2A32939}" dt="2025-11-13T17:15:39.481" v="504" actId="1076"/>
          <ac:spMkLst>
            <pc:docMk/>
            <pc:sldMk cId="4294521893" sldId="282"/>
            <ac:spMk id="4" creationId="{E7D41ED7-86E6-A096-0235-1756E32ED234}"/>
          </ac:spMkLst>
        </pc:spChg>
      </pc:sldChg>
      <pc:sldChg chg="modSp mod modNotesTx">
        <pc:chgData name="Lee, Whitney" userId="42c304cf-7bf0-4354-97f1-ba8873b86299" providerId="ADAL" clId="{211D9671-1ED9-551A-A998-E463F2A32939}" dt="2025-11-13T18:10:30.979" v="2714" actId="113"/>
        <pc:sldMkLst>
          <pc:docMk/>
          <pc:sldMk cId="530373313" sldId="291"/>
        </pc:sldMkLst>
        <pc:spChg chg="mod">
          <ac:chgData name="Lee, Whitney" userId="42c304cf-7bf0-4354-97f1-ba8873b86299" providerId="ADAL" clId="{211D9671-1ED9-551A-A998-E463F2A32939}" dt="2025-11-13T18:10:00.612" v="2713" actId="20577"/>
          <ac:spMkLst>
            <pc:docMk/>
            <pc:sldMk cId="530373313" sldId="291"/>
            <ac:spMk id="3" creationId="{E314F8AA-A969-F0CE-733F-08CD52158261}"/>
          </ac:spMkLst>
        </pc:spChg>
      </pc:sldChg>
      <pc:sldChg chg="modSp mod modNotesTx">
        <pc:chgData name="Lee, Whitney" userId="42c304cf-7bf0-4354-97f1-ba8873b86299" providerId="ADAL" clId="{211D9671-1ED9-551A-A998-E463F2A32939}" dt="2025-11-13T18:08:53.067" v="2490" actId="20577"/>
        <pc:sldMkLst>
          <pc:docMk/>
          <pc:sldMk cId="657166655" sldId="292"/>
        </pc:sldMkLst>
        <pc:spChg chg="mod">
          <ac:chgData name="Lee, Whitney" userId="42c304cf-7bf0-4354-97f1-ba8873b86299" providerId="ADAL" clId="{211D9671-1ED9-551A-A998-E463F2A32939}" dt="2025-11-13T18:06:19.846" v="2365" actId="20577"/>
          <ac:spMkLst>
            <pc:docMk/>
            <pc:sldMk cId="657166655" sldId="292"/>
            <ac:spMk id="4" creationId="{B02F96CD-7E28-2001-CD50-07E682939F40}"/>
          </ac:spMkLst>
        </pc:spChg>
        <pc:spChg chg="mod">
          <ac:chgData name="Lee, Whitney" userId="42c304cf-7bf0-4354-97f1-ba8873b86299" providerId="ADAL" clId="{211D9671-1ED9-551A-A998-E463F2A32939}" dt="2025-11-13T18:06:09.137" v="2351" actId="20577"/>
          <ac:spMkLst>
            <pc:docMk/>
            <pc:sldMk cId="657166655" sldId="292"/>
            <ac:spMk id="5" creationId="{7FA4BB79-24AA-C5B8-380D-D4C8B7402863}"/>
          </ac:spMkLst>
        </pc:spChg>
        <pc:spChg chg="mod">
          <ac:chgData name="Lee, Whitney" userId="42c304cf-7bf0-4354-97f1-ba8873b86299" providerId="ADAL" clId="{211D9671-1ED9-551A-A998-E463F2A32939}" dt="2025-11-13T18:06:44.866" v="2410" actId="20577"/>
          <ac:spMkLst>
            <pc:docMk/>
            <pc:sldMk cId="657166655" sldId="292"/>
            <ac:spMk id="6" creationId="{D964B02F-70D3-FEFC-D54C-F5DE3A48159F}"/>
          </ac:spMkLst>
        </pc:spChg>
        <pc:spChg chg="mod">
          <ac:chgData name="Lee, Whitney" userId="42c304cf-7bf0-4354-97f1-ba8873b86299" providerId="ADAL" clId="{211D9671-1ED9-551A-A998-E463F2A32939}" dt="2025-11-13T18:06:33.583" v="2389" actId="20577"/>
          <ac:spMkLst>
            <pc:docMk/>
            <pc:sldMk cId="657166655" sldId="292"/>
            <ac:spMk id="7" creationId="{25125C70-90BD-0DAA-6987-EF11A8310C59}"/>
          </ac:spMkLst>
        </pc:spChg>
      </pc:sldChg>
      <pc:sldMasterChg chg="modSldLayout">
        <pc:chgData name="Lee, Whitney" userId="42c304cf-7bf0-4354-97f1-ba8873b86299" providerId="ADAL" clId="{211D9671-1ED9-551A-A998-E463F2A32939}" dt="2025-11-17T18:49:46.705" v="3787" actId="478"/>
        <pc:sldMasterMkLst>
          <pc:docMk/>
          <pc:sldMasterMk cId="0" sldId="2147483648"/>
        </pc:sldMasterMkLst>
        <pc:sldLayoutChg chg="addSp delSp modSp mod">
          <pc:chgData name="Lee, Whitney" userId="42c304cf-7bf0-4354-97f1-ba8873b86299" providerId="ADAL" clId="{211D9671-1ED9-551A-A998-E463F2A32939}" dt="2025-11-17T18:49:46.705" v="3787" actId="478"/>
          <pc:sldLayoutMkLst>
            <pc:docMk/>
            <pc:sldMasterMk cId="0" sldId="2147483648"/>
            <pc:sldLayoutMk cId="0" sldId="2147483655"/>
          </pc:sldLayoutMkLst>
          <pc:spChg chg="mod">
            <ac:chgData name="Lee, Whitney" userId="42c304cf-7bf0-4354-97f1-ba8873b86299" providerId="ADAL" clId="{211D9671-1ED9-551A-A998-E463F2A32939}" dt="2025-11-13T17:09:18.400" v="40"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8:06:25.786" v="3762"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8:06:29.612" v="3763"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3T17:09:07.729" v="29" actId="1076"/>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3T17:09:33.636" v="43" actId="1076"/>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3T18:31:10.527" v="3761" actId="20577"/>
            <ac:spMkLst>
              <pc:docMk/>
              <pc:sldMasterMk cId="0" sldId="2147483648"/>
              <pc:sldLayoutMk cId="0" sldId="2147483655"/>
              <ac:spMk id="30" creationId="{C5CB4FDB-18EC-C6B5-6626-2046052DF8E0}"/>
            </ac:spMkLst>
          </pc:spChg>
          <pc:picChg chg="del">
            <ac:chgData name="Lee, Whitney" userId="42c304cf-7bf0-4354-97f1-ba8873b86299" providerId="ADAL" clId="{211D9671-1ED9-551A-A998-E463F2A32939}" dt="2025-11-17T18:49:46.705" v="3787" actId="478"/>
            <ac:picMkLst>
              <pc:docMk/>
              <pc:sldMasterMk cId="0" sldId="2147483648"/>
              <pc:sldLayoutMk cId="0" sldId="2147483655"/>
              <ac:picMk id="4" creationId="{C6145F95-8C76-A3F2-4EDF-698C5FFBBE6C}"/>
            </ac:picMkLst>
          </pc:picChg>
          <pc:picChg chg="add mod">
            <ac:chgData name="Lee, Whitney" userId="42c304cf-7bf0-4354-97f1-ba8873b86299" providerId="ADAL" clId="{211D9671-1ED9-551A-A998-E463F2A32939}" dt="2025-11-17T18:49:45.469" v="3786" actId="167"/>
            <ac:picMkLst>
              <pc:docMk/>
              <pc:sldMasterMk cId="0" sldId="2147483648"/>
              <pc:sldLayoutMk cId="0" sldId="2147483655"/>
              <ac:picMk id="5" creationId="{216EBB93-4D20-E879-0894-5D1749178C18}"/>
            </ac:picMkLst>
          </pc:picChg>
        </pc:sldLayoutChg>
        <pc:sldLayoutChg chg="modSp mod">
          <pc:chgData name="Lee, Whitney" userId="42c304cf-7bf0-4354-97f1-ba8873b86299" providerId="ADAL" clId="{211D9671-1ED9-551A-A998-E463F2A32939}" dt="2025-11-14T18:06:48.298" v="3765" actId="207"/>
          <pc:sldLayoutMkLst>
            <pc:docMk/>
            <pc:sldMasterMk cId="0" sldId="2147483648"/>
            <pc:sldLayoutMk cId="3993272336" sldId="2147483659"/>
          </pc:sldLayoutMkLst>
          <pc:spChg chg="mod">
            <ac:chgData name="Lee, Whitney" userId="42c304cf-7bf0-4354-97f1-ba8873b86299" providerId="ADAL" clId="{211D9671-1ED9-551A-A998-E463F2A32939}" dt="2025-11-14T18:06:48.298" v="3765"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8:06:40.392" v="3764"/>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8:07:15.457" v="3769" actId="207"/>
          <pc:sldLayoutMkLst>
            <pc:docMk/>
            <pc:sldMasterMk cId="0" sldId="2147483648"/>
            <pc:sldLayoutMk cId="1379526535" sldId="2147483670"/>
          </pc:sldLayoutMkLst>
          <pc:spChg chg="mod">
            <ac:chgData name="Lee, Whitney" userId="42c304cf-7bf0-4354-97f1-ba8873b86299" providerId="ADAL" clId="{211D9671-1ED9-551A-A998-E463F2A32939}" dt="2025-11-13T17:09:41.444" v="45"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8:07:15.457" v="3769"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8:07:10.430" v="3768"/>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8:07:29.396" v="3772" actId="207"/>
          <pc:sldLayoutMkLst>
            <pc:docMk/>
            <pc:sldMasterMk cId="0" sldId="2147483648"/>
            <pc:sldLayoutMk cId="3117666292" sldId="2147483671"/>
          </pc:sldLayoutMkLst>
          <pc:spChg chg="mod">
            <ac:chgData name="Lee, Whitney" userId="42c304cf-7bf0-4354-97f1-ba8873b86299" providerId="ADAL" clId="{211D9671-1ED9-551A-A998-E463F2A32939}" dt="2025-11-14T18:07:29.396" v="3772"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8:07:27.145" v="3771"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8:07:24.372" v="3770"/>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8:07:02.477" v="3767"/>
          <pc:sldLayoutMkLst>
            <pc:docMk/>
            <pc:sldMasterMk cId="0" sldId="2147483648"/>
            <pc:sldLayoutMk cId="2105013169" sldId="2147483672"/>
          </pc:sldLayoutMkLst>
          <pc:spChg chg="mod">
            <ac:chgData name="Lee, Whitney" userId="42c304cf-7bf0-4354-97f1-ba8873b86299" providerId="ADAL" clId="{211D9671-1ED9-551A-A998-E463F2A32939}" dt="2025-11-14T18:06:56.882" v="3766"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8:07:02.477" v="3767"/>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8:07:41.236" v="3774"/>
          <pc:sldLayoutMkLst>
            <pc:docMk/>
            <pc:sldMasterMk cId="0" sldId="2147483648"/>
            <pc:sldLayoutMk cId="2411421136" sldId="2147483673"/>
          </pc:sldLayoutMkLst>
          <pc:spChg chg="mod">
            <ac:chgData name="Lee, Whitney" userId="42c304cf-7bf0-4354-97f1-ba8873b86299" providerId="ADAL" clId="{211D9671-1ED9-551A-A998-E463F2A32939}" dt="2025-11-14T18:07:35.472" v="3773"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8:07:41.236" v="3774"/>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8:07:51.434" v="3776" actId="207"/>
          <pc:sldLayoutMkLst>
            <pc:docMk/>
            <pc:sldMasterMk cId="0" sldId="2147483648"/>
            <pc:sldLayoutMk cId="1652537508" sldId="2147483674"/>
          </pc:sldLayoutMkLst>
          <pc:spChg chg="mod">
            <ac:chgData name="Lee, Whitney" userId="42c304cf-7bf0-4354-97f1-ba8873b86299" providerId="ADAL" clId="{211D9671-1ED9-551A-A998-E463F2A32939}" dt="2025-11-14T18:07:51.434" v="3776"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8:07:48.479" v="3775"/>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7T19:15:44.475" v="3797" actId="18131"/>
        <pc:sldMasterMkLst>
          <pc:docMk/>
          <pc:sldMasterMk cId="2113399045" sldId="2147483660"/>
        </pc:sldMasterMkLst>
        <pc:spChg chg="mod">
          <ac:chgData name="Lee, Whitney" userId="42c304cf-7bf0-4354-97f1-ba8873b86299" providerId="ADAL" clId="{211D9671-1ED9-551A-A998-E463F2A32939}" dt="2025-11-14T18:07:56.857" v="3777"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8:07:59.310" v="3778"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8:08:11.034" v="3780" actId="207"/>
          <pc:sldLayoutMkLst>
            <pc:docMk/>
            <pc:sldMasterMk cId="2113399045" sldId="2147483660"/>
            <pc:sldLayoutMk cId="2923927821" sldId="2147483662"/>
          </pc:sldLayoutMkLst>
          <pc:spChg chg="mod">
            <ac:chgData name="Lee, Whitney" userId="42c304cf-7bf0-4354-97f1-ba8873b86299" providerId="ADAL" clId="{211D9671-1ED9-551A-A998-E463F2A32939}" dt="2025-11-14T18:08:11.034" v="3780"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13T17:16:18.674" v="578"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8:08:06.918" v="3779"/>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7T19:07:56.259" v="3792"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3T17:10:46.411" v="126"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8:08:16.008" v="3781"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7T19:07:56.259" v="3792"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7T18:50:04.015" v="3790" actId="478"/>
          <pc:sldLayoutMkLst>
            <pc:docMk/>
            <pc:sldMasterMk cId="2113399045" sldId="2147483660"/>
            <pc:sldLayoutMk cId="126326423" sldId="2147483664"/>
          </pc:sldLayoutMkLst>
          <pc:spChg chg="mod">
            <ac:chgData name="Lee, Whitney" userId="42c304cf-7bf0-4354-97f1-ba8873b86299" providerId="ADAL" clId="{211D9671-1ED9-551A-A998-E463F2A32939}" dt="2025-11-14T18:08:28.774" v="3784"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7T18:50:04.015" v="3790" actId="478"/>
            <ac:picMkLst>
              <pc:docMk/>
              <pc:sldMasterMk cId="2113399045" sldId="2147483660"/>
              <pc:sldLayoutMk cId="126326423" sldId="2147483664"/>
              <ac:picMk id="2" creationId="{EEBA5A3D-5C55-0906-95D2-2D88C59DEDD8}"/>
            </ac:picMkLst>
          </pc:picChg>
          <pc:picChg chg="add mod">
            <ac:chgData name="Lee, Whitney" userId="42c304cf-7bf0-4354-97f1-ba8873b86299" providerId="ADAL" clId="{211D9671-1ED9-551A-A998-E463F2A32939}" dt="2025-11-17T18:50:02.578" v="3789" actId="167"/>
            <ac:picMkLst>
              <pc:docMk/>
              <pc:sldMasterMk cId="2113399045" sldId="2147483660"/>
              <pc:sldLayoutMk cId="126326423" sldId="2147483664"/>
              <ac:picMk id="3" creationId="{098BF332-E88E-6D29-F7A5-991DA4B723BD}"/>
            </ac:picMkLst>
          </pc:picChg>
        </pc:sldLayoutChg>
        <pc:sldLayoutChg chg="modSp mod">
          <pc:chgData name="Lee, Whitney" userId="42c304cf-7bf0-4354-97f1-ba8873b86299" providerId="ADAL" clId="{211D9671-1ED9-551A-A998-E463F2A32939}" dt="2025-11-17T19:12:31.541" v="3795"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3T17:10:59" v="154"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8:08:20.270" v="3782"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7T19:12:31.541" v="3795"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7T19:15:44.475" v="3797"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8:08:24.264" v="3783"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3T17:11:08.820" v="172"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7T19:15:44.475" v="3797"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11/17/25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We’ve reached our last lesson on spiritual principles we can learn from animals in the Bible. Let’s start with some trivia questions about this week’s animal: lions.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Starter—Lion Trivia</a:t>
            </a:r>
            <a:r>
              <a:rPr lang="en-US" b="0" baseline="30000" dirty="0"/>
              <a:t>1</a:t>
            </a:r>
          </a:p>
          <a:p>
            <a:r>
              <a:rPr lang="en-US" sz="1200" kern="1200" dirty="0">
                <a:solidFill>
                  <a:schemeClr val="tx1"/>
                </a:solidFill>
                <a:effectLst/>
                <a:latin typeface="+mn-lt"/>
                <a:ea typeface="+mn-ea"/>
                <a:cs typeface="+mn-cs"/>
              </a:rPr>
              <a:t>Give me a thumbs-up if you think each statement is true and a thumbs-down if you think it’s false.</a:t>
            </a:r>
          </a:p>
          <a:p>
            <a:r>
              <a:rPr lang="en-US" sz="1200" kern="1200" dirty="0">
                <a:solidFill>
                  <a:schemeClr val="tx1"/>
                </a:solidFill>
                <a:effectLst/>
                <a:latin typeface="+mn-lt"/>
                <a:ea typeface="+mn-ea"/>
                <a:cs typeface="+mn-cs"/>
              </a:rPr>
              <a:t>• Asiatic lions once roamed free in Israel, but only African lions live in the wild today. </a:t>
            </a:r>
            <a:r>
              <a:rPr lang="en-US" sz="1200" i="1" kern="1200" dirty="0">
                <a:solidFill>
                  <a:schemeClr val="tx1"/>
                </a:solidFill>
                <a:effectLst/>
                <a:latin typeface="+mn-lt"/>
                <a:ea typeface="+mn-ea"/>
                <a:cs typeface="+mn-cs"/>
              </a:rPr>
              <a:t>(False. One small population of Asiatic lions lives in western India.)</a:t>
            </a:r>
          </a:p>
          <a:p>
            <a:r>
              <a:rPr lang="en-US" sz="1200" kern="1200" dirty="0">
                <a:solidFill>
                  <a:schemeClr val="tx1"/>
                </a:solidFill>
                <a:effectLst/>
                <a:latin typeface="+mn-lt"/>
                <a:ea typeface="+mn-ea"/>
                <a:cs typeface="+mn-cs"/>
              </a:rPr>
              <a:t>• Lions can survive in the desert. </a:t>
            </a:r>
            <a:r>
              <a:rPr lang="en-US" sz="1200" i="1" kern="1200" dirty="0">
                <a:solidFill>
                  <a:schemeClr val="tx1"/>
                </a:solidFill>
                <a:effectLst/>
                <a:latin typeface="+mn-lt"/>
                <a:ea typeface="+mn-ea"/>
                <a:cs typeface="+mn-cs"/>
              </a:rPr>
              <a:t>(True. African lions can live in areas like the Kalahari Desert, where they get hydration from prey and plants like the </a:t>
            </a:r>
            <a:r>
              <a:rPr lang="en-US" sz="1200" i="1" kern="1200" dirty="0" err="1">
                <a:solidFill>
                  <a:schemeClr val="tx1"/>
                </a:solidFill>
                <a:effectLst/>
                <a:latin typeface="+mn-lt"/>
                <a:ea typeface="+mn-ea"/>
                <a:cs typeface="+mn-cs"/>
              </a:rPr>
              <a:t>Tsamma</a:t>
            </a:r>
            <a:r>
              <a:rPr lang="en-US" sz="1200" i="1" kern="1200" dirty="0">
                <a:solidFill>
                  <a:schemeClr val="tx1"/>
                </a:solidFill>
                <a:effectLst/>
                <a:latin typeface="+mn-lt"/>
                <a:ea typeface="+mn-ea"/>
                <a:cs typeface="+mn-cs"/>
              </a:rPr>
              <a:t> melon.)</a:t>
            </a:r>
          </a:p>
          <a:p>
            <a:r>
              <a:rPr lang="en-US" sz="1200" kern="1200" dirty="0">
                <a:solidFill>
                  <a:schemeClr val="tx1"/>
                </a:solidFill>
                <a:effectLst/>
                <a:latin typeface="+mn-lt"/>
                <a:ea typeface="+mn-ea"/>
                <a:cs typeface="+mn-cs"/>
              </a:rPr>
              <a:t>• Lions can eat a quarter of their body weight in a single meal. </a:t>
            </a:r>
            <a:r>
              <a:rPr lang="en-US" sz="1200" i="1" kern="1200" dirty="0">
                <a:solidFill>
                  <a:schemeClr val="tx1"/>
                </a:solidFill>
                <a:effectLst/>
                <a:latin typeface="+mn-lt"/>
                <a:ea typeface="+mn-ea"/>
                <a:cs typeface="+mn-cs"/>
              </a:rPr>
              <a:t>(True. The largest lions can eat nearly 90 pounds of meat at a time.)</a:t>
            </a:r>
          </a:p>
          <a:p>
            <a:r>
              <a:rPr lang="en-US" sz="1200" kern="1200" dirty="0">
                <a:solidFill>
                  <a:schemeClr val="tx1"/>
                </a:solidFill>
                <a:effectLst/>
                <a:latin typeface="+mn-lt"/>
                <a:ea typeface="+mn-ea"/>
                <a:cs typeface="+mn-cs"/>
              </a:rPr>
              <a:t>• Lions only hunt on sunny days. </a:t>
            </a:r>
            <a:r>
              <a:rPr lang="en-US" sz="1200" i="1" kern="1200" dirty="0">
                <a:solidFill>
                  <a:schemeClr val="tx1"/>
                </a:solidFill>
                <a:effectLst/>
                <a:latin typeface="+mn-lt"/>
                <a:ea typeface="+mn-ea"/>
                <a:cs typeface="+mn-cs"/>
              </a:rPr>
              <a:t>(False. Lions do most of their hunting at night, since their night vision</a:t>
            </a:r>
          </a:p>
          <a:p>
            <a:r>
              <a:rPr lang="en-US" sz="1200" i="1" kern="1200" dirty="0">
                <a:solidFill>
                  <a:schemeClr val="tx1"/>
                </a:solidFill>
                <a:effectLst/>
                <a:latin typeface="+mn-lt"/>
                <a:ea typeface="+mn-ea"/>
                <a:cs typeface="+mn-cs"/>
              </a:rPr>
              <a:t>gives them an advantage over their prey.)</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we think of lions in the Bible, we may go straight to Revelation 5:5, where Jesus is described as</a:t>
            </a:r>
          </a:p>
          <a:p>
            <a:r>
              <a:rPr lang="en-US" sz="1200" kern="1200" dirty="0">
                <a:solidFill>
                  <a:schemeClr val="tx1"/>
                </a:solidFill>
                <a:effectLst/>
                <a:latin typeface="+mn-lt"/>
                <a:ea typeface="+mn-ea"/>
                <a:cs typeface="+mn-cs"/>
              </a:rPr>
              <a:t>the triumphant “Lion of the tribe of Judah.” But that is a rare depiction in Scripture. Of the 119 times lions</a:t>
            </a:r>
          </a:p>
          <a:p>
            <a:r>
              <a:rPr lang="en-US" sz="1200" kern="1200" dirty="0">
                <a:solidFill>
                  <a:schemeClr val="tx1"/>
                </a:solidFill>
                <a:effectLst/>
                <a:latin typeface="+mn-lt"/>
                <a:ea typeface="+mn-ea"/>
                <a:cs typeface="+mn-cs"/>
              </a:rPr>
              <a:t>are mentioned in the Bible, they most often appear as predators—sometimes representing majesty or courage, but usually symbolizing danger or a threat.</a:t>
            </a:r>
          </a:p>
          <a:p>
            <a:endParaRPr lang="en-US" sz="1200" i="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Resource Packet Item 1: Big Cats in the Bible</a:t>
            </a:r>
          </a:p>
          <a:p>
            <a:r>
              <a:rPr lang="en-US" sz="1200" kern="1200" dirty="0">
                <a:solidFill>
                  <a:schemeClr val="tx1"/>
                </a:solidFill>
                <a:effectLst/>
                <a:latin typeface="+mn-lt"/>
                <a:ea typeface="+mn-ea"/>
                <a:cs typeface="+mn-cs"/>
              </a:rPr>
              <a:t>Students will learn details about lions and other big cats mentioned in the Bible.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“Top 10 Facts About Lions,” WWF-UK, accessed July 11, 2024, https://</a:t>
            </a:r>
            <a:r>
              <a:rPr lang="en-US" sz="1200" kern="1200" dirty="0" err="1">
                <a:solidFill>
                  <a:schemeClr val="tx1"/>
                </a:solidFill>
                <a:effectLst/>
                <a:latin typeface="+mn-lt"/>
                <a:ea typeface="+mn-ea"/>
                <a:cs typeface="+mn-cs"/>
              </a:rPr>
              <a:t>www.wwf.org.uk</a:t>
            </a:r>
            <a:r>
              <a:rPr lang="en-US" sz="1200" kern="1200" dirty="0">
                <a:solidFill>
                  <a:schemeClr val="tx1"/>
                </a:solidFill>
                <a:effectLst/>
                <a:latin typeface="+mn-lt"/>
                <a:ea typeface="+mn-ea"/>
                <a:cs typeface="+mn-cs"/>
              </a:rPr>
              <a:t>/learn/fascinating-facts/lions.</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792B1-C8E7-495C-2761-6192F3EFC4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281892-44F6-0046-FF6D-A9D2BD5A82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6702F8-CDE9-9F33-43F1-212991D57E55}"/>
              </a:ext>
            </a:extLst>
          </p:cNvPr>
          <p:cNvSpPr>
            <a:spLocks noGrp="1"/>
          </p:cNvSpPr>
          <p:nvPr>
            <p:ph type="body" idx="1"/>
          </p:nvPr>
        </p:nvSpPr>
        <p:spPr/>
        <p:txBody>
          <a:bodyPr/>
          <a:lstStyle/>
          <a:p>
            <a:r>
              <a:rPr lang="en-US" b="1" dirty="0">
                <a:effectLst/>
                <a:latin typeface="Franklin Gothic Book" panose="020B0503020102020204" pitchFamily="34" charset="0"/>
              </a:rPr>
              <a:t>2 Timothy 4:16–18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pPr algn="l"/>
            <a:r>
              <a:rPr lang="en-US" b="0" i="0" dirty="0">
                <a:solidFill>
                  <a:schemeClr val="tx1"/>
                </a:solidFill>
                <a:effectLst/>
                <a:latin typeface="Franklin Gothic Book" panose="020B0503020102020204" pitchFamily="34" charset="0"/>
              </a:rPr>
              <a:t>16. </a:t>
            </a:r>
            <a:r>
              <a:rPr lang="en-US" sz="1200" b="0" i="0" kern="1200" dirty="0">
                <a:solidFill>
                  <a:schemeClr val="tx1"/>
                </a:solidFill>
                <a:effectLst/>
                <a:latin typeface="+mn-lt"/>
                <a:ea typeface="+mn-ea"/>
                <a:cs typeface="+mn-cs"/>
              </a:rPr>
              <a:t>The first time I was brought before the judge, no one came with me. Everyone abandoned me. May it not be counted against them. 17. But the Lord stood with me and gave me strength so that I might preach the Good News in its entirety for all the Gentiles to hear. And he rescued me from certain death. 18. Yes, and the Lord will deliver me from every evil attack and will bring me safely into his heavenly Kingdom. All glory to God forever and ever! Amen.</a:t>
            </a:r>
          </a:p>
          <a:p>
            <a:pPr algn="l"/>
            <a:endParaRPr lang="en-US" b="1" i="0" baseline="30000" dirty="0">
              <a:solidFill>
                <a:srgbClr val="000000"/>
              </a:solidFill>
              <a:effectLst/>
              <a:latin typeface="system-ui"/>
            </a:endParaRPr>
          </a:p>
          <a:p>
            <a:r>
              <a:rPr lang="en-US" b="1" dirty="0">
                <a:effectLst/>
                <a:latin typeface="Franklin Gothic Book" panose="020B0503020102020204" pitchFamily="34" charset="0"/>
              </a:rPr>
              <a:t>King James Version </a:t>
            </a:r>
            <a:endParaRPr lang="en-US" b="0" i="0" dirty="0">
              <a:solidFill>
                <a:srgbClr val="000000"/>
              </a:solidFill>
              <a:effectLst/>
              <a:latin typeface="system-ui"/>
            </a:endParaRPr>
          </a:p>
          <a:p>
            <a:r>
              <a:rPr lang="en-US" b="0" i="0" dirty="0">
                <a:solidFill>
                  <a:srgbClr val="000000"/>
                </a:solidFill>
                <a:effectLst/>
                <a:latin typeface="system-ui"/>
              </a:rPr>
              <a:t>16. </a:t>
            </a:r>
            <a:r>
              <a:rPr lang="en-US" sz="1200" b="0" i="0" kern="1200" dirty="0">
                <a:solidFill>
                  <a:schemeClr val="tx1"/>
                </a:solidFill>
                <a:effectLst/>
                <a:latin typeface="+mn-lt"/>
                <a:ea typeface="+mn-ea"/>
                <a:cs typeface="+mn-cs"/>
              </a:rPr>
              <a:t>At my first answer no man stood with me, but all men forsook me: I pray God that it may not be laid to their charge. 17. Notwithstanding the Lord stood with me, and strengthened me; that by me the preaching might be fully known, and that all the Gentiles might hear: and I was delivered out of the mouth of the lion. 18. And the Lord shall deliver me from every evil work, and will preserve me unto his heavenly kingdom: to whom be glory for ever and ever. Amen.</a:t>
            </a:r>
            <a:endParaRPr lang="en-US" b="0" i="0" dirty="0">
              <a:solidFill>
                <a:srgbClr val="000000"/>
              </a:solidFill>
              <a:effectLst/>
              <a:latin typeface="system-ui"/>
            </a:endParaRPr>
          </a:p>
        </p:txBody>
      </p:sp>
      <p:sp>
        <p:nvSpPr>
          <p:cNvPr id="4" name="Slide Number Placeholder 3">
            <a:extLst>
              <a:ext uri="{FF2B5EF4-FFF2-40B4-BE49-F238E27FC236}">
                <a16:creationId xmlns:a16="http://schemas.microsoft.com/office/drawing/2014/main" id="{9F245C66-EFAA-44DC-E83C-338139B44259}"/>
              </a:ext>
            </a:extLst>
          </p:cNvPr>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423845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031B8-EB99-ED84-0A0F-983E2D5A4D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AE4A-65D8-66E9-B3AA-5D7A4AADA1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FA8887-E859-653B-ECAF-267470F89442}"/>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Who Is “the Lion” in 2 Timothy 4:17?</a:t>
            </a:r>
          </a:p>
          <a:p>
            <a:r>
              <a:rPr lang="en-US" sz="1200" kern="1200" dirty="0">
                <a:solidFill>
                  <a:schemeClr val="tx1"/>
                </a:solidFill>
                <a:effectLst/>
                <a:latin typeface="+mn-lt"/>
                <a:ea typeface="+mn-ea"/>
                <a:cs typeface="+mn-cs"/>
              </a:rPr>
              <a:t>Students will consider several interpretations for “the lion” in 2 Timothy 4:17.</a:t>
            </a:r>
          </a:p>
        </p:txBody>
      </p:sp>
      <p:sp>
        <p:nvSpPr>
          <p:cNvPr id="4" name="Slide Number Placeholder 3">
            <a:extLst>
              <a:ext uri="{FF2B5EF4-FFF2-40B4-BE49-F238E27FC236}">
                <a16:creationId xmlns:a16="http://schemas.microsoft.com/office/drawing/2014/main" id="{1A78BF8A-959E-77F2-4C8D-4F62BA4DD79A}"/>
              </a:ext>
            </a:extLst>
          </p:cNvPr>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857300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Isaiah 11:6–10; 65:25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11:6. </a:t>
            </a:r>
            <a:r>
              <a:rPr lang="en-US" sz="1200" b="0" i="0" kern="1200" dirty="0">
                <a:solidFill>
                  <a:schemeClr val="tx1"/>
                </a:solidFill>
                <a:effectLst/>
                <a:latin typeface="+mn-lt"/>
                <a:ea typeface="+mn-ea"/>
                <a:cs typeface="+mn-cs"/>
              </a:rPr>
              <a:t>In that day the wolf and the lamb will live together; the leopard will lie down with the baby goat. The calf and the yearling will be safe with the lion, and a little child will lead them all. 7. The cow will graze near the bear. The cub and the calf will lie down together. The lion will eat hay like a cow. 8. The baby will play safely near the hole of a cobra. Yes, a little child will put its hand in a nest of deadly snakes without harm. 9. Nothing will hurt or destroy in all my holy mountain, for as the waters fill the sea, so the earth will be filled with people who know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10. In that day the heir to David’s throne will be a banner of salvation to all the world. The nations will rally to him, and the land where he lives will be a glorious place.</a:t>
            </a:r>
          </a:p>
          <a:p>
            <a:pPr algn="l"/>
            <a:endParaRPr lang="en-US" dirty="0">
              <a:effectLst/>
              <a:latin typeface="Franklin Gothic Book" panose="020B0503020102020204" pitchFamily="34" charset="0"/>
            </a:endParaRPr>
          </a:p>
          <a:p>
            <a:pPr algn="l"/>
            <a:r>
              <a:rPr lang="en-US" sz="1200" b="0" i="0" kern="1200" dirty="0">
                <a:solidFill>
                  <a:schemeClr val="tx1"/>
                </a:solidFill>
                <a:effectLst/>
                <a:latin typeface="+mn-lt"/>
                <a:ea typeface="+mn-ea"/>
                <a:cs typeface="+mn-cs"/>
              </a:rPr>
              <a:t>65:25. The wolf and the lamb will feed together. The lion will eat hay like a cow. But the snakes will eat dust. In those days no one will be hurt or destroyed on my holy mountain. I,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have spoken!”</a:t>
            </a:r>
            <a:endParaRPr lang="en-US" dirty="0">
              <a:effectLst/>
              <a:latin typeface="Franklin Gothic Book" panose="020B0503020102020204" pitchFamily="34" charset="0"/>
            </a:endParaRP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11:6. </a:t>
            </a:r>
            <a:r>
              <a:rPr lang="en-US" sz="1200" b="0" i="0" kern="1200" dirty="0">
                <a:solidFill>
                  <a:schemeClr val="tx1"/>
                </a:solidFill>
                <a:effectLst/>
                <a:latin typeface="+mn-lt"/>
                <a:ea typeface="+mn-ea"/>
                <a:cs typeface="+mn-cs"/>
              </a:rPr>
              <a:t>The wolf also shall dwell with the lamb, and the leopard shall lie down with the kid; and the calf and the young lion and the fatling together; and a little child shall lead them. 7. And the cow and the bear shall feed; their young ones shall lie down together: and the lion shall eat straw like the ox. 8. And the sucking child shall play on the hole of the asp, and the weaned child shall put his hand on the cockatrice' den. 9. They shall not hurt nor destroy in all my holy mountain: for the earth shall be full of the knowledge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as the waters cover the sea. 10. And in that day there shall be a root of Jesse, which shall stand for an ensign of the people; to it shall the Gentiles seek: and his rest shall be glorious.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65:25. The wolf and the lamb shall feed together, and the lion shall eat straw like the bullock: and dust shall be the serpent's meat. They shall not hurt nor destroy in all my holy mountain, saith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latin typeface="Times"/>
            </a:endParaRPr>
          </a:p>
          <a:p>
            <a:r>
              <a:rPr lang="en-US" sz="1200" kern="1200" dirty="0">
                <a:solidFill>
                  <a:schemeClr val="tx1"/>
                </a:solidFill>
                <a:effectLst/>
                <a:latin typeface="+mn-lt"/>
                <a:ea typeface="+mn-ea"/>
                <a:cs typeface="+mn-cs"/>
              </a:rPr>
              <a:t>It wasn’t by accident that God created each animal, and it wasn’t by accident that some of them show up in His Word. Sometimes animals are simply characters in a story—like Balaam’s donkey or Elisha’s oxen. Other times, they’re symbols used to teach spiritual principles—like the sparrows in Jesus’ sermon or the fish in the Parable of the Net. From now on, when we come across animals in our Bible study, let’s pay close attention and ask God what lesson He would have us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Resource Packet Item 4: Reflection Journal</a:t>
            </a:r>
          </a:p>
          <a:p>
            <a:r>
              <a:rPr lang="en-US" sz="1200" kern="1200" dirty="0">
                <a:solidFill>
                  <a:schemeClr val="tx1"/>
                </a:solidFill>
                <a:effectLst/>
                <a:latin typeface="+mn-lt"/>
                <a:ea typeface="+mn-ea"/>
                <a:cs typeface="+mn-cs"/>
              </a:rPr>
              <a:t>Students will journal their insights on Psalm 50:10–11 and Romans 1:20.</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1 Samuel 17:33–37; 2 Samuel 23:20–22; Psalm 22:11–21; Isaiah 11:6–10; 65:25; 2 Timothy 4:16–18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depend on God’s strength when facing overwhelming battles.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trust God to deliver them from trouble however and whenever He chooses.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joyfully anticipate the fulfillment of all God’s eternal promises.</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1 Samuel 17:33–37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b="0" i="0" dirty="0">
                <a:solidFill>
                  <a:schemeClr val="tx1"/>
                </a:solidFill>
                <a:effectLst/>
                <a:latin typeface="Franklin Gothic Book" panose="020B0503020102020204" pitchFamily="34" charset="0"/>
              </a:rPr>
              <a:t>33. </a:t>
            </a:r>
            <a:r>
              <a:rPr lang="en-US" sz="1200" b="0" i="0" kern="1200" dirty="0">
                <a:solidFill>
                  <a:schemeClr val="tx1"/>
                </a:solidFill>
                <a:effectLst/>
                <a:latin typeface="+mn-lt"/>
                <a:ea typeface="+mn-ea"/>
                <a:cs typeface="+mn-cs"/>
              </a:rPr>
              <a:t>“Don’t be ridiculous!” Saul replied. “There’s no way you can fight this Philistine and possibly win! You’re only a boy, and he’s been a man of war since his youth.” 34. But David persisted. “I have been taking care of my father’s sheep and goats,” he said. “When a lion or a bear comes to steal a lamb from the flock, 35. I go after it with a club and rescue the lamb from its mouth. If the animal turns on me, I catch it by the jaw and club it to death. 36. I have done this to both lions and bears, and I’ll do it to this pagan Philistine, too, for he has defied the armies of the living God! 37.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who rescued me from the claws of the lion and the bear will rescue me from this Philistine!” Saul finally consented. “All right, go ahead,” he said. “And may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be with you!”</a:t>
            </a:r>
          </a:p>
          <a:p>
            <a:pPr algn="l"/>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Franklin Gothic Book" panose="020B0503020102020204" pitchFamily="34" charset="0"/>
              </a:rPr>
              <a:t>33. </a:t>
            </a:r>
            <a:r>
              <a:rPr lang="en-US" sz="1200" b="0" i="0" kern="1200" dirty="0">
                <a:solidFill>
                  <a:schemeClr val="tx1"/>
                </a:solidFill>
                <a:effectLst/>
                <a:latin typeface="+mn-lt"/>
                <a:ea typeface="+mn-ea"/>
                <a:cs typeface="+mn-cs"/>
              </a:rPr>
              <a:t>And Saul said to David, Thou art not able to go against this Philistine to fight with him: for thou art but a youth, and he a man of war from his youth. 34. And David said unto Saul, Thy servant kept his father's sheep, and there came a lion, and a bear, and took a lamb out of the flock: 35. And I went out after him, and smote him, and delivered it out of his mouth: and when he arose against me, I caught him by his beard, and smote him, and slew him. 36. Thy servant slew both the lion and the bear: and this uncircumcised Philistine shall be as one of them, seeing he hath defied the armies of the living God. 37. David said moreover,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delivered me out of the paw of the lion, and out of the paw of the bear, he will deliver me out of the hand of this Philistine. And Saul said unto David, Go,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be with thee.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2 Samuel 23:20-22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20. </a:t>
            </a:r>
            <a:r>
              <a:rPr lang="en-US" sz="1200" b="0" i="0" kern="1200" dirty="0">
                <a:solidFill>
                  <a:schemeClr val="tx1"/>
                </a:solidFill>
                <a:effectLst/>
                <a:latin typeface="+mn-lt"/>
                <a:ea typeface="+mn-ea"/>
                <a:cs typeface="+mn-cs"/>
              </a:rPr>
              <a:t>There was also Benaiah son of Jehoiada, a valiant warrior from Kabzeel. He did many heroic deeds, which included killing two champions of Moab. Another time, on a snowy day, he chased a lion down into a pit and killed it. 21. Once, armed only with a club, he killed an imposing Egyptian warrior who was armed with a spear. Benaiah wrenched the spear from the Egyptian’s hand and killed him with it. 22. Deeds like these made Benaiah as famous as the Three mightiest warriors.</a:t>
            </a:r>
            <a:r>
              <a:rPr lang="en-US" b="0" i="0" dirty="0">
                <a:solidFill>
                  <a:srgbClr val="000000"/>
                </a:solidFill>
                <a:effectLst/>
                <a:latin typeface="system-ui"/>
              </a:rPr>
              <a:t>.</a:t>
            </a:r>
            <a:endParaRPr lang="en-US" b="0" i="0" baseline="30000" dirty="0">
              <a:solidFill>
                <a:srgbClr val="000000"/>
              </a:solidFill>
              <a:effectLst/>
              <a:latin typeface="system-ui"/>
            </a:endParaRP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20.</a:t>
            </a:r>
            <a:r>
              <a:rPr lang="en-US" b="1" i="0" baseline="30000" dirty="0">
                <a:solidFill>
                  <a:srgbClr val="000000"/>
                </a:solidFill>
                <a:effectLst/>
                <a:latin typeface="system-ui"/>
              </a:rPr>
              <a:t>  </a:t>
            </a:r>
            <a:r>
              <a:rPr lang="en-US" sz="1200" b="0" i="0" kern="1200" dirty="0">
                <a:solidFill>
                  <a:schemeClr val="tx1"/>
                </a:solidFill>
                <a:effectLst/>
                <a:latin typeface="+mn-lt"/>
                <a:ea typeface="+mn-ea"/>
                <a:cs typeface="+mn-cs"/>
              </a:rPr>
              <a:t>And Benaiah the son of Jehoiada, the son of a valiant man, of Kabzeel, who had done many acts, he slew two lionlike men of Moab: he went down also and slew a lion in the midst of a pit in time of snow: 21. And he slew an Egyptian, a goodly man: and the Egyptian had a spear in his hand; but he went down to him with a staff, and plucked the spear out of the Egyptian's hand, and slew him with his own spear. 22. These things did Benaiah the son of Jehoiada, and had the name among three mighty men.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David’s Elite Warriors</a:t>
            </a:r>
          </a:p>
          <a:p>
            <a:r>
              <a:rPr lang="en-US" sz="1200" kern="1200" dirty="0">
                <a:solidFill>
                  <a:schemeClr val="tx1"/>
                </a:solidFill>
                <a:effectLst/>
                <a:latin typeface="+mn-lt"/>
                <a:ea typeface="+mn-ea"/>
                <a:cs typeface="+mn-cs"/>
              </a:rPr>
              <a:t>Students will compare the roles of David’s mighty men and Jesus’ disciples.</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Psalm 22:11–31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11. </a:t>
            </a:r>
            <a:r>
              <a:rPr lang="en-US" sz="1200" b="0" i="0" kern="1200" dirty="0">
                <a:solidFill>
                  <a:schemeClr val="tx1"/>
                </a:solidFill>
                <a:effectLst/>
                <a:latin typeface="+mn-lt"/>
                <a:ea typeface="+mn-ea"/>
                <a:cs typeface="+mn-cs"/>
              </a:rPr>
              <a:t>Do not stay so far from me, for trouble is near, and no one else can help me. 12. My enemies surround me like a herd of bulls; fierce bulls of Bashan have hemmed me in! 13. Like lions they open their jaws against me, roaring and tearing into their prey. 14. My life is poured out like water, and all my bones are out of joint. My heart is like wax, melting within me. 15. My strength has dried up like sunbaked clay. My tongue sticks to the roof of my mouth. You have laid me in the dust and left me for dead. 16. My enemies surround me like a pack of dogs; an evil gang closes in on me. They have pierced my hands and feet. 17. I can count all my bones. My enemies stare at me and gloat. 18. They divide my garments among themselves and throw dice for my clothing. 19.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do not stay far away! You are my strength; come quickly to my aid! 20. Save me from the sword; spare my precious life from these dogs. 21. Snatch me from the lion’s jaws and from the horns of these wild oxen. 22. I will proclaim your name to my brothers and sisters.</a:t>
            </a:r>
            <a:r>
              <a:rPr lang="en-US" sz="1200" b="0"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 will praise you among your assembled people. 23. Praise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all you who fear him! Honor him, all you descendants of Jacob! Show him reverence, all you descendants of Israel! 24. For he has not ignored or belittled the suffering of the needy. He has not turned his back on them, but has listened to their cries for help. 25. I will praise you in the great assembly. I will fulfill my vows in the presence of those who worship you. 26. The poor will eat and be satisfied. All who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will praise him. Their hearts will rejoice with everlasting joy. 27. The whole earth will acknowledge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return to him. All the families of the nations will bow down before him. 28. For royal power belongs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He rules all the nations. 29. Let the rich of the earth feast and worship. Bow before him, all who are mortal, all whose lives will end as dust. 30. Our children will also serve him. Future generations will hear about the wonders of the Lord. 31. His righteous acts will be told to those not yet born. They will hear about everything he has done.</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11. Do not stay so far from me, for trouble is near, and no one else can help me. 12. My enemies surround me like a herd of bulls; fierce bulls of Bashan have hemmed me in! 13. Like lions they open their jaws against me, roaring and tearing into their prey. 14. My life is poured out like water, and all my bones are out of joint. My heart is like wax, melting within me. 15. My strength has dried up like sunbaked clay. My tongue sticks to the roof of my mouth. You have laid me in the dust and left me for dead. 16. My enemies surround me like a pack of dogs; an evil gang closes in on me. They have pierced my hands and feet. 17. I can count all my bones. My enemies stare at me and gloat. 18. They divide my garments among themselves and throw dice for my clothing. 19. 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do not stay far away! You are my strength; come quickly to my aid! 20. Save me from the sword; spare my precious life from these dogs. 21. Snatch me from the lion’s jaws and from the horns of these wild oxen. 22. I will proclaim your name to my brothers and sisters.</a:t>
            </a:r>
            <a:r>
              <a:rPr lang="en-US" sz="1200" b="0"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 will praise you among your assembled people. 23. Praise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all you who fear him! Honor him, all you descendants of Jacob! Show him reverence, all you descendants of Israel! 24. For he has not ignored or belittled the suffering of the needy. He has not turned his back on them, but has listened to their cries for help. 25. I will praise you in the great assembly. I will fulfill my vows in the presence of those who worship you. 26. The poor will eat and be satisfied. All who seek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will praise him. Their hearts will rejoice with everlasting joy. 27. The whole earth will acknowledge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and return to him. All the families of the nations will bow down before him. 28. For royal power belongs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He rules all the nations. 29. Let the rich of the earth feast and worship. Bow before him, all who are mortal, all whose lives will end as dust. 30. Our children will also serve him. Future generations will hear about the wonders of the Lord. 31. His righteous acts will be told to those not yet born. They will hear about everything he has done.</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16EBB93-4D20-E879-0894-5D1749178C18}"/>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52545"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325264" y="6120173"/>
            <a:ext cx="9938952" cy="301621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God intentionally created all the animals, and He chose to include some of them in His Word. Sometimes they’re simply characters in a story (like the lions in the den with Daniel), while other times they’re Illustrations for remembering history or teaching spiritual principles (like the Passover Lamb). When we come across animals in our Bible study, we should ask what lesson God would have us learn.</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3</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238914" y="6468586"/>
            <a:ext cx="7365550" cy="2380547"/>
            <a:chOff x="1072481" y="6389830"/>
            <a:chExt cx="7633493" cy="2380547"/>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072481" y="6389830"/>
              <a:ext cx="5458540" cy="1468607"/>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Lessons from Animals in</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072481" y="7990612"/>
              <a:ext cx="7633493" cy="779765"/>
            </a:xfrm>
            <a:prstGeom prst="rect">
              <a:avLst/>
            </a:prstGeom>
          </p:spPr>
          <p:txBody>
            <a:bodyPr wrap="square" lIns="0" tIns="0" rIns="0" bIns="0" rtlCol="0" anchor="t">
              <a:spAutoFit/>
            </a:bodyPr>
            <a:lstStyle/>
            <a:p>
              <a:pPr>
                <a:lnSpc>
                  <a:spcPts val="5880"/>
                </a:lnSpc>
              </a:pPr>
              <a:r>
                <a:rPr lang="en-US" sz="63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BIBLE</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380252" y="3902414"/>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0" y="4131982"/>
              <a:ext cx="41703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1 PETER 5:8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0142" r="4106"/>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DEFEATING LIONS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5021" t="5" r="29187"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DELIVERANCE FROM LIONS</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2061" r="2218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RESTING WITH LIONS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8BF332-E88E-6D29-F7A5-991DA4B723BD}"/>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101"/>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13—LIONS IN THE BIBLE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609600" y="3848100"/>
            <a:ext cx="9220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has God helped you endure stress or danger?</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David’s perspective shifted in Psalm 22:22?</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E7465-2CB5-BE1E-AF13-E811FF9F510E}"/>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B02F96CD-7E28-2001-CD50-07E682939F40}"/>
              </a:ext>
            </a:extLst>
          </p:cNvPr>
          <p:cNvSpPr txBox="1"/>
          <p:nvPr/>
        </p:nvSpPr>
        <p:spPr>
          <a:xfrm>
            <a:off x="9403153" y="5804996"/>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22:11–31</a:t>
            </a:r>
          </a:p>
        </p:txBody>
      </p:sp>
      <p:sp>
        <p:nvSpPr>
          <p:cNvPr id="5" name="TextBox 6">
            <a:extLst>
              <a:ext uri="{FF2B5EF4-FFF2-40B4-BE49-F238E27FC236}">
                <a16:creationId xmlns:a16="http://schemas.microsoft.com/office/drawing/2014/main" id="{7FA4BB79-24AA-C5B8-380D-D4C8B7402863}"/>
              </a:ext>
            </a:extLst>
          </p:cNvPr>
          <p:cNvSpPr txBox="1"/>
          <p:nvPr/>
        </p:nvSpPr>
        <p:spPr>
          <a:xfrm>
            <a:off x="9414305" y="5302737"/>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DAVID PROPHESIES DELIVERANCE</a:t>
            </a:r>
          </a:p>
        </p:txBody>
      </p:sp>
      <p:sp>
        <p:nvSpPr>
          <p:cNvPr id="6" name="TextBox 7">
            <a:extLst>
              <a:ext uri="{FF2B5EF4-FFF2-40B4-BE49-F238E27FC236}">
                <a16:creationId xmlns:a16="http://schemas.microsoft.com/office/drawing/2014/main" id="{D964B02F-70D3-FEFC-D54C-F5DE3A48159F}"/>
              </a:ext>
            </a:extLst>
          </p:cNvPr>
          <p:cNvSpPr txBox="1"/>
          <p:nvPr/>
        </p:nvSpPr>
        <p:spPr>
          <a:xfrm>
            <a:off x="9414305" y="7237582"/>
            <a:ext cx="8035495" cy="498278"/>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Timothy 4:16–18</a:t>
            </a:r>
          </a:p>
        </p:txBody>
      </p:sp>
      <p:sp>
        <p:nvSpPr>
          <p:cNvPr id="7" name="TextBox 8">
            <a:extLst>
              <a:ext uri="{FF2B5EF4-FFF2-40B4-BE49-F238E27FC236}">
                <a16:creationId xmlns:a16="http://schemas.microsoft.com/office/drawing/2014/main" id="{25125C70-90BD-0DAA-6987-EF11A8310C59}"/>
              </a:ext>
            </a:extLst>
          </p:cNvPr>
          <p:cNvSpPr txBox="1"/>
          <p:nvPr/>
        </p:nvSpPr>
        <p:spPr>
          <a:xfrm>
            <a:off x="9381382" y="6724358"/>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PAUL EXPECTS DELIVERANCE</a:t>
            </a:r>
          </a:p>
        </p:txBody>
      </p:sp>
    </p:spTree>
    <p:extLst>
      <p:ext uri="{BB962C8B-B14F-4D97-AF65-F5344CB8AC3E}">
        <p14:creationId xmlns:p14="http://schemas.microsoft.com/office/powerpoint/2010/main" val="657166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29883-B596-D15D-FD9D-F424F205641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314F8AA-A969-F0CE-733F-08CD52158261}"/>
              </a:ext>
            </a:extLst>
          </p:cNvPr>
          <p:cNvSpPr txBox="1"/>
          <p:nvPr/>
        </p:nvSpPr>
        <p:spPr>
          <a:xfrm>
            <a:off x="838200" y="3695700"/>
            <a:ext cx="9067800" cy="332398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Both David and Paul were grateful to have been delivered from immediate death, but they also faced eternity with hope and confidence (2 Samuel 12:19–23; 2 Timothy 4:8, 18). What lessons can we learn from this?</a:t>
            </a:r>
          </a:p>
        </p:txBody>
      </p:sp>
    </p:spTree>
    <p:extLst>
      <p:ext uri="{BB962C8B-B14F-4D97-AF65-F5344CB8AC3E}">
        <p14:creationId xmlns:p14="http://schemas.microsoft.com/office/powerpoint/2010/main" val="530373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7306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Isaiah 11:6–10; 65:25</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685800" y="3771900"/>
            <a:ext cx="90678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will it be like to live in perfect earthly peace during the Millennial Reign?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Now that we’ve studied lions in the Bible, why do you think Jesus is described in Revelation 5:5 as the “Lion of the tribe of Judah”? (See Genesis 49:8–12.)</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009900"/>
            <a:ext cx="7696200" cy="637097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Choose one insight from today’s lesson and share it with someone this week.</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Go to the zoo and watch the lions, or spend some time watching videos or reading more about them. What spiritual principles (either negative or positive) can you learn from God-given characteristics and behaviors?</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Ask the Holy Spirit daily to fill you with wisdom and boldness so that you can stand firm against the enemy’s attacks and “be strong in your faith” (1 Peter 5:9).</a:t>
            </a:r>
          </a:p>
        </p:txBody>
      </p:sp>
    </p:spTree>
    <p:extLst>
      <p:ext uri="{BB962C8B-B14F-4D97-AF65-F5344CB8AC3E}">
        <p14:creationId xmlns:p14="http://schemas.microsoft.com/office/powerpoint/2010/main" val="4159353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293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grants victory over the enemy’s ferocious attacks.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55250" y="3854214"/>
            <a:ext cx="76101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LIONS IN THE BIBLE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582697" y="2781300"/>
            <a:ext cx="8305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Be sober, be vigilant; because your adversary the devil, as a roaring lion, walketh about, seeking whom he may devour.</a:t>
            </a:r>
          </a:p>
        </p:txBody>
      </p:sp>
      <p:sp>
        <p:nvSpPr>
          <p:cNvPr id="3" name="TextBox 2">
            <a:extLst>
              <a:ext uri="{FF2B5EF4-FFF2-40B4-BE49-F238E27FC236}">
                <a16:creationId xmlns:a16="http://schemas.microsoft.com/office/drawing/2014/main" id="{7636D966-1D60-DC31-F708-C3955322E333}"/>
              </a:ext>
            </a:extLst>
          </p:cNvPr>
          <p:cNvSpPr txBox="1"/>
          <p:nvPr/>
        </p:nvSpPr>
        <p:spPr>
          <a:xfrm>
            <a:off x="3429000" y="5905500"/>
            <a:ext cx="19812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553200" y="2705100"/>
            <a:ext cx="8153400" cy="4231928"/>
          </a:xfrm>
          <a:prstGeom prst="rect">
            <a:avLst/>
          </a:prstGeom>
        </p:spPr>
        <p:txBody>
          <a:bodyPr wrap="square" lIns="0" tIns="0" rIns="0" bIns="0" rtlCol="0" anchor="ctr">
            <a:spAutoFit/>
          </a:bodyPr>
          <a:lstStyle/>
          <a:p>
            <a:pPr>
              <a:lnSpc>
                <a:spcPts val="6599"/>
              </a:lnSpc>
            </a:pPr>
            <a:r>
              <a:rPr lang="en-US" sz="5500" dirty="0">
                <a:solidFill>
                  <a:srgbClr val="FFFFFF"/>
                </a:solidFill>
                <a:latin typeface="Corbel" panose="020B0503020204020204" pitchFamily="34" charset="0"/>
              </a:rPr>
              <a:t>Stay alert! Watch out for your great enemy, the devil. He prowls around like a roaring lion, looking for someone to devour.</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1336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8686800" cy="974626"/>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DAVID PROTECTS THE FLOCK</a:t>
            </a:r>
          </a:p>
          <a:p>
            <a:pPr>
              <a:lnSpc>
                <a:spcPts val="3840"/>
              </a:lnSpc>
            </a:pPr>
            <a:r>
              <a:rPr lang="en-US" sz="3200" spc="160" dirty="0">
                <a:solidFill>
                  <a:srgbClr val="FFFFFF"/>
                </a:solidFill>
                <a:latin typeface="Franklin Gothic Medium" panose="020B0603020102020204" pitchFamily="34" charset="0"/>
              </a:rPr>
              <a:t>1 Samuel 17:33–37</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839200" cy="41088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God-given victories have you experienced? How can those experiences strengthen your faith for the battles that lie ahead?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what areas are you most vulnerable to the enemy’s attack? How can you prayerfully strengthen those areas?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8416495" cy="967894"/>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1 Samuel 17:33–37</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8"/>
            <a:ext cx="7578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DAVID PROTECTS THE FLOCK</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8416495" cy="1019190"/>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Samuel 23:20–22</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BENAIAH’S EXPLOITS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848100"/>
            <a:ext cx="88392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the Bible includes details about Benaiah’s exploits?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Read 2 Corinthians 10:3–5. How does Paul describe the battles that believers like us are fighting in this New Testament age?</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56518" y="5684730"/>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Psalm 22:11–31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34747" y="517020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DAVID PROPHESIES DELIVERANCE</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21857</TotalTime>
  <Words>3323</Words>
  <Application>Microsoft Macintosh PowerPoint</Application>
  <PresentationFormat>Custom</PresentationFormat>
  <Paragraphs>134</Paragraphs>
  <Slides>19</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Corbel</vt:lpstr>
      <vt:lpstr>Franklin Gothic Book</vt:lpstr>
      <vt:lpstr>Arial</vt:lpstr>
      <vt:lpstr>Calibri</vt:lpstr>
      <vt:lpstr>Franklin Gothic Medium</vt:lpstr>
      <vt:lpstr>Times</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2</cp:revision>
  <dcterms:created xsi:type="dcterms:W3CDTF">2023-08-11T18:12:45Z</dcterms:created>
  <dcterms:modified xsi:type="dcterms:W3CDTF">2025-11-17T19:15:52Z</dcterms:modified>
  <dc:identifier>DAEvRMTdTXk</dc:identifier>
</cp:coreProperties>
</file>