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5"/>
  </p:notesMasterIdLst>
  <p:handoutMasterIdLst>
    <p:handoutMasterId r:id="rId26"/>
  </p:handoutMasterIdLst>
  <p:sldIdLst>
    <p:sldId id="264" r:id="rId3"/>
    <p:sldId id="282" r:id="rId4"/>
    <p:sldId id="265" r:id="rId5"/>
    <p:sldId id="266" r:id="rId6"/>
    <p:sldId id="267" r:id="rId7"/>
    <p:sldId id="276" r:id="rId8"/>
    <p:sldId id="268" r:id="rId9"/>
    <p:sldId id="277" r:id="rId10"/>
    <p:sldId id="269" r:id="rId11"/>
    <p:sldId id="278" r:id="rId12"/>
    <p:sldId id="292" r:id="rId13"/>
    <p:sldId id="291" r:id="rId14"/>
    <p:sldId id="271" r:id="rId15"/>
    <p:sldId id="280" r:id="rId16"/>
    <p:sldId id="272" r:id="rId17"/>
    <p:sldId id="279" r:id="rId18"/>
    <p:sldId id="273" r:id="rId19"/>
    <p:sldId id="284" r:id="rId20"/>
    <p:sldId id="283" r:id="rId21"/>
    <p:sldId id="286" r:id="rId22"/>
    <p:sldId id="287" r:id="rId23"/>
    <p:sldId id="288" r:id="rId24"/>
  </p:sldIdLst>
  <p:sldSz cx="18288000" cy="10287000"/>
  <p:notesSz cx="6858000" cy="9144000"/>
  <p:embeddedFontLst>
    <p:embeddedFont>
      <p:font typeface="Corbel" panose="020B0503020204020204" pitchFamily="34" charset="0"/>
      <p:regular r:id="rId27"/>
      <p:bold r:id="rId28"/>
      <p:italic r:id="rId29"/>
      <p:boldItalic r:id="rId30"/>
    </p:embeddedFont>
    <p:embeddedFont>
      <p:font typeface="Franklin Gothic Book" panose="020B0503020102020204" pitchFamily="34" charset="0"/>
      <p:regular r:id="rId31"/>
      <p:italic r:id="rId32"/>
    </p:embeddedFont>
    <p:embeddedFont>
      <p:font typeface="Franklin Gothic Medium" panose="020B0603020102020204" pitchFamily="34" charset="0"/>
      <p:regular r:id="rId33"/>
      <p:italic r:id="rId34"/>
    </p:embeddedFont>
    <p:embeddedFont>
      <p:font typeface="Times" panose="020F0502020204030204" pitchFamily="34" charset="0"/>
      <p:regular r:id="rId35"/>
      <p:bold r:id="rId36"/>
      <p:italic r:id="rId37"/>
      <p:boldItalic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34359"/>
    <a:srgbClr val="91AF93"/>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E43331-EB3E-7E42-AD5F-F6920F3E188E}" v="41" dt="2025-11-17T18:48:00.4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54" autoAdjust="0"/>
    <p:restoredTop sz="67038" autoAdjust="0"/>
  </p:normalViewPr>
  <p:slideViewPr>
    <p:cSldViewPr>
      <p:cViewPr varScale="1">
        <p:scale>
          <a:sx n="54" d="100"/>
          <a:sy n="54" d="100"/>
        </p:scale>
        <p:origin x="1096" y="216"/>
      </p:cViewPr>
      <p:guideLst>
        <p:guide orient="horz" pos="2160"/>
        <p:guide pos="2880"/>
      </p:guideLst>
    </p:cSldViewPr>
  </p:slideViewPr>
  <p:outlineViewPr>
    <p:cViewPr>
      <p:scale>
        <a:sx n="33" d="100"/>
        <a:sy n="33" d="100"/>
      </p:scale>
      <p:origin x="0" y="0"/>
    </p:cViewPr>
  </p:outlineViewPr>
  <p:notesTextViewPr>
    <p:cViewPr>
      <p:scale>
        <a:sx n="110" d="100"/>
        <a:sy n="11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font" Target="fonts/font8.fntdata"/><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viewProps" Target="viewProps.xml"/><Relationship Id="rId45"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4"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microsoft.com/office/2016/11/relationships/changesInfo" Target="changesInfos/changesInfo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font" Target="fonts/font12.fntdata"/><Relationship Id="rId20" Type="http://schemas.openxmlformats.org/officeDocument/2006/relationships/slide" Target="slides/slide18.xml"/><Relationship Id="rId4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211D9671-1ED9-551A-A998-E463F2A32939}"/>
    <pc:docChg chg="custSel modSld modMainMaster">
      <pc:chgData name="Lee, Whitney" userId="42c304cf-7bf0-4354-97f1-ba8873b86299" providerId="ADAL" clId="{211D9671-1ED9-551A-A998-E463F2A32939}" dt="2025-11-17T18:48:07.501" v="3384" actId="18131"/>
      <pc:docMkLst>
        <pc:docMk/>
      </pc:docMkLst>
      <pc:sldChg chg="modNotesTx">
        <pc:chgData name="Lee, Whitney" userId="42c304cf-7bf0-4354-97f1-ba8873b86299" providerId="ADAL" clId="{211D9671-1ED9-551A-A998-E463F2A32939}" dt="2025-11-13T15:23:20.199" v="553" actId="113"/>
        <pc:sldMkLst>
          <pc:docMk/>
          <pc:sldMk cId="336364739" sldId="264"/>
        </pc:sldMkLst>
      </pc:sldChg>
      <pc:sldChg chg="modSp mod">
        <pc:chgData name="Lee, Whitney" userId="42c304cf-7bf0-4354-97f1-ba8873b86299" providerId="ADAL" clId="{211D9671-1ED9-551A-A998-E463F2A32939}" dt="2025-11-13T15:21:55.380" v="530" actId="1036"/>
        <pc:sldMkLst>
          <pc:docMk/>
          <pc:sldMk cId="1472856482" sldId="265"/>
        </pc:sldMkLst>
        <pc:spChg chg="mod">
          <ac:chgData name="Lee, Whitney" userId="42c304cf-7bf0-4354-97f1-ba8873b86299" providerId="ADAL" clId="{211D9671-1ED9-551A-A998-E463F2A32939}" dt="2025-11-13T15:21:55.380" v="530" actId="1036"/>
          <ac:spMkLst>
            <pc:docMk/>
            <pc:sldMk cId="1472856482" sldId="265"/>
            <ac:spMk id="2" creationId="{27514B45-0AA4-A677-8B7C-AB74AABC06F4}"/>
          </ac:spMkLst>
        </pc:spChg>
        <pc:spChg chg="mod">
          <ac:chgData name="Lee, Whitney" userId="42c304cf-7bf0-4354-97f1-ba8873b86299" providerId="ADAL" clId="{211D9671-1ED9-551A-A998-E463F2A32939}" dt="2025-11-13T15:20:52.247" v="507" actId="1035"/>
          <ac:spMkLst>
            <pc:docMk/>
            <pc:sldMk cId="1472856482" sldId="265"/>
            <ac:spMk id="3" creationId="{7636D966-1D60-DC31-F708-C3955322E333}"/>
          </ac:spMkLst>
        </pc:spChg>
      </pc:sldChg>
      <pc:sldChg chg="modSp mod">
        <pc:chgData name="Lee, Whitney" userId="42c304cf-7bf0-4354-97f1-ba8873b86299" providerId="ADAL" clId="{211D9671-1ED9-551A-A998-E463F2A32939}" dt="2025-11-13T15:22:51.477" v="549" actId="20577"/>
        <pc:sldMkLst>
          <pc:docMk/>
          <pc:sldMk cId="4250189459" sldId="266"/>
        </pc:sldMkLst>
        <pc:spChg chg="mod">
          <ac:chgData name="Lee, Whitney" userId="42c304cf-7bf0-4354-97f1-ba8873b86299" providerId="ADAL" clId="{211D9671-1ED9-551A-A998-E463F2A32939}" dt="2025-11-13T15:20:59.066" v="512" actId="1035"/>
          <ac:spMkLst>
            <pc:docMk/>
            <pc:sldMk cId="4250189459" sldId="266"/>
            <ac:spMk id="2" creationId="{17CEBE55-9D7B-29C1-4EAF-3D818B8B8F10}"/>
          </ac:spMkLst>
        </pc:spChg>
        <pc:spChg chg="mod">
          <ac:chgData name="Lee, Whitney" userId="42c304cf-7bf0-4354-97f1-ba8873b86299" providerId="ADAL" clId="{211D9671-1ED9-551A-A998-E463F2A32939}" dt="2025-11-13T15:22:51.477" v="549" actId="20577"/>
          <ac:spMkLst>
            <pc:docMk/>
            <pc:sldMk cId="4250189459" sldId="266"/>
            <ac:spMk id="3" creationId="{52E75411-0B3F-EF43-C5EA-751068CFF745}"/>
          </ac:spMkLst>
        </pc:spChg>
      </pc:sldChg>
      <pc:sldChg chg="modSp mod modNotesTx">
        <pc:chgData name="Lee, Whitney" userId="42c304cf-7bf0-4354-97f1-ba8873b86299" providerId="ADAL" clId="{211D9671-1ED9-551A-A998-E463F2A32939}" dt="2025-11-13T15:25:37.475" v="690" actId="20577"/>
        <pc:sldMkLst>
          <pc:docMk/>
          <pc:sldMk cId="2940124673" sldId="267"/>
        </pc:sldMkLst>
        <pc:spChg chg="mod">
          <ac:chgData name="Lee, Whitney" userId="42c304cf-7bf0-4354-97f1-ba8873b86299" providerId="ADAL" clId="{211D9671-1ED9-551A-A998-E463F2A32939}" dt="2025-11-13T15:23:36.636" v="583" actId="20577"/>
          <ac:spMkLst>
            <pc:docMk/>
            <pc:sldMk cId="2940124673" sldId="267"/>
            <ac:spMk id="2" creationId="{499EA1C4-68EF-AD4C-0BD4-2ABD62DE082A}"/>
          </ac:spMkLst>
        </pc:spChg>
        <pc:spChg chg="mod">
          <ac:chgData name="Lee, Whitney" userId="42c304cf-7bf0-4354-97f1-ba8873b86299" providerId="ADAL" clId="{211D9671-1ED9-551A-A998-E463F2A32939}" dt="2025-11-13T15:23:31.213" v="573" actId="20577"/>
          <ac:spMkLst>
            <pc:docMk/>
            <pc:sldMk cId="2940124673" sldId="267"/>
            <ac:spMk id="5" creationId="{FB67BC36-FF11-8150-B054-E3F014E098FD}"/>
          </ac:spMkLst>
        </pc:spChg>
      </pc:sldChg>
      <pc:sldChg chg="modSp mod modNotesTx">
        <pc:chgData name="Lee, Whitney" userId="42c304cf-7bf0-4354-97f1-ba8873b86299" providerId="ADAL" clId="{211D9671-1ED9-551A-A998-E463F2A32939}" dt="2025-11-13T15:58:53.147" v="1002" actId="20577"/>
        <pc:sldMkLst>
          <pc:docMk/>
          <pc:sldMk cId="3734570181" sldId="268"/>
        </pc:sldMkLst>
        <pc:spChg chg="mod">
          <ac:chgData name="Lee, Whitney" userId="42c304cf-7bf0-4354-97f1-ba8873b86299" providerId="ADAL" clId="{211D9671-1ED9-551A-A998-E463F2A32939}" dt="2025-11-13T15:26:45.020" v="883" actId="20577"/>
          <ac:spMkLst>
            <pc:docMk/>
            <pc:sldMk cId="3734570181" sldId="268"/>
            <ac:spMk id="4" creationId="{89677ECE-FE3D-A8A6-03A9-2F04A0A9F2DE}"/>
          </ac:spMkLst>
        </pc:spChg>
        <pc:spChg chg="mod">
          <ac:chgData name="Lee, Whitney" userId="42c304cf-7bf0-4354-97f1-ba8873b86299" providerId="ADAL" clId="{211D9671-1ED9-551A-A998-E463F2A32939}" dt="2025-11-13T15:26:38.691" v="873" actId="20577"/>
          <ac:spMkLst>
            <pc:docMk/>
            <pc:sldMk cId="3734570181" sldId="268"/>
            <ac:spMk id="5" creationId="{FB67BC36-FF11-8150-B054-E3F014E098FD}"/>
          </ac:spMkLst>
        </pc:spChg>
        <pc:spChg chg="mod">
          <ac:chgData name="Lee, Whitney" userId="42c304cf-7bf0-4354-97f1-ba8873b86299" providerId="ADAL" clId="{211D9671-1ED9-551A-A998-E463F2A32939}" dt="2025-11-13T15:27:01.500" v="932" actId="20577"/>
          <ac:spMkLst>
            <pc:docMk/>
            <pc:sldMk cId="3734570181" sldId="268"/>
            <ac:spMk id="6" creationId="{F0007A59-C0AE-7C55-2754-C92195DFE286}"/>
          </ac:spMkLst>
        </pc:spChg>
        <pc:spChg chg="mod">
          <ac:chgData name="Lee, Whitney" userId="42c304cf-7bf0-4354-97f1-ba8873b86299" providerId="ADAL" clId="{211D9671-1ED9-551A-A998-E463F2A32939}" dt="2025-11-13T15:26:53.300" v="921" actId="20577"/>
          <ac:spMkLst>
            <pc:docMk/>
            <pc:sldMk cId="3734570181" sldId="268"/>
            <ac:spMk id="7" creationId="{1CFCE852-AEAB-9DE9-6936-21CAFE062AD6}"/>
          </ac:spMkLst>
        </pc:spChg>
      </pc:sldChg>
      <pc:sldChg chg="modSp mod modNotesTx">
        <pc:chgData name="Lee, Whitney" userId="42c304cf-7bf0-4354-97f1-ba8873b86299" providerId="ADAL" clId="{211D9671-1ED9-551A-A998-E463F2A32939}" dt="2025-11-13T16:03:53.862" v="1468" actId="20577"/>
        <pc:sldMkLst>
          <pc:docMk/>
          <pc:sldMk cId="1294655604" sldId="269"/>
        </pc:sldMkLst>
        <pc:spChg chg="mod">
          <ac:chgData name="Lee, Whitney" userId="42c304cf-7bf0-4354-97f1-ba8873b86299" providerId="ADAL" clId="{211D9671-1ED9-551A-A998-E463F2A32939}" dt="2025-11-13T16:01:58.536" v="1367" actId="20577"/>
          <ac:spMkLst>
            <pc:docMk/>
            <pc:sldMk cId="1294655604" sldId="269"/>
            <ac:spMk id="4" creationId="{89677ECE-FE3D-A8A6-03A9-2F04A0A9F2DE}"/>
          </ac:spMkLst>
        </pc:spChg>
        <pc:spChg chg="mod">
          <ac:chgData name="Lee, Whitney" userId="42c304cf-7bf0-4354-97f1-ba8873b86299" providerId="ADAL" clId="{211D9671-1ED9-551A-A998-E463F2A32939}" dt="2025-11-13T16:01:52.912" v="1354" actId="20577"/>
          <ac:spMkLst>
            <pc:docMk/>
            <pc:sldMk cId="1294655604" sldId="269"/>
            <ac:spMk id="5" creationId="{FB67BC36-FF11-8150-B054-E3F014E098FD}"/>
          </ac:spMkLst>
        </pc:spChg>
      </pc:sldChg>
      <pc:sldChg chg="modSp mod modNotesTx">
        <pc:chgData name="Lee, Whitney" userId="42c304cf-7bf0-4354-97f1-ba8873b86299" providerId="ADAL" clId="{211D9671-1ED9-551A-A998-E463F2A32939}" dt="2025-11-13T16:26:47.668" v="2163" actId="20577"/>
        <pc:sldMkLst>
          <pc:docMk/>
          <pc:sldMk cId="2340130936" sldId="271"/>
        </pc:sldMkLst>
        <pc:spChg chg="mod">
          <ac:chgData name="Lee, Whitney" userId="42c304cf-7bf0-4354-97f1-ba8873b86299" providerId="ADAL" clId="{211D9671-1ED9-551A-A998-E463F2A32939}" dt="2025-11-13T16:25:14.211" v="2073" actId="20577"/>
          <ac:spMkLst>
            <pc:docMk/>
            <pc:sldMk cId="2340130936" sldId="271"/>
            <ac:spMk id="4" creationId="{89677ECE-FE3D-A8A6-03A9-2F04A0A9F2DE}"/>
          </ac:spMkLst>
        </pc:spChg>
        <pc:spChg chg="mod">
          <ac:chgData name="Lee, Whitney" userId="42c304cf-7bf0-4354-97f1-ba8873b86299" providerId="ADAL" clId="{211D9671-1ED9-551A-A998-E463F2A32939}" dt="2025-11-13T16:25:05.087" v="2055" actId="20577"/>
          <ac:spMkLst>
            <pc:docMk/>
            <pc:sldMk cId="2340130936" sldId="271"/>
            <ac:spMk id="5" creationId="{FB67BC36-FF11-8150-B054-E3F014E098FD}"/>
          </ac:spMkLst>
        </pc:spChg>
      </pc:sldChg>
      <pc:sldChg chg="modSp mod modNotesTx">
        <pc:chgData name="Lee, Whitney" userId="42c304cf-7bf0-4354-97f1-ba8873b86299" providerId="ADAL" clId="{211D9671-1ED9-551A-A998-E463F2A32939}" dt="2025-11-17T18:26:32.495" v="3382" actId="20577"/>
        <pc:sldMkLst>
          <pc:docMk/>
          <pc:sldMk cId="2515943933" sldId="272"/>
        </pc:sldMkLst>
        <pc:spChg chg="mod">
          <ac:chgData name="Lee, Whitney" userId="42c304cf-7bf0-4354-97f1-ba8873b86299" providerId="ADAL" clId="{211D9671-1ED9-551A-A998-E463F2A32939}" dt="2025-11-13T16:28:09.084" v="2388" actId="20577"/>
          <ac:spMkLst>
            <pc:docMk/>
            <pc:sldMk cId="2515943933" sldId="272"/>
            <ac:spMk id="4" creationId="{89677ECE-FE3D-A8A6-03A9-2F04A0A9F2DE}"/>
          </ac:spMkLst>
        </pc:spChg>
        <pc:spChg chg="mod">
          <ac:chgData name="Lee, Whitney" userId="42c304cf-7bf0-4354-97f1-ba8873b86299" providerId="ADAL" clId="{211D9671-1ED9-551A-A998-E463F2A32939}" dt="2025-11-13T16:27:59.904" v="2366" actId="20577"/>
          <ac:spMkLst>
            <pc:docMk/>
            <pc:sldMk cId="2515943933" sldId="272"/>
            <ac:spMk id="5" creationId="{FB67BC36-FF11-8150-B054-E3F014E098FD}"/>
          </ac:spMkLst>
        </pc:spChg>
        <pc:spChg chg="mod">
          <ac:chgData name="Lee, Whitney" userId="42c304cf-7bf0-4354-97f1-ba8873b86299" providerId="ADAL" clId="{211D9671-1ED9-551A-A998-E463F2A32939}" dt="2025-11-13T16:28:49.843" v="2445" actId="20577"/>
          <ac:spMkLst>
            <pc:docMk/>
            <pc:sldMk cId="2515943933" sldId="272"/>
            <ac:spMk id="6" creationId="{F0007A59-C0AE-7C55-2754-C92195DFE286}"/>
          </ac:spMkLst>
        </pc:spChg>
        <pc:spChg chg="mod">
          <ac:chgData name="Lee, Whitney" userId="42c304cf-7bf0-4354-97f1-ba8873b86299" providerId="ADAL" clId="{211D9671-1ED9-551A-A998-E463F2A32939}" dt="2025-11-17T18:26:32.495" v="3382" actId="20577"/>
          <ac:spMkLst>
            <pc:docMk/>
            <pc:sldMk cId="2515943933" sldId="272"/>
            <ac:spMk id="7" creationId="{1CFCE852-AEAB-9DE9-6936-21CAFE062AD6}"/>
          </ac:spMkLst>
        </pc:spChg>
      </pc:sldChg>
      <pc:sldChg chg="modSp mod">
        <pc:chgData name="Lee, Whitney" userId="42c304cf-7bf0-4354-97f1-ba8873b86299" providerId="ADAL" clId="{211D9671-1ED9-551A-A998-E463F2A32939}" dt="2025-11-13T17:07:46.136" v="3259" actId="1076"/>
        <pc:sldMkLst>
          <pc:docMk/>
          <pc:sldMk cId="4159353120" sldId="273"/>
        </pc:sldMkLst>
        <pc:spChg chg="mod">
          <ac:chgData name="Lee, Whitney" userId="42c304cf-7bf0-4354-97f1-ba8873b86299" providerId="ADAL" clId="{211D9671-1ED9-551A-A998-E463F2A32939}" dt="2025-11-13T17:07:46.136" v="3259" actId="1076"/>
          <ac:spMkLst>
            <pc:docMk/>
            <pc:sldMk cId="4159353120" sldId="273"/>
            <ac:spMk id="2" creationId="{B19A42F2-53C9-3143-2F80-8C7D3D5FFE3C}"/>
          </ac:spMkLst>
        </pc:spChg>
      </pc:sldChg>
      <pc:sldChg chg="modSp mod modNotesTx">
        <pc:chgData name="Lee, Whitney" userId="42c304cf-7bf0-4354-97f1-ba8873b86299" providerId="ADAL" clId="{211D9671-1ED9-551A-A998-E463F2A32939}" dt="2025-11-13T15:26:19.436" v="853" actId="20577"/>
        <pc:sldMkLst>
          <pc:docMk/>
          <pc:sldMk cId="593240637" sldId="276"/>
        </pc:sldMkLst>
        <pc:spChg chg="mod">
          <ac:chgData name="Lee, Whitney" userId="42c304cf-7bf0-4354-97f1-ba8873b86299" providerId="ADAL" clId="{211D9671-1ED9-551A-A998-E463F2A32939}" dt="2025-11-13T15:26:19.436" v="853" actId="20577"/>
          <ac:spMkLst>
            <pc:docMk/>
            <pc:sldMk cId="593240637" sldId="276"/>
            <ac:spMk id="4" creationId="{ECC82F32-4CA5-5ACC-C7E4-CE13521B95DE}"/>
          </ac:spMkLst>
        </pc:spChg>
      </pc:sldChg>
      <pc:sldChg chg="modSp mod modNotesTx">
        <pc:chgData name="Lee, Whitney" userId="42c304cf-7bf0-4354-97f1-ba8873b86299" providerId="ADAL" clId="{211D9671-1ED9-551A-A998-E463F2A32939}" dt="2025-11-13T16:01:41.359" v="1322" actId="113"/>
        <pc:sldMkLst>
          <pc:docMk/>
          <pc:sldMk cId="3031513542" sldId="277"/>
        </pc:sldMkLst>
        <pc:spChg chg="mod">
          <ac:chgData name="Lee, Whitney" userId="42c304cf-7bf0-4354-97f1-ba8873b86299" providerId="ADAL" clId="{211D9671-1ED9-551A-A998-E463F2A32939}" dt="2025-11-13T16:01:15.932" v="1321" actId="1076"/>
          <ac:spMkLst>
            <pc:docMk/>
            <pc:sldMk cId="3031513542" sldId="277"/>
            <ac:spMk id="2" creationId="{5901AE7E-0EA7-0335-10CC-7D4247FBC080}"/>
          </ac:spMkLst>
        </pc:spChg>
      </pc:sldChg>
      <pc:sldChg chg="modSp mod">
        <pc:chgData name="Lee, Whitney" userId="42c304cf-7bf0-4354-97f1-ba8873b86299" providerId="ADAL" clId="{211D9671-1ED9-551A-A998-E463F2A32939}" dt="2025-11-13T16:04:44.286" v="1645" actId="20577"/>
        <pc:sldMkLst>
          <pc:docMk/>
          <pc:sldMk cId="1853337807" sldId="278"/>
        </pc:sldMkLst>
        <pc:spChg chg="mod">
          <ac:chgData name="Lee, Whitney" userId="42c304cf-7bf0-4354-97f1-ba8873b86299" providerId="ADAL" clId="{211D9671-1ED9-551A-A998-E463F2A32939}" dt="2025-11-13T16:04:44.286" v="1645" actId="20577"/>
          <ac:spMkLst>
            <pc:docMk/>
            <pc:sldMk cId="1853337807" sldId="278"/>
            <ac:spMk id="3" creationId="{DBFC6CAD-4787-D29C-9066-E19B93CFC3EC}"/>
          </ac:spMkLst>
        </pc:spChg>
      </pc:sldChg>
      <pc:sldChg chg="modSp mod modNotesTx">
        <pc:chgData name="Lee, Whitney" userId="42c304cf-7bf0-4354-97f1-ba8873b86299" providerId="ADAL" clId="{211D9671-1ED9-551A-A998-E463F2A32939}" dt="2025-11-13T17:06:10.480" v="2724" actId="20577"/>
        <pc:sldMkLst>
          <pc:docMk/>
          <pc:sldMk cId="463717971" sldId="279"/>
        </pc:sldMkLst>
        <pc:spChg chg="mod">
          <ac:chgData name="Lee, Whitney" userId="42c304cf-7bf0-4354-97f1-ba8873b86299" providerId="ADAL" clId="{211D9671-1ED9-551A-A998-E463F2A32939}" dt="2025-11-13T17:05:36.581" v="2703" actId="14100"/>
          <ac:spMkLst>
            <pc:docMk/>
            <pc:sldMk cId="463717971" sldId="279"/>
            <ac:spMk id="2" creationId="{01A54E2C-C814-73DF-E414-610880B284E1}"/>
          </ac:spMkLst>
        </pc:spChg>
      </pc:sldChg>
      <pc:sldChg chg="modSp mod modNotesTx">
        <pc:chgData name="Lee, Whitney" userId="42c304cf-7bf0-4354-97f1-ba8873b86299" providerId="ADAL" clId="{211D9671-1ED9-551A-A998-E463F2A32939}" dt="2025-11-13T16:27:46.561" v="2322" actId="20577"/>
        <pc:sldMkLst>
          <pc:docMk/>
          <pc:sldMk cId="843645801" sldId="280"/>
        </pc:sldMkLst>
        <pc:spChg chg="mod">
          <ac:chgData name="Lee, Whitney" userId="42c304cf-7bf0-4354-97f1-ba8873b86299" providerId="ADAL" clId="{211D9671-1ED9-551A-A998-E463F2A32939}" dt="2025-11-13T16:27:30.361" v="2319" actId="20577"/>
          <ac:spMkLst>
            <pc:docMk/>
            <pc:sldMk cId="843645801" sldId="280"/>
            <ac:spMk id="2" creationId="{77A00FE0-84CA-CA79-4B3C-49D299CD952E}"/>
          </ac:spMkLst>
        </pc:spChg>
      </pc:sldChg>
      <pc:sldChg chg="modSp mod modNotesTx">
        <pc:chgData name="Lee, Whitney" userId="42c304cf-7bf0-4354-97f1-ba8873b86299" providerId="ADAL" clId="{211D9671-1ED9-551A-A998-E463F2A32939}" dt="2025-11-13T15:20:19.726" v="490" actId="20577"/>
        <pc:sldMkLst>
          <pc:docMk/>
          <pc:sldMk cId="4294521893" sldId="282"/>
        </pc:sldMkLst>
        <pc:spChg chg="mod">
          <ac:chgData name="Lee, Whitney" userId="42c304cf-7bf0-4354-97f1-ba8873b86299" providerId="ADAL" clId="{211D9671-1ED9-551A-A998-E463F2A32939}" dt="2025-11-13T15:19:26.455" v="305" actId="20577"/>
          <ac:spMkLst>
            <pc:docMk/>
            <pc:sldMk cId="4294521893" sldId="282"/>
            <ac:spMk id="3" creationId="{05E30743-A9B7-4FA5-2AAA-8384488C2CB8}"/>
          </ac:spMkLst>
        </pc:spChg>
        <pc:spChg chg="mod">
          <ac:chgData name="Lee, Whitney" userId="42c304cf-7bf0-4354-97f1-ba8873b86299" providerId="ADAL" clId="{211D9671-1ED9-551A-A998-E463F2A32939}" dt="2025-11-13T15:19:16.060" v="251" actId="20577"/>
          <ac:spMkLst>
            <pc:docMk/>
            <pc:sldMk cId="4294521893" sldId="282"/>
            <ac:spMk id="4" creationId="{E7D41ED7-86E6-A096-0235-1756E32ED234}"/>
          </ac:spMkLst>
        </pc:spChg>
      </pc:sldChg>
      <pc:sldChg chg="modSp mod">
        <pc:chgData name="Lee, Whitney" userId="42c304cf-7bf0-4354-97f1-ba8873b86299" providerId="ADAL" clId="{211D9671-1ED9-551A-A998-E463F2A32939}" dt="2025-11-13T17:08:10.099" v="3345" actId="20577"/>
        <pc:sldMkLst>
          <pc:docMk/>
          <pc:sldMk cId="2091008181" sldId="284"/>
        </pc:sldMkLst>
        <pc:spChg chg="mod">
          <ac:chgData name="Lee, Whitney" userId="42c304cf-7bf0-4354-97f1-ba8873b86299" providerId="ADAL" clId="{211D9671-1ED9-551A-A998-E463F2A32939}" dt="2025-11-13T17:08:10.099" v="3345" actId="20577"/>
          <ac:spMkLst>
            <pc:docMk/>
            <pc:sldMk cId="2091008181" sldId="284"/>
            <ac:spMk id="2" creationId="{CB0310C8-E13E-49A6-E8B7-87D9E7A3C0EA}"/>
          </ac:spMkLst>
        </pc:spChg>
        <pc:spChg chg="mod">
          <ac:chgData name="Lee, Whitney" userId="42c304cf-7bf0-4354-97f1-ba8873b86299" providerId="ADAL" clId="{211D9671-1ED9-551A-A998-E463F2A32939}" dt="2025-11-13T17:07:56.847" v="3278" actId="1076"/>
          <ac:spMkLst>
            <pc:docMk/>
            <pc:sldMk cId="2091008181" sldId="284"/>
            <ac:spMk id="3" creationId="{0F76A27E-B194-9A4C-902F-1B6661D4C273}"/>
          </ac:spMkLst>
        </pc:spChg>
      </pc:sldChg>
      <pc:sldChg chg="modSp mod modNotesTx">
        <pc:chgData name="Lee, Whitney" userId="42c304cf-7bf0-4354-97f1-ba8873b86299" providerId="ADAL" clId="{211D9671-1ED9-551A-A998-E463F2A32939}" dt="2025-11-13T16:23:43.309" v="2025" actId="20577"/>
        <pc:sldMkLst>
          <pc:docMk/>
          <pc:sldMk cId="530373313" sldId="291"/>
        </pc:sldMkLst>
        <pc:spChg chg="mod">
          <ac:chgData name="Lee, Whitney" userId="42c304cf-7bf0-4354-97f1-ba8873b86299" providerId="ADAL" clId="{211D9671-1ED9-551A-A998-E463F2A32939}" dt="2025-11-13T16:23:43.309" v="2025" actId="20577"/>
          <ac:spMkLst>
            <pc:docMk/>
            <pc:sldMk cId="530373313" sldId="291"/>
            <ac:spMk id="3" creationId="{E314F8AA-A969-F0CE-733F-08CD52158261}"/>
          </ac:spMkLst>
        </pc:spChg>
      </pc:sldChg>
      <pc:sldChg chg="modSp mod modNotesTx">
        <pc:chgData name="Lee, Whitney" userId="42c304cf-7bf0-4354-97f1-ba8873b86299" providerId="ADAL" clId="{211D9671-1ED9-551A-A998-E463F2A32939}" dt="2025-11-13T16:21:56.705" v="1839" actId="20577"/>
        <pc:sldMkLst>
          <pc:docMk/>
          <pc:sldMk cId="657166655" sldId="292"/>
        </pc:sldMkLst>
        <pc:spChg chg="mod">
          <ac:chgData name="Lee, Whitney" userId="42c304cf-7bf0-4354-97f1-ba8873b86299" providerId="ADAL" clId="{211D9671-1ED9-551A-A998-E463F2A32939}" dt="2025-11-13T16:05:47.951" v="1682" actId="20577"/>
          <ac:spMkLst>
            <pc:docMk/>
            <pc:sldMk cId="657166655" sldId="292"/>
            <ac:spMk id="4" creationId="{B02F96CD-7E28-2001-CD50-07E682939F40}"/>
          </ac:spMkLst>
        </pc:spChg>
        <pc:spChg chg="mod">
          <ac:chgData name="Lee, Whitney" userId="42c304cf-7bf0-4354-97f1-ba8873b86299" providerId="ADAL" clId="{211D9671-1ED9-551A-A998-E463F2A32939}" dt="2025-11-13T16:05:38.625" v="1669" actId="20577"/>
          <ac:spMkLst>
            <pc:docMk/>
            <pc:sldMk cId="657166655" sldId="292"/>
            <ac:spMk id="5" creationId="{7FA4BB79-24AA-C5B8-380D-D4C8B7402863}"/>
          </ac:spMkLst>
        </pc:spChg>
        <pc:spChg chg="mod">
          <ac:chgData name="Lee, Whitney" userId="42c304cf-7bf0-4354-97f1-ba8873b86299" providerId="ADAL" clId="{211D9671-1ED9-551A-A998-E463F2A32939}" dt="2025-11-13T16:06:03.960" v="1728" actId="20577"/>
          <ac:spMkLst>
            <pc:docMk/>
            <pc:sldMk cId="657166655" sldId="292"/>
            <ac:spMk id="6" creationId="{D964B02F-70D3-FEFC-D54C-F5DE3A48159F}"/>
          </ac:spMkLst>
        </pc:spChg>
        <pc:spChg chg="mod">
          <ac:chgData name="Lee, Whitney" userId="42c304cf-7bf0-4354-97f1-ba8873b86299" providerId="ADAL" clId="{211D9671-1ED9-551A-A998-E463F2A32939}" dt="2025-11-13T16:05:56.558" v="1714" actId="20577"/>
          <ac:spMkLst>
            <pc:docMk/>
            <pc:sldMk cId="657166655" sldId="292"/>
            <ac:spMk id="7" creationId="{25125C70-90BD-0DAA-6987-EF11A8310C59}"/>
          </ac:spMkLst>
        </pc:spChg>
      </pc:sldChg>
      <pc:sldMasterChg chg="modSldLayout">
        <pc:chgData name="Lee, Whitney" userId="42c304cf-7bf0-4354-97f1-ba8873b86299" providerId="ADAL" clId="{211D9671-1ED9-551A-A998-E463F2A32939}" dt="2025-11-17T18:15:23.258" v="3371" actId="478"/>
        <pc:sldMasterMkLst>
          <pc:docMk/>
          <pc:sldMasterMk cId="0" sldId="2147483648"/>
        </pc:sldMasterMkLst>
        <pc:sldLayoutChg chg="addSp delSp modSp mod">
          <pc:chgData name="Lee, Whitney" userId="42c304cf-7bf0-4354-97f1-ba8873b86299" providerId="ADAL" clId="{211D9671-1ED9-551A-A998-E463F2A32939}" dt="2025-11-17T18:15:23.258" v="3371" actId="478"/>
          <pc:sldLayoutMkLst>
            <pc:docMk/>
            <pc:sldMasterMk cId="0" sldId="2147483648"/>
            <pc:sldLayoutMk cId="0" sldId="2147483655"/>
          </pc:sldLayoutMkLst>
          <pc:spChg chg="mod">
            <ac:chgData name="Lee, Whitney" userId="42c304cf-7bf0-4354-97f1-ba8873b86299" providerId="ADAL" clId="{211D9671-1ED9-551A-A998-E463F2A32939}" dt="2025-11-13T15:13:48.843" v="47" actId="1076"/>
            <ac:spMkLst>
              <pc:docMk/>
              <pc:sldMasterMk cId="0" sldId="2147483648"/>
              <pc:sldLayoutMk cId="0" sldId="2147483655"/>
              <ac:spMk id="2" creationId="{C9E04C85-0156-04FF-9795-0E6674715B97}"/>
            </ac:spMkLst>
          </pc:spChg>
          <pc:spChg chg="mod">
            <ac:chgData name="Lee, Whitney" userId="42c304cf-7bf0-4354-97f1-ba8873b86299" providerId="ADAL" clId="{211D9671-1ED9-551A-A998-E463F2A32939}" dt="2025-11-14T18:03:53.506" v="3346" actId="207"/>
            <ac:spMkLst>
              <pc:docMk/>
              <pc:sldMasterMk cId="0" sldId="2147483648"/>
              <pc:sldLayoutMk cId="0" sldId="2147483655"/>
              <ac:spMk id="25" creationId="{50BD88EE-D5CF-B090-CE5C-F677E3785791}"/>
            </ac:spMkLst>
          </pc:spChg>
          <pc:spChg chg="mod">
            <ac:chgData name="Lee, Whitney" userId="42c304cf-7bf0-4354-97f1-ba8873b86299" providerId="ADAL" clId="{211D9671-1ED9-551A-A998-E463F2A32939}" dt="2025-11-14T18:03:59.061" v="3347" actId="207"/>
            <ac:spMkLst>
              <pc:docMk/>
              <pc:sldMasterMk cId="0" sldId="2147483648"/>
              <pc:sldLayoutMk cId="0" sldId="2147483655"/>
              <ac:spMk id="26" creationId="{01E1A838-AF9A-AF89-FEBA-BBFDCD7D9C37}"/>
            </ac:spMkLst>
          </pc:spChg>
          <pc:spChg chg="mod">
            <ac:chgData name="Lee, Whitney" userId="42c304cf-7bf0-4354-97f1-ba8873b86299" providerId="ADAL" clId="{211D9671-1ED9-551A-A998-E463F2A32939}" dt="2025-11-13T15:13:42.519" v="46" actId="1076"/>
            <ac:spMkLst>
              <pc:docMk/>
              <pc:sldMasterMk cId="0" sldId="2147483648"/>
              <pc:sldLayoutMk cId="0" sldId="2147483655"/>
              <ac:spMk id="28" creationId="{1331D084-E92B-4FFC-53E0-E01C57234024}"/>
            </ac:spMkLst>
          </pc:spChg>
          <pc:spChg chg="mod">
            <ac:chgData name="Lee, Whitney" userId="42c304cf-7bf0-4354-97f1-ba8873b86299" providerId="ADAL" clId="{211D9671-1ED9-551A-A998-E463F2A32939}" dt="2025-11-13T15:14:15.176" v="50" actId="1076"/>
            <ac:spMkLst>
              <pc:docMk/>
              <pc:sldMasterMk cId="0" sldId="2147483648"/>
              <pc:sldLayoutMk cId="0" sldId="2147483655"/>
              <ac:spMk id="29" creationId="{6A1C884D-2AD7-44F9-2BEF-3C43F4733792}"/>
            </ac:spMkLst>
          </pc:spChg>
          <pc:spChg chg="mod">
            <ac:chgData name="Lee, Whitney" userId="42c304cf-7bf0-4354-97f1-ba8873b86299" providerId="ADAL" clId="{211D9671-1ED9-551A-A998-E463F2A32939}" dt="2025-11-13T15:13:10.554" v="7" actId="20577"/>
            <ac:spMkLst>
              <pc:docMk/>
              <pc:sldMasterMk cId="0" sldId="2147483648"/>
              <pc:sldLayoutMk cId="0" sldId="2147483655"/>
              <ac:spMk id="30" creationId="{C5CB4FDB-18EC-C6B5-6626-2046052DF8E0}"/>
            </ac:spMkLst>
          </pc:spChg>
          <pc:picChg chg="del">
            <ac:chgData name="Lee, Whitney" userId="42c304cf-7bf0-4354-97f1-ba8873b86299" providerId="ADAL" clId="{211D9671-1ED9-551A-A998-E463F2A32939}" dt="2025-11-17T18:15:23.258" v="3371" actId="478"/>
            <ac:picMkLst>
              <pc:docMk/>
              <pc:sldMasterMk cId="0" sldId="2147483648"/>
              <pc:sldLayoutMk cId="0" sldId="2147483655"/>
              <ac:picMk id="4" creationId="{FC501B29-2437-DF54-1AC3-4DDAE04B113E}"/>
            </ac:picMkLst>
          </pc:picChg>
          <pc:picChg chg="add mod">
            <ac:chgData name="Lee, Whitney" userId="42c304cf-7bf0-4354-97f1-ba8873b86299" providerId="ADAL" clId="{211D9671-1ED9-551A-A998-E463F2A32939}" dt="2025-11-17T18:15:21.298" v="3370" actId="167"/>
            <ac:picMkLst>
              <pc:docMk/>
              <pc:sldMasterMk cId="0" sldId="2147483648"/>
              <pc:sldLayoutMk cId="0" sldId="2147483655"/>
              <ac:picMk id="5" creationId="{9205CDDB-FE2D-0CF8-698D-E494CD7FA94A}"/>
            </ac:picMkLst>
          </pc:picChg>
        </pc:sldLayoutChg>
        <pc:sldLayoutChg chg="modSp mod">
          <pc:chgData name="Lee, Whitney" userId="42c304cf-7bf0-4354-97f1-ba8873b86299" providerId="ADAL" clId="{211D9671-1ED9-551A-A998-E463F2A32939}" dt="2025-11-14T18:04:12.325" v="3349" actId="207"/>
          <pc:sldLayoutMkLst>
            <pc:docMk/>
            <pc:sldMasterMk cId="0" sldId="2147483648"/>
            <pc:sldLayoutMk cId="3993272336" sldId="2147483659"/>
          </pc:sldLayoutMkLst>
          <pc:spChg chg="mod">
            <ac:chgData name="Lee, Whitney" userId="42c304cf-7bf0-4354-97f1-ba8873b86299" providerId="ADAL" clId="{211D9671-1ED9-551A-A998-E463F2A32939}" dt="2025-11-14T18:04:12.325" v="3349" actId="207"/>
            <ac:spMkLst>
              <pc:docMk/>
              <pc:sldMasterMk cId="0" sldId="2147483648"/>
              <pc:sldLayoutMk cId="3993272336" sldId="2147483659"/>
              <ac:spMk id="8" creationId="{3F610FF4-2B60-ABC1-FB94-125F76CF7806}"/>
            </ac:spMkLst>
          </pc:spChg>
          <pc:picChg chg="mod">
            <ac:chgData name="Lee, Whitney" userId="42c304cf-7bf0-4354-97f1-ba8873b86299" providerId="ADAL" clId="{211D9671-1ED9-551A-A998-E463F2A32939}" dt="2025-11-14T18:04:06.884" v="3348"/>
            <ac:picMkLst>
              <pc:docMk/>
              <pc:sldMasterMk cId="0" sldId="2147483648"/>
              <pc:sldLayoutMk cId="3993272336" sldId="2147483659"/>
              <ac:picMk id="3" creationId="{A0BDA4DC-1B83-6A00-C0BD-058CC744263B}"/>
            </ac:picMkLst>
          </pc:picChg>
        </pc:sldLayoutChg>
        <pc:sldLayoutChg chg="modSp mod">
          <pc:chgData name="Lee, Whitney" userId="42c304cf-7bf0-4354-97f1-ba8873b86299" providerId="ADAL" clId="{211D9671-1ED9-551A-A998-E463F2A32939}" dt="2025-11-14T18:04:44.557" v="3353" actId="207"/>
          <pc:sldLayoutMkLst>
            <pc:docMk/>
            <pc:sldMasterMk cId="0" sldId="2147483648"/>
            <pc:sldLayoutMk cId="1379526535" sldId="2147483670"/>
          </pc:sldLayoutMkLst>
          <pc:spChg chg="mod">
            <ac:chgData name="Lee, Whitney" userId="42c304cf-7bf0-4354-97f1-ba8873b86299" providerId="ADAL" clId="{211D9671-1ED9-551A-A998-E463F2A32939}" dt="2025-11-13T15:14:21.745" v="52" actId="20577"/>
            <ac:spMkLst>
              <pc:docMk/>
              <pc:sldMasterMk cId="0" sldId="2147483648"/>
              <pc:sldLayoutMk cId="1379526535" sldId="2147483670"/>
              <ac:spMk id="7" creationId="{E0327DF5-3827-77F9-7042-1AD30E5E25EE}"/>
            </ac:spMkLst>
          </pc:spChg>
          <pc:spChg chg="mod">
            <ac:chgData name="Lee, Whitney" userId="42c304cf-7bf0-4354-97f1-ba8873b86299" providerId="ADAL" clId="{211D9671-1ED9-551A-A998-E463F2A32939}" dt="2025-11-14T18:04:44.557" v="3353" actId="207"/>
            <ac:spMkLst>
              <pc:docMk/>
              <pc:sldMasterMk cId="0" sldId="2147483648"/>
              <pc:sldLayoutMk cId="1379526535" sldId="2147483670"/>
              <ac:spMk id="8" creationId="{3F610FF4-2B60-ABC1-FB94-125F76CF7806}"/>
            </ac:spMkLst>
          </pc:spChg>
          <pc:picChg chg="mod">
            <ac:chgData name="Lee, Whitney" userId="42c304cf-7bf0-4354-97f1-ba8873b86299" providerId="ADAL" clId="{211D9671-1ED9-551A-A998-E463F2A32939}" dt="2025-11-14T18:04:39.872" v="3352"/>
            <ac:picMkLst>
              <pc:docMk/>
              <pc:sldMasterMk cId="0" sldId="2147483648"/>
              <pc:sldLayoutMk cId="1379526535" sldId="2147483670"/>
              <ac:picMk id="3" creationId="{A0BDA4DC-1B83-6A00-C0BD-058CC744263B}"/>
            </ac:picMkLst>
          </pc:picChg>
        </pc:sldLayoutChg>
        <pc:sldLayoutChg chg="modSp mod">
          <pc:chgData name="Lee, Whitney" userId="42c304cf-7bf0-4354-97f1-ba8873b86299" providerId="ADAL" clId="{211D9671-1ED9-551A-A998-E463F2A32939}" dt="2025-11-14T18:04:57.494" v="3356" actId="207"/>
          <pc:sldLayoutMkLst>
            <pc:docMk/>
            <pc:sldMasterMk cId="0" sldId="2147483648"/>
            <pc:sldLayoutMk cId="3117666292" sldId="2147483671"/>
          </pc:sldLayoutMkLst>
          <pc:spChg chg="mod">
            <ac:chgData name="Lee, Whitney" userId="42c304cf-7bf0-4354-97f1-ba8873b86299" providerId="ADAL" clId="{211D9671-1ED9-551A-A998-E463F2A32939}" dt="2025-11-14T18:04:57.494" v="3356" actId="207"/>
            <ac:spMkLst>
              <pc:docMk/>
              <pc:sldMasterMk cId="0" sldId="2147483648"/>
              <pc:sldLayoutMk cId="3117666292" sldId="2147483671"/>
              <ac:spMk id="2" creationId="{30871E02-E8F8-41F3-D680-70C207A5A57D}"/>
            </ac:spMkLst>
          </pc:spChg>
          <pc:spChg chg="mod">
            <ac:chgData name="Lee, Whitney" userId="42c304cf-7bf0-4354-97f1-ba8873b86299" providerId="ADAL" clId="{211D9671-1ED9-551A-A998-E463F2A32939}" dt="2025-11-14T18:04:54.918" v="3355" actId="207"/>
            <ac:spMkLst>
              <pc:docMk/>
              <pc:sldMasterMk cId="0" sldId="2147483648"/>
              <pc:sldLayoutMk cId="3117666292" sldId="2147483671"/>
              <ac:spMk id="4" creationId="{1716F096-317B-FE5B-CA00-165FA955B9A2}"/>
            </ac:spMkLst>
          </pc:spChg>
          <pc:picChg chg="mod">
            <ac:chgData name="Lee, Whitney" userId="42c304cf-7bf0-4354-97f1-ba8873b86299" providerId="ADAL" clId="{211D9671-1ED9-551A-A998-E463F2A32939}" dt="2025-11-14T18:04:51.952" v="3354"/>
            <ac:picMkLst>
              <pc:docMk/>
              <pc:sldMasterMk cId="0" sldId="2147483648"/>
              <pc:sldLayoutMk cId="3117666292" sldId="2147483671"/>
              <ac:picMk id="3" creationId="{AB3C75D2-AE5B-6F7C-E508-B0FE8C83E626}"/>
            </ac:picMkLst>
          </pc:picChg>
        </pc:sldLayoutChg>
        <pc:sldLayoutChg chg="modSp mod">
          <pc:chgData name="Lee, Whitney" userId="42c304cf-7bf0-4354-97f1-ba8873b86299" providerId="ADAL" clId="{211D9671-1ED9-551A-A998-E463F2A32939}" dt="2025-11-14T18:04:30.198" v="3351"/>
          <pc:sldLayoutMkLst>
            <pc:docMk/>
            <pc:sldMasterMk cId="0" sldId="2147483648"/>
            <pc:sldLayoutMk cId="2105013169" sldId="2147483672"/>
          </pc:sldLayoutMkLst>
          <pc:spChg chg="mod">
            <ac:chgData name="Lee, Whitney" userId="42c304cf-7bf0-4354-97f1-ba8873b86299" providerId="ADAL" clId="{211D9671-1ED9-551A-A998-E463F2A32939}" dt="2025-11-14T18:04:19.109" v="3350" actId="207"/>
            <ac:spMkLst>
              <pc:docMk/>
              <pc:sldMasterMk cId="0" sldId="2147483648"/>
              <pc:sldLayoutMk cId="2105013169" sldId="2147483672"/>
              <ac:spMk id="8" creationId="{3F610FF4-2B60-ABC1-FB94-125F76CF7806}"/>
            </ac:spMkLst>
          </pc:spChg>
          <pc:picChg chg="mod">
            <ac:chgData name="Lee, Whitney" userId="42c304cf-7bf0-4354-97f1-ba8873b86299" providerId="ADAL" clId="{211D9671-1ED9-551A-A998-E463F2A32939}" dt="2025-11-14T18:04:30.198" v="3351"/>
            <ac:picMkLst>
              <pc:docMk/>
              <pc:sldMasterMk cId="0" sldId="2147483648"/>
              <pc:sldLayoutMk cId="2105013169" sldId="2147483672"/>
              <ac:picMk id="3" creationId="{A0BDA4DC-1B83-6A00-C0BD-058CC744263B}"/>
            </ac:picMkLst>
          </pc:picChg>
        </pc:sldLayoutChg>
        <pc:sldLayoutChg chg="modSp mod">
          <pc:chgData name="Lee, Whitney" userId="42c304cf-7bf0-4354-97f1-ba8873b86299" providerId="ADAL" clId="{211D9671-1ED9-551A-A998-E463F2A32939}" dt="2025-11-14T18:05:10.386" v="3358"/>
          <pc:sldLayoutMkLst>
            <pc:docMk/>
            <pc:sldMasterMk cId="0" sldId="2147483648"/>
            <pc:sldLayoutMk cId="2411421136" sldId="2147483673"/>
          </pc:sldLayoutMkLst>
          <pc:spChg chg="mod">
            <ac:chgData name="Lee, Whitney" userId="42c304cf-7bf0-4354-97f1-ba8873b86299" providerId="ADAL" clId="{211D9671-1ED9-551A-A998-E463F2A32939}" dt="2025-11-14T18:05:04.163" v="3357" actId="207"/>
            <ac:spMkLst>
              <pc:docMk/>
              <pc:sldMasterMk cId="0" sldId="2147483648"/>
              <pc:sldLayoutMk cId="2411421136" sldId="2147483673"/>
              <ac:spMk id="8" creationId="{3F610FF4-2B60-ABC1-FB94-125F76CF7806}"/>
            </ac:spMkLst>
          </pc:spChg>
          <pc:picChg chg="mod">
            <ac:chgData name="Lee, Whitney" userId="42c304cf-7bf0-4354-97f1-ba8873b86299" providerId="ADAL" clId="{211D9671-1ED9-551A-A998-E463F2A32939}" dt="2025-11-14T18:05:10.386" v="3358"/>
            <ac:picMkLst>
              <pc:docMk/>
              <pc:sldMasterMk cId="0" sldId="2147483648"/>
              <pc:sldLayoutMk cId="2411421136" sldId="2147483673"/>
              <ac:picMk id="3" creationId="{A0BDA4DC-1B83-6A00-C0BD-058CC744263B}"/>
            </ac:picMkLst>
          </pc:picChg>
        </pc:sldLayoutChg>
        <pc:sldLayoutChg chg="modSp mod">
          <pc:chgData name="Lee, Whitney" userId="42c304cf-7bf0-4354-97f1-ba8873b86299" providerId="ADAL" clId="{211D9671-1ED9-551A-A998-E463F2A32939}" dt="2025-11-14T18:05:19.421" v="3360" actId="207"/>
          <pc:sldLayoutMkLst>
            <pc:docMk/>
            <pc:sldMasterMk cId="0" sldId="2147483648"/>
            <pc:sldLayoutMk cId="1652537508" sldId="2147483674"/>
          </pc:sldLayoutMkLst>
          <pc:spChg chg="mod">
            <ac:chgData name="Lee, Whitney" userId="42c304cf-7bf0-4354-97f1-ba8873b86299" providerId="ADAL" clId="{211D9671-1ED9-551A-A998-E463F2A32939}" dt="2025-11-14T18:05:19.421" v="3360" actId="207"/>
            <ac:spMkLst>
              <pc:docMk/>
              <pc:sldMasterMk cId="0" sldId="2147483648"/>
              <pc:sldLayoutMk cId="1652537508" sldId="2147483674"/>
              <ac:spMk id="4" creationId="{1716F096-317B-FE5B-CA00-165FA955B9A2}"/>
            </ac:spMkLst>
          </pc:spChg>
          <pc:picChg chg="mod">
            <ac:chgData name="Lee, Whitney" userId="42c304cf-7bf0-4354-97f1-ba8873b86299" providerId="ADAL" clId="{211D9671-1ED9-551A-A998-E463F2A32939}" dt="2025-11-14T18:05:16.846" v="3359"/>
            <ac:picMkLst>
              <pc:docMk/>
              <pc:sldMasterMk cId="0" sldId="2147483648"/>
              <pc:sldLayoutMk cId="1652537508" sldId="2147483674"/>
              <ac:picMk id="3" creationId="{AB3C75D2-AE5B-6F7C-E508-B0FE8C83E626}"/>
            </ac:picMkLst>
          </pc:picChg>
        </pc:sldLayoutChg>
      </pc:sldMasterChg>
      <pc:sldMasterChg chg="modSp mod modSldLayout">
        <pc:chgData name="Lee, Whitney" userId="42c304cf-7bf0-4354-97f1-ba8873b86299" providerId="ADAL" clId="{211D9671-1ED9-551A-A998-E463F2A32939}" dt="2025-11-17T18:48:07.501" v="3384" actId="18131"/>
        <pc:sldMasterMkLst>
          <pc:docMk/>
          <pc:sldMasterMk cId="2113399045" sldId="2147483660"/>
        </pc:sldMasterMkLst>
        <pc:spChg chg="mod">
          <ac:chgData name="Lee, Whitney" userId="42c304cf-7bf0-4354-97f1-ba8873b86299" providerId="ADAL" clId="{211D9671-1ED9-551A-A998-E463F2A32939}" dt="2025-11-14T18:05:24.338" v="3361" actId="207"/>
          <ac:spMkLst>
            <pc:docMk/>
            <pc:sldMasterMk cId="2113399045" sldId="2147483660"/>
            <ac:spMk id="2" creationId="{5D072836-95B9-C12B-588A-DCB348C5FD2E}"/>
          </ac:spMkLst>
        </pc:spChg>
        <pc:spChg chg="mod">
          <ac:chgData name="Lee, Whitney" userId="42c304cf-7bf0-4354-97f1-ba8873b86299" providerId="ADAL" clId="{211D9671-1ED9-551A-A998-E463F2A32939}" dt="2025-11-14T18:05:26.881" v="3362" actId="207"/>
          <ac:spMkLst>
            <pc:docMk/>
            <pc:sldMasterMk cId="2113399045" sldId="2147483660"/>
            <ac:spMk id="3" creationId="{D702BAF9-6071-A275-BF21-8ABEC3F128DE}"/>
          </ac:spMkLst>
        </pc:spChg>
        <pc:sldLayoutChg chg="modSp mod">
          <pc:chgData name="Lee, Whitney" userId="42c304cf-7bf0-4354-97f1-ba8873b86299" providerId="ADAL" clId="{211D9671-1ED9-551A-A998-E463F2A32939}" dt="2025-11-14T18:05:38.110" v="3364"/>
          <pc:sldLayoutMkLst>
            <pc:docMk/>
            <pc:sldMasterMk cId="2113399045" sldId="2147483660"/>
            <pc:sldLayoutMk cId="2923927821" sldId="2147483662"/>
          </pc:sldLayoutMkLst>
          <pc:spChg chg="mod">
            <ac:chgData name="Lee, Whitney" userId="42c304cf-7bf0-4354-97f1-ba8873b86299" providerId="ADAL" clId="{211D9671-1ED9-551A-A998-E463F2A32939}" dt="2025-11-14T18:05:31.054" v="3363" actId="207"/>
            <ac:spMkLst>
              <pc:docMk/>
              <pc:sldMasterMk cId="2113399045" sldId="2147483660"/>
              <pc:sldLayoutMk cId="2923927821" sldId="2147483662"/>
              <ac:spMk id="5" creationId="{58E2D9B1-3898-B316-3EDC-AEC29AB664E9}"/>
            </ac:spMkLst>
          </pc:spChg>
          <pc:spChg chg="mod">
            <ac:chgData name="Lee, Whitney" userId="42c304cf-7bf0-4354-97f1-ba8873b86299" providerId="ADAL" clId="{211D9671-1ED9-551A-A998-E463F2A32939}" dt="2025-11-13T15:20:44.869" v="502"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211D9671-1ED9-551A-A998-E463F2A32939}" dt="2025-11-14T18:05:38.110" v="3364"/>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211D9671-1ED9-551A-A998-E463F2A32939}" dt="2025-11-17T18:18:17.604" v="3377" actId="18131"/>
          <pc:sldLayoutMkLst>
            <pc:docMk/>
            <pc:sldMasterMk cId="2113399045" sldId="2147483660"/>
            <pc:sldLayoutMk cId="3347925749" sldId="2147483663"/>
          </pc:sldLayoutMkLst>
          <pc:spChg chg="mod">
            <ac:chgData name="Lee, Whitney" userId="42c304cf-7bf0-4354-97f1-ba8873b86299" providerId="ADAL" clId="{211D9671-1ED9-551A-A998-E463F2A32939}" dt="2025-11-13T15:14:51.963" v="93" actId="20577"/>
            <ac:spMkLst>
              <pc:docMk/>
              <pc:sldMasterMk cId="2113399045" sldId="2147483660"/>
              <pc:sldLayoutMk cId="3347925749" sldId="2147483663"/>
              <ac:spMk id="2" creationId="{3E4BEF51-4958-2B9C-52BA-142C49F32432}"/>
            </ac:spMkLst>
          </pc:spChg>
          <pc:spChg chg="mod">
            <ac:chgData name="Lee, Whitney" userId="42c304cf-7bf0-4354-97f1-ba8873b86299" providerId="ADAL" clId="{211D9671-1ED9-551A-A998-E463F2A32939}" dt="2025-11-14T18:05:42.509" v="3365" actId="207"/>
            <ac:spMkLst>
              <pc:docMk/>
              <pc:sldMasterMk cId="2113399045" sldId="2147483660"/>
              <pc:sldLayoutMk cId="3347925749" sldId="2147483663"/>
              <ac:spMk id="4" creationId="{0D0F253A-4A72-0DF3-0607-465164E042D8}"/>
            </ac:spMkLst>
          </pc:spChg>
          <pc:picChg chg="mod modCrop">
            <ac:chgData name="Lee, Whitney" userId="42c304cf-7bf0-4354-97f1-ba8873b86299" providerId="ADAL" clId="{211D9671-1ED9-551A-A998-E463F2A32939}" dt="2025-11-17T18:18:17.604" v="3377" actId="18131"/>
            <ac:picMkLst>
              <pc:docMk/>
              <pc:sldMasterMk cId="2113399045" sldId="2147483660"/>
              <pc:sldLayoutMk cId="3347925749" sldId="2147483663"/>
              <ac:picMk id="3" creationId="{F82A4142-97E0-C575-3355-153C03D1A191}"/>
            </ac:picMkLst>
          </pc:picChg>
        </pc:sldLayoutChg>
        <pc:sldLayoutChg chg="addSp delSp modSp mod">
          <pc:chgData name="Lee, Whitney" userId="42c304cf-7bf0-4354-97f1-ba8873b86299" providerId="ADAL" clId="{211D9671-1ED9-551A-A998-E463F2A32939}" dt="2025-11-17T18:15:40.030" v="3374" actId="478"/>
          <pc:sldLayoutMkLst>
            <pc:docMk/>
            <pc:sldMasterMk cId="2113399045" sldId="2147483660"/>
            <pc:sldLayoutMk cId="126326423" sldId="2147483664"/>
          </pc:sldLayoutMkLst>
          <pc:spChg chg="mod">
            <ac:chgData name="Lee, Whitney" userId="42c304cf-7bf0-4354-97f1-ba8873b86299" providerId="ADAL" clId="{211D9671-1ED9-551A-A998-E463F2A32939}" dt="2025-11-14T18:05:57.571" v="3368" actId="207"/>
            <ac:spMkLst>
              <pc:docMk/>
              <pc:sldMasterMk cId="2113399045" sldId="2147483660"/>
              <pc:sldLayoutMk cId="126326423" sldId="2147483664"/>
              <ac:spMk id="4" creationId="{1716F096-317B-FE5B-CA00-165FA955B9A2}"/>
            </ac:spMkLst>
          </pc:spChg>
          <pc:picChg chg="del">
            <ac:chgData name="Lee, Whitney" userId="42c304cf-7bf0-4354-97f1-ba8873b86299" providerId="ADAL" clId="{211D9671-1ED9-551A-A998-E463F2A32939}" dt="2025-11-17T18:15:40.030" v="3374" actId="478"/>
            <ac:picMkLst>
              <pc:docMk/>
              <pc:sldMasterMk cId="2113399045" sldId="2147483660"/>
              <pc:sldLayoutMk cId="126326423" sldId="2147483664"/>
              <ac:picMk id="2" creationId="{E7E19200-006C-2118-25E1-B343337ED89E}"/>
            </ac:picMkLst>
          </pc:picChg>
          <pc:picChg chg="add mod">
            <ac:chgData name="Lee, Whitney" userId="42c304cf-7bf0-4354-97f1-ba8873b86299" providerId="ADAL" clId="{211D9671-1ED9-551A-A998-E463F2A32939}" dt="2025-11-17T18:15:38.804" v="3373" actId="167"/>
            <ac:picMkLst>
              <pc:docMk/>
              <pc:sldMasterMk cId="2113399045" sldId="2147483660"/>
              <pc:sldLayoutMk cId="126326423" sldId="2147483664"/>
              <ac:picMk id="3" creationId="{91187CEA-6E27-2165-28B9-73FCDD1FAC8E}"/>
            </ac:picMkLst>
          </pc:picChg>
        </pc:sldLayoutChg>
        <pc:sldLayoutChg chg="modSp mod">
          <pc:chgData name="Lee, Whitney" userId="42c304cf-7bf0-4354-97f1-ba8873b86299" providerId="ADAL" clId="{211D9671-1ED9-551A-A998-E463F2A32939}" dt="2025-11-17T18:24:41.892" v="3381" actId="18131"/>
          <pc:sldLayoutMkLst>
            <pc:docMk/>
            <pc:sldMasterMk cId="2113399045" sldId="2147483660"/>
            <pc:sldLayoutMk cId="2291955193" sldId="2147483668"/>
          </pc:sldLayoutMkLst>
          <pc:spChg chg="mod">
            <ac:chgData name="Lee, Whitney" userId="42c304cf-7bf0-4354-97f1-ba8873b86299" providerId="ADAL" clId="{211D9671-1ED9-551A-A998-E463F2A32939}" dt="2025-11-13T15:15:01.111" v="121" actId="20577"/>
            <ac:spMkLst>
              <pc:docMk/>
              <pc:sldMasterMk cId="2113399045" sldId="2147483660"/>
              <pc:sldLayoutMk cId="2291955193" sldId="2147483668"/>
              <ac:spMk id="2" creationId="{3A31D424-BB70-4637-4E55-1FDED185A759}"/>
            </ac:spMkLst>
          </pc:spChg>
          <pc:spChg chg="mod">
            <ac:chgData name="Lee, Whitney" userId="42c304cf-7bf0-4354-97f1-ba8873b86299" providerId="ADAL" clId="{211D9671-1ED9-551A-A998-E463F2A32939}" dt="2025-11-14T18:05:47.086" v="3366" actId="207"/>
            <ac:spMkLst>
              <pc:docMk/>
              <pc:sldMasterMk cId="2113399045" sldId="2147483660"/>
              <pc:sldLayoutMk cId="2291955193" sldId="2147483668"/>
              <ac:spMk id="4" creationId="{0D0F253A-4A72-0DF3-0607-465164E042D8}"/>
            </ac:spMkLst>
          </pc:spChg>
          <pc:picChg chg="mod modCrop">
            <ac:chgData name="Lee, Whitney" userId="42c304cf-7bf0-4354-97f1-ba8873b86299" providerId="ADAL" clId="{211D9671-1ED9-551A-A998-E463F2A32939}" dt="2025-11-17T18:24:41.892" v="3381" actId="18131"/>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211D9671-1ED9-551A-A998-E463F2A32939}" dt="2025-11-17T18:48:07.501" v="3384" actId="18131"/>
          <pc:sldLayoutMkLst>
            <pc:docMk/>
            <pc:sldMasterMk cId="2113399045" sldId="2147483660"/>
            <pc:sldLayoutMk cId="3645915490" sldId="2147483669"/>
          </pc:sldLayoutMkLst>
          <pc:spChg chg="mod">
            <ac:chgData name="Lee, Whitney" userId="42c304cf-7bf0-4354-97f1-ba8873b86299" providerId="ADAL" clId="{211D9671-1ED9-551A-A998-E463F2A32939}" dt="2025-11-14T18:05:51.451" v="3367" actId="207"/>
            <ac:spMkLst>
              <pc:docMk/>
              <pc:sldMasterMk cId="2113399045" sldId="2147483660"/>
              <pc:sldLayoutMk cId="3645915490" sldId="2147483669"/>
              <ac:spMk id="4" creationId="{0D0F253A-4A72-0DF3-0607-465164E042D8}"/>
            </ac:spMkLst>
          </pc:spChg>
          <pc:spChg chg="mod">
            <ac:chgData name="Lee, Whitney" userId="42c304cf-7bf0-4354-97f1-ba8873b86299" providerId="ADAL" clId="{211D9671-1ED9-551A-A998-E463F2A32939}" dt="2025-11-13T15:15:16.454" v="147" actId="20577"/>
            <ac:spMkLst>
              <pc:docMk/>
              <pc:sldMasterMk cId="2113399045" sldId="2147483660"/>
              <pc:sldLayoutMk cId="3645915490" sldId="2147483669"/>
              <ac:spMk id="5" creationId="{A6EAD622-361E-E05A-7C09-F7BE95C7625C}"/>
            </ac:spMkLst>
          </pc:spChg>
          <pc:picChg chg="mod modCrop">
            <ac:chgData name="Lee, Whitney" userId="42c304cf-7bf0-4354-97f1-ba8873b86299" providerId="ADAL" clId="{211D9671-1ED9-551A-A998-E463F2A32939}" dt="2025-11-17T18:48:07.501" v="3384" actId="18131"/>
            <ac:picMkLst>
              <pc:docMk/>
              <pc:sldMasterMk cId="2113399045" sldId="2147483660"/>
              <pc:sldLayoutMk cId="3645915490" sldId="2147483669"/>
              <ac:picMk id="3" creationId="{F82A4142-97E0-C575-3355-153C03D1A191}"/>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11/19/25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11/19/25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dirty="0">
              <a:effectLst/>
              <a:latin typeface="Times"/>
            </a:endParaRPr>
          </a:p>
          <a:p>
            <a:r>
              <a:rPr lang="en-US" sz="1200" kern="1200" dirty="0">
                <a:solidFill>
                  <a:schemeClr val="tx1"/>
                </a:solidFill>
                <a:effectLst/>
                <a:latin typeface="+mn-lt"/>
                <a:ea typeface="+mn-ea"/>
                <a:cs typeface="+mn-cs"/>
              </a:rPr>
              <a:t>It’s time for our next lesson about the spiritual principles we can learn from animals in the Bible. Let’s get started with this week’s topic: fishing.</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Starter—Fishing Trivia</a:t>
            </a:r>
          </a:p>
          <a:p>
            <a:r>
              <a:rPr lang="en-US" sz="1200" kern="1200" dirty="0">
                <a:solidFill>
                  <a:schemeClr val="tx1"/>
                </a:solidFill>
                <a:effectLst/>
                <a:latin typeface="+mn-lt"/>
                <a:ea typeface="+mn-ea"/>
                <a:cs typeface="+mn-cs"/>
              </a:rPr>
              <a:t>Give me a thumbs-up if you think each statement is true and a thumbs-down if you think it’s false.</a:t>
            </a:r>
          </a:p>
          <a:p>
            <a:r>
              <a:rPr lang="en-US" sz="1200" kern="1200" dirty="0">
                <a:solidFill>
                  <a:schemeClr val="tx1"/>
                </a:solidFill>
                <a:effectLst/>
                <a:latin typeface="+mn-lt"/>
                <a:ea typeface="+mn-ea"/>
                <a:cs typeface="+mn-cs"/>
              </a:rPr>
              <a:t>• More Americans went fishing in 2020 than in any other year in the past two decades. </a:t>
            </a:r>
            <a:r>
              <a:rPr lang="en-US" sz="1200" i="1" kern="1200" dirty="0">
                <a:solidFill>
                  <a:schemeClr val="tx1"/>
                </a:solidFill>
                <a:effectLst/>
                <a:latin typeface="+mn-lt"/>
                <a:ea typeface="+mn-ea"/>
                <a:cs typeface="+mn-cs"/>
              </a:rPr>
              <a:t>(True. Nearly 55 million Americans spent time fishing in 2020.)</a:t>
            </a:r>
            <a:r>
              <a:rPr lang="en-US" sz="1200" i="1" kern="1200" baseline="30000" dirty="0">
                <a:solidFill>
                  <a:schemeClr val="tx1"/>
                </a:solidFill>
                <a:effectLst/>
                <a:latin typeface="+mn-lt"/>
                <a:ea typeface="+mn-ea"/>
                <a:cs typeface="+mn-cs"/>
              </a:rPr>
              <a:t>1</a:t>
            </a:r>
          </a:p>
          <a:p>
            <a:r>
              <a:rPr lang="en-US" sz="1200" kern="1200" dirty="0">
                <a:solidFill>
                  <a:schemeClr val="tx1"/>
                </a:solidFill>
                <a:effectLst/>
                <a:latin typeface="+mn-lt"/>
                <a:ea typeface="+mn-ea"/>
                <a:cs typeface="+mn-cs"/>
              </a:rPr>
              <a:t>• The biggest fish ever caught was a great white shark. </a:t>
            </a:r>
            <a:r>
              <a:rPr lang="en-US" sz="1200" i="1" kern="1200" dirty="0">
                <a:solidFill>
                  <a:schemeClr val="tx1"/>
                </a:solidFill>
                <a:effectLst/>
                <a:latin typeface="+mn-lt"/>
                <a:ea typeface="+mn-ea"/>
                <a:cs typeface="+mn-cs"/>
              </a:rPr>
              <a:t>(True. The shark was caught off the coast of Australia in 1959 and weighed an amazing 2,664 pounds!)</a:t>
            </a:r>
            <a:r>
              <a:rPr lang="en-US" sz="1200" i="1" kern="1200" baseline="30000" dirty="0">
                <a:solidFill>
                  <a:schemeClr val="tx1"/>
                </a:solidFill>
                <a:effectLst/>
                <a:latin typeface="+mn-lt"/>
                <a:ea typeface="+mn-ea"/>
                <a:cs typeface="+mn-cs"/>
              </a:rPr>
              <a:t>2</a:t>
            </a:r>
          </a:p>
          <a:p>
            <a:r>
              <a:rPr lang="en-US" sz="1200" kern="1200" dirty="0">
                <a:solidFill>
                  <a:schemeClr val="tx1"/>
                </a:solidFill>
                <a:effectLst/>
                <a:latin typeface="+mn-lt"/>
                <a:ea typeface="+mn-ea"/>
                <a:cs typeface="+mn-cs"/>
              </a:rPr>
              <a:t>• Most people who went fishing in the U.S. in 2022 were over the age of 55. </a:t>
            </a:r>
            <a:r>
              <a:rPr lang="en-US" sz="1200" i="1" kern="1200" dirty="0">
                <a:solidFill>
                  <a:schemeClr val="tx1"/>
                </a:solidFill>
                <a:effectLst/>
                <a:latin typeface="+mn-lt"/>
                <a:ea typeface="+mn-ea"/>
                <a:cs typeface="+mn-cs"/>
              </a:rPr>
              <a:t>(False. Most were under the age of 45.)</a:t>
            </a:r>
          </a:p>
          <a:p>
            <a:r>
              <a:rPr lang="en-US" sz="1200" kern="1200" dirty="0">
                <a:solidFill>
                  <a:schemeClr val="tx1"/>
                </a:solidFill>
                <a:effectLst/>
                <a:latin typeface="+mn-lt"/>
                <a:ea typeface="+mn-ea"/>
                <a:cs typeface="+mn-cs"/>
              </a:rPr>
              <a:t>• In 2023, archaeologists discovered a 6,000-year-old fishhook so large that it suggests ancient people in Israel might have been fishing for sharks. </a:t>
            </a:r>
            <a:r>
              <a:rPr lang="en-US" sz="1200" i="1" kern="1200" dirty="0">
                <a:solidFill>
                  <a:schemeClr val="tx1"/>
                </a:solidFill>
                <a:effectLst/>
                <a:latin typeface="+mn-lt"/>
                <a:ea typeface="+mn-ea"/>
                <a:cs typeface="+mn-cs"/>
              </a:rPr>
              <a:t>(True. The hook was copper and measured 2.5 inches long. It would have been used to catch fish 6 to 10 feet long.)</a:t>
            </a:r>
            <a:r>
              <a:rPr lang="en-US" sz="1200" i="1" kern="1200" baseline="30000" dirty="0">
                <a:solidFill>
                  <a:schemeClr val="tx1"/>
                </a:solidFill>
                <a:effectLst/>
                <a:latin typeface="+mn-lt"/>
                <a:ea typeface="+mn-ea"/>
                <a:cs typeface="+mn-cs"/>
              </a:rPr>
              <a:t>3</a:t>
            </a:r>
          </a:p>
          <a:p>
            <a:endParaRPr lang="en-US" sz="1200" i="1" kern="1200" baseline="300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Now that we’ve learned a little about fishing, let’s see who in our group has personal experience. Raise your hand if you’ve ever been fishing. Is there anyone who would like to briefly share a fishing story with us?</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Resource Packet Item 1: Fish and Fishing in the Bible</a:t>
            </a:r>
          </a:p>
          <a:p>
            <a:r>
              <a:rPr lang="en-US" sz="1200" kern="1200" dirty="0">
                <a:solidFill>
                  <a:schemeClr val="tx1"/>
                </a:solidFill>
                <a:effectLst/>
                <a:latin typeface="+mn-lt"/>
                <a:ea typeface="+mn-ea"/>
                <a:cs typeface="+mn-cs"/>
              </a:rPr>
              <a:t>Students will learn details about fish and fishing in the Bible.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1. “Recreational Fishing in the U.S.—Statistics &amp; Facts,” Statista, accessed July 1, 2024, https://</a:t>
            </a:r>
            <a:r>
              <a:rPr lang="en-US" sz="1200" kern="1200" dirty="0" err="1">
                <a:solidFill>
                  <a:schemeClr val="tx1"/>
                </a:solidFill>
                <a:effectLst/>
                <a:latin typeface="+mn-lt"/>
                <a:ea typeface="+mn-ea"/>
                <a:cs typeface="+mn-cs"/>
              </a:rPr>
              <a:t>www.statista.com</a:t>
            </a:r>
            <a:r>
              <a:rPr lang="en-US" sz="1200" kern="1200" dirty="0">
                <a:solidFill>
                  <a:schemeClr val="tx1"/>
                </a:solidFill>
                <a:effectLst/>
                <a:latin typeface="+mn-lt"/>
                <a:ea typeface="+mn-ea"/>
                <a:cs typeface="+mn-cs"/>
              </a:rPr>
              <a:t>/topics/1163/ recreational-fishing/#</a:t>
            </a:r>
            <a:r>
              <a:rPr lang="en-US" sz="1200" kern="1200" dirty="0" err="1">
                <a:solidFill>
                  <a:schemeClr val="tx1"/>
                </a:solidFill>
                <a:effectLst/>
                <a:latin typeface="+mn-lt"/>
                <a:ea typeface="+mn-ea"/>
                <a:cs typeface="+mn-cs"/>
              </a:rPr>
              <a:t>editorsPicks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2. “The 30 Biggest Record-Breaking Fish Ever Caught,” HMY Yachts, accessed July 1, 2024, https://</a:t>
            </a:r>
            <a:r>
              <a:rPr lang="en-US" sz="1200" kern="1200" dirty="0" err="1">
                <a:solidFill>
                  <a:schemeClr val="tx1"/>
                </a:solidFill>
                <a:effectLst/>
                <a:latin typeface="+mn-lt"/>
                <a:ea typeface="+mn-ea"/>
                <a:cs typeface="+mn-cs"/>
              </a:rPr>
              <a:t>www.hmy.com</a:t>
            </a:r>
            <a:r>
              <a:rPr lang="en-US" sz="1200" kern="1200" dirty="0">
                <a:solidFill>
                  <a:schemeClr val="tx1"/>
                </a:solidFill>
                <a:effectLst/>
                <a:latin typeface="+mn-lt"/>
                <a:ea typeface="+mn-ea"/>
                <a:cs typeface="+mn-cs"/>
              </a:rPr>
              <a:t>/biggest-fish-ever-caught.</a:t>
            </a:r>
          </a:p>
          <a:p>
            <a:r>
              <a:rPr lang="en-US" sz="1200" kern="1200" dirty="0">
                <a:solidFill>
                  <a:schemeClr val="tx1"/>
                </a:solidFill>
                <a:effectLst/>
                <a:latin typeface="+mn-lt"/>
                <a:ea typeface="+mn-ea"/>
                <a:cs typeface="+mn-cs"/>
              </a:rPr>
              <a:t>3. Nathan Steinmeyer, “Fishing for Sharks in Ancient Israel,” Bible History Daily, Biblical Archaeology Society, April 3, 2023, https://</a:t>
            </a:r>
          </a:p>
          <a:p>
            <a:r>
              <a:rPr lang="en-US" sz="1200" kern="1200" dirty="0" err="1">
                <a:solidFill>
                  <a:schemeClr val="tx1"/>
                </a:solidFill>
                <a:effectLst/>
                <a:latin typeface="+mn-lt"/>
                <a:ea typeface="+mn-ea"/>
                <a:cs typeface="+mn-cs"/>
              </a:rPr>
              <a:t>www.biblicalarchaeology.org</a:t>
            </a:r>
            <a:r>
              <a:rPr lang="en-US" sz="1200" kern="1200" dirty="0">
                <a:solidFill>
                  <a:schemeClr val="tx1"/>
                </a:solidFill>
                <a:effectLst/>
                <a:latin typeface="+mn-lt"/>
                <a:ea typeface="+mn-ea"/>
                <a:cs typeface="+mn-cs"/>
              </a:rPr>
              <a:t>/daily/ancient-cultures/ancient-</a:t>
            </a:r>
            <a:r>
              <a:rPr lang="en-US" sz="1200" kern="1200" dirty="0" err="1">
                <a:solidFill>
                  <a:schemeClr val="tx1"/>
                </a:solidFill>
                <a:effectLst/>
                <a:latin typeface="+mn-lt"/>
                <a:ea typeface="+mn-ea"/>
                <a:cs typeface="+mn-cs"/>
              </a:rPr>
              <a:t>israel</a:t>
            </a:r>
            <a:r>
              <a:rPr lang="en-US" sz="1200" kern="1200" dirty="0">
                <a:solidFill>
                  <a:schemeClr val="tx1"/>
                </a:solidFill>
                <a:effectLst/>
                <a:latin typeface="+mn-lt"/>
                <a:ea typeface="+mn-ea"/>
                <a:cs typeface="+mn-cs"/>
              </a:rPr>
              <a:t>/fishing-for-sharks-in-ancient-</a:t>
            </a:r>
            <a:r>
              <a:rPr lang="en-US" sz="1200" kern="1200" dirty="0" err="1">
                <a:solidFill>
                  <a:schemeClr val="tx1"/>
                </a:solidFill>
                <a:effectLst/>
                <a:latin typeface="+mn-lt"/>
                <a:ea typeface="+mn-ea"/>
                <a:cs typeface="+mn-cs"/>
              </a:rPr>
              <a:t>israel</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792B1-C8E7-495C-2761-6192F3EFC4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281892-44F6-0046-FF6D-A9D2BD5A82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6702F8-CDE9-9F33-43F1-212991D57E55}"/>
              </a:ext>
            </a:extLst>
          </p:cNvPr>
          <p:cNvSpPr>
            <a:spLocks noGrp="1"/>
          </p:cNvSpPr>
          <p:nvPr>
            <p:ph type="body" idx="1"/>
          </p:nvPr>
        </p:nvSpPr>
        <p:spPr/>
        <p:txBody>
          <a:bodyPr/>
          <a:lstStyle/>
          <a:p>
            <a:r>
              <a:rPr lang="en-US" b="1" dirty="0">
                <a:effectLst/>
                <a:latin typeface="Franklin Gothic Book" panose="020B0503020102020204" pitchFamily="34" charset="0"/>
              </a:rPr>
              <a:t>John 21:6–11</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r>
              <a:rPr lang="en-US" b="0" i="0" dirty="0">
                <a:solidFill>
                  <a:schemeClr val="tx1"/>
                </a:solidFill>
                <a:effectLst/>
                <a:latin typeface="Franklin Gothic Book" panose="020B0503020102020204" pitchFamily="34" charset="0"/>
              </a:rPr>
              <a:t>6. </a:t>
            </a:r>
            <a:r>
              <a:rPr lang="en-US" sz="1200" b="0" i="0" kern="1200" dirty="0">
                <a:solidFill>
                  <a:schemeClr val="tx1"/>
                </a:solidFill>
                <a:effectLst/>
                <a:latin typeface="+mn-lt"/>
                <a:ea typeface="+mn-ea"/>
                <a:cs typeface="+mn-cs"/>
              </a:rPr>
              <a:t>Then he said, “Throw out your net on the right-hand side of the boat, and you’ll get some!” So they did, and they couldn’t haul in the net because there were so many fish in it. 7. Then the disciple Jesus loved said to Peter, “It’s the Lord!” When Simon Peter heard that it was the Lord, he put on his tunic (for he had stripped for work), jumped into the water, and headed to shore. 8. The others stayed with the boat and pulled the loaded net to the shore, for they were only about a hundred yards from shore. 9. When they got there, they found breakfast waiting for them—fish cooking over a charcoal fire, and some bread. 10. “Bring some of the fish you’ve just caught,” Jesus said. 11. So Simon Peter went aboard and dragged the net to the shore. There were 153 large fish, and yet the net hadn’t torn.</a:t>
            </a:r>
          </a:p>
          <a:p>
            <a:pPr algn="l"/>
            <a:endParaRPr lang="en-US" b="1"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b="0" i="0" dirty="0">
                <a:solidFill>
                  <a:srgbClr val="000000"/>
                </a:solidFill>
                <a:effectLst/>
                <a:latin typeface="system-ui"/>
              </a:rPr>
              <a:t>6. A</a:t>
            </a:r>
            <a:r>
              <a:rPr lang="en-US" sz="1200" b="0" i="0" kern="1200" dirty="0">
                <a:solidFill>
                  <a:schemeClr val="tx1"/>
                </a:solidFill>
                <a:effectLst/>
                <a:latin typeface="+mn-lt"/>
                <a:ea typeface="+mn-ea"/>
                <a:cs typeface="+mn-cs"/>
              </a:rPr>
              <a:t>nd he said unto them, Cast the net on the right side of the ship, and ye shall find. They cast therefore, and now they were not able to draw it for the multitude of fishes. 7. Therefore that disciple whom Jesus loved saith unto Peter, It is the Lord. Now when Simon Peter heard that it was the Lord, he girt his fisher's coat unto him, (for he was naked,) and did cast himself into the sea. 8. And the other disciples came in a little ship; (for they were not far from land, but as it were two hundred cubits,) dragging the net with fishes. 9. As soon then as they were come to land, they saw a fire of coals there, and fish laid thereon, and bread. 10. Jesus saith unto them, Bring of the fish which ye have now caught. 11. Simon Peter went up, and drew the net to land full of great fishes, an hundred and fifty and three: and for all there were so many, yet was not the net broken.</a:t>
            </a:r>
          </a:p>
        </p:txBody>
      </p:sp>
      <p:sp>
        <p:nvSpPr>
          <p:cNvPr id="4" name="Slide Number Placeholder 3">
            <a:extLst>
              <a:ext uri="{FF2B5EF4-FFF2-40B4-BE49-F238E27FC236}">
                <a16:creationId xmlns:a16="http://schemas.microsoft.com/office/drawing/2014/main" id="{9F245C66-EFAA-44DC-E83C-338139B44259}"/>
              </a:ext>
            </a:extLst>
          </p:cNvPr>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4238451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031B8-EB99-ED84-0A0F-983E2D5A4D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6BAE4A-65D8-66E9-B3AA-5D7A4AADA1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FA8887-E859-653B-ECAF-267470F8944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Medium" panose="020B0603020102020204" pitchFamily="34" charset="0"/>
              </a:rPr>
              <a:t>Resource Packet Item 3: Zealous for God</a:t>
            </a:r>
          </a:p>
          <a:p>
            <a:r>
              <a:rPr lang="en-US" sz="1200" kern="1200" dirty="0">
                <a:solidFill>
                  <a:schemeClr val="tx1"/>
                </a:solidFill>
                <a:effectLst/>
                <a:latin typeface="+mn-lt"/>
                <a:ea typeface="+mn-ea"/>
                <a:cs typeface="+mn-cs"/>
              </a:rPr>
              <a:t>The New Testament depicts Peter as one of Jesus’ most zealous disciples. Students will explore the Scriptures and note descriptions of Peter’s zeal. This would work best as a take-home page for personal devotions.</a:t>
            </a:r>
          </a:p>
        </p:txBody>
      </p:sp>
      <p:sp>
        <p:nvSpPr>
          <p:cNvPr id="4" name="Slide Number Placeholder 3">
            <a:extLst>
              <a:ext uri="{FF2B5EF4-FFF2-40B4-BE49-F238E27FC236}">
                <a16:creationId xmlns:a16="http://schemas.microsoft.com/office/drawing/2014/main" id="{1A78BF8A-959E-77F2-4C8D-4F62BA4DD79A}"/>
              </a:ext>
            </a:extLst>
          </p:cNvPr>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1857300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13:47–50</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47. </a:t>
            </a:r>
            <a:r>
              <a:rPr lang="en-US" sz="1200" b="0" i="0" kern="1200" dirty="0">
                <a:solidFill>
                  <a:schemeClr val="tx1"/>
                </a:solidFill>
                <a:effectLst/>
                <a:latin typeface="+mn-lt"/>
                <a:ea typeface="+mn-ea"/>
                <a:cs typeface="+mn-cs"/>
              </a:rPr>
              <a:t>“Again, the Kingdom of Heaven is like a fishing net that was thrown into the water and caught fish of every kind. 48. When the net was full, they dragged it up onto the shore, sat down, and sorted the good fish into crates, but threw the bad ones away. 49. That is the way it will be at the end of the world. The angels will come and separate the wicked people from the righteous, 50. throwing the wicked into the fiery furnace, where there will be weeping and gnashing of teeth.</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47. </a:t>
            </a:r>
            <a:r>
              <a:rPr lang="en-US" sz="1200" b="0" i="0" kern="1200" dirty="0">
                <a:solidFill>
                  <a:schemeClr val="tx1"/>
                </a:solidFill>
                <a:effectLst/>
                <a:latin typeface="+mn-lt"/>
                <a:ea typeface="+mn-ea"/>
                <a:cs typeface="+mn-cs"/>
              </a:rPr>
              <a:t>Again, the kingdom of heaven is like unto a net, that was cast into the sea, and gathered of every kind: 48. Which, when it was full, they drew to shore, and sat down, and gathered the good into vessels, but cast the bad away. 49. So shall it be at the end of the world: the angels shall come forth, and sever the wicked from among the just, 50. And shall cast them into the furnace of fire: there shall be wailing and gnashing of teeth.</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4: Memory Verse—Mark 1:17–18</a:t>
            </a:r>
          </a:p>
          <a:p>
            <a:r>
              <a:rPr lang="en-US" sz="1200" kern="1200" dirty="0">
                <a:solidFill>
                  <a:schemeClr val="tx1"/>
                </a:solidFill>
                <a:effectLst/>
                <a:latin typeface="+mn-lt"/>
                <a:ea typeface="+mn-ea"/>
                <a:cs typeface="+mn-cs"/>
              </a:rPr>
              <a:t>Encourage students to memorize these verses and commit to following Jesus and learning how to fish for people.</a:t>
            </a:r>
          </a:p>
          <a:p>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Matthew 17:24–27</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24. </a:t>
            </a:r>
            <a:r>
              <a:rPr lang="en-US" sz="1200" b="0" i="0" kern="1200" dirty="0">
                <a:solidFill>
                  <a:schemeClr val="tx1"/>
                </a:solidFill>
                <a:effectLst/>
                <a:latin typeface="+mn-lt"/>
                <a:ea typeface="+mn-ea"/>
                <a:cs typeface="+mn-cs"/>
              </a:rPr>
              <a:t>On their arrival in Capernaum, the collectors of the Temple tax came to Peter and asked him, “Doesn’t your teacher pay the Temple tax?” 25. “Yes, he does,” Peter replied. Then he went into the house. But before he had a chance to speak, Jesus asked him, “What do you think, Peter? Do kings tax their own people or the people they have conquered?” 26. “They tax the people they have conquered,” Peter replied. “Well, then,” Jesus said, “the citizens are free! 27. However, we don’t want to offend them, so go down to the lake and throw in a line. Open the mouth of the first fish you catch, and you will find a large silver coin. Take it and pay the tax for both of us.”</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b="0" i="0" dirty="0">
                <a:solidFill>
                  <a:srgbClr val="000000"/>
                </a:solidFill>
                <a:effectLst/>
                <a:latin typeface="system-ui"/>
              </a:rPr>
              <a:t>24. </a:t>
            </a:r>
            <a:r>
              <a:rPr lang="en-US" sz="1200" b="0" i="0" kern="1200" dirty="0">
                <a:solidFill>
                  <a:schemeClr val="tx1"/>
                </a:solidFill>
                <a:effectLst/>
                <a:latin typeface="+mn-lt"/>
                <a:ea typeface="+mn-ea"/>
                <a:cs typeface="+mn-cs"/>
              </a:rPr>
              <a:t>And when they were come to Capernaum, they that received tribute money came to Peter, and said, Doth not your master pay tribute? 25. He saith, Yes. And when he was come into the house, Jesus prevented him, saying, What </a:t>
            </a:r>
            <a:r>
              <a:rPr lang="en-US" sz="1200" b="0" i="0" kern="1200" dirty="0" err="1">
                <a:solidFill>
                  <a:schemeClr val="tx1"/>
                </a:solidFill>
                <a:effectLst/>
                <a:latin typeface="+mn-lt"/>
                <a:ea typeface="+mn-ea"/>
                <a:cs typeface="+mn-cs"/>
              </a:rPr>
              <a:t>thinkest</a:t>
            </a:r>
            <a:r>
              <a:rPr lang="en-US" sz="1200" b="0" i="0" kern="1200" dirty="0">
                <a:solidFill>
                  <a:schemeClr val="tx1"/>
                </a:solidFill>
                <a:effectLst/>
                <a:latin typeface="+mn-lt"/>
                <a:ea typeface="+mn-ea"/>
                <a:cs typeface="+mn-cs"/>
              </a:rPr>
              <a:t> thou, Simon? of whom do the kings of the earth take custom or tribute? of their own children, or of strangers? 26. Peter saith unto him, Of strangers. Jesus saith unto him, Then are the children free. 27. Notwithstanding, lest we should offend them, go thou to the sea, and cast an hook, and take up the fish that first cometh up; and when thou hast opened his mouth, thou shalt find a piece of money: that take, and give unto them for me and thee.</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effectLst/>
              <a:latin typeface="Time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latin typeface="Times"/>
            </a:endParaRPr>
          </a:p>
          <a:p>
            <a:r>
              <a:rPr lang="en-US" sz="1200" kern="1200" dirty="0">
                <a:solidFill>
                  <a:schemeClr val="tx1"/>
                </a:solidFill>
                <a:effectLst/>
                <a:latin typeface="+mn-lt"/>
                <a:ea typeface="+mn-ea"/>
                <a:cs typeface="+mn-cs"/>
              </a:rPr>
              <a:t>One overarching theme in each of these fishing stories is the sovereign authority of Jesus. Only He knows where the fish are and how to bring them in. Only He knows which fish are good and which are bad. Only He knows when to cast a wide net for a huge catch and when to use a fishhook for a precise catch. So what’s our job? To show the kind of radical, obedient faith that lowers the net or throws in the hook when He says so, even if it doesn’t make sense. We are to pull in whatever catch He provides, working as hard as we can to carry out the Great Commission. We are to follow His example and lay down our personal rights and freedoms for the sake of His kingdom. When we trust Jesus enough to do what He says, miracles will happen.</a:t>
            </a: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Study Text: </a:t>
            </a:r>
            <a:r>
              <a:rPr lang="en-US" sz="1200" kern="1200" dirty="0">
                <a:solidFill>
                  <a:schemeClr val="tx1"/>
                </a:solidFill>
                <a:effectLst/>
                <a:latin typeface="+mn-lt"/>
                <a:ea typeface="+mn-ea"/>
                <a:cs typeface="+mn-cs"/>
              </a:rPr>
              <a:t>Matthew 13:47–51; 17:24–27; Luke 5:1–11; John 21:1–14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cultivate radical, obedient faith in Jesus.</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commit to the hard work of carrying out the Great Commission.</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surrender their personal rights for the sake of God’s kingdom.</a:t>
            </a: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Luke 5:1–7</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r>
              <a:rPr lang="en-US" b="0" i="0" dirty="0">
                <a:solidFill>
                  <a:schemeClr val="tx1"/>
                </a:solidFill>
                <a:effectLst/>
                <a:latin typeface="Franklin Gothic Book" panose="020B0503020102020204" pitchFamily="34" charset="0"/>
              </a:rPr>
              <a:t>1.</a:t>
            </a:r>
            <a:r>
              <a:rPr lang="en-US" b="0" i="0" dirty="0">
                <a:solidFill>
                  <a:srgbClr val="000000"/>
                </a:solidFill>
                <a:effectLst/>
                <a:latin typeface="system-ui"/>
              </a:rPr>
              <a:t> </a:t>
            </a:r>
            <a:r>
              <a:rPr lang="en-US" sz="1200" b="0" i="0" kern="1200" dirty="0">
                <a:solidFill>
                  <a:schemeClr val="tx1"/>
                </a:solidFill>
                <a:effectLst/>
                <a:latin typeface="+mn-lt"/>
                <a:ea typeface="+mn-ea"/>
                <a:cs typeface="+mn-cs"/>
              </a:rPr>
              <a:t>One day as Jesus was preaching on the shore of the Sea of Galilee, great crowds pressed in on him to listen to the word of God. 2. He noticed two empty boats at the water’s edge, for the fishermen had left them and were washing their nets. 3. Stepping into one of the boats, Jesus asked Simon, its owner, to push it out into the water. So he sat in the boat and taught the crowds from there. 4. When he had finished speaking, he said to Simon, “Now go out where it is deeper, and let down your nets to catch some fish.” 5. “Master,” Simon replied, “we worked hard all last night and didn’t catch a thing. But if you say so, I’ll let the nets down again.” 6. And this time their nets were so full of fish they began to tear! 7. A shout for help brought their partners in the other boat, and soon both boats were filled with fish and on the verge of sinking.</a:t>
            </a:r>
          </a:p>
          <a:p>
            <a:pPr algn="l"/>
            <a:endParaRPr lang="en-US" b="1"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1. </a:t>
            </a:r>
            <a:r>
              <a:rPr lang="en-US" sz="1200" b="0" i="0" kern="1200" dirty="0">
                <a:solidFill>
                  <a:schemeClr val="tx1"/>
                </a:solidFill>
                <a:effectLst/>
                <a:latin typeface="+mn-lt"/>
                <a:ea typeface="+mn-ea"/>
                <a:cs typeface="+mn-cs"/>
              </a:rPr>
              <a:t>And it came to pass, that, as the people pressed upon him to hear the word of God, he stood by the lake of Gennesaret, 2. And saw two ships standing by the lake: but the fishermen were gone out of them, and were washing their nets. 3. And he entered into one of the ships, which was Simon's, and prayed him that he would thrust out a little from the land. And he sat down, and taught the people out of the ship. 4. Now when he had left speaking, he said unto Simon, Launch out into the deep, and let down your nets for a draught. 5. And Simon answering said unto him, Master, we have toiled all the night, and have taken nothing: nevertheless at thy word I will let down the net. 6. And when they had this done, they </a:t>
            </a:r>
            <a:r>
              <a:rPr lang="en-US" sz="1200" b="0" i="0" kern="1200" dirty="0" err="1">
                <a:solidFill>
                  <a:schemeClr val="tx1"/>
                </a:solidFill>
                <a:effectLst/>
                <a:latin typeface="+mn-lt"/>
                <a:ea typeface="+mn-ea"/>
                <a:cs typeface="+mn-cs"/>
              </a:rPr>
              <a:t>inclosed</a:t>
            </a:r>
            <a:r>
              <a:rPr lang="en-US" sz="1200" b="0" i="0" kern="1200" dirty="0">
                <a:solidFill>
                  <a:schemeClr val="tx1"/>
                </a:solidFill>
                <a:effectLst/>
                <a:latin typeface="+mn-lt"/>
                <a:ea typeface="+mn-ea"/>
                <a:cs typeface="+mn-cs"/>
              </a:rPr>
              <a:t> a great multitude of fishes: and their net brake. 7. And they beckoned unto their partners, which were in the other ship, that they should come and help them. And they came, and filled both the ships, so that they began to sink.</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Luke 5:8–11</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8. </a:t>
            </a:r>
            <a:r>
              <a:rPr lang="en-US" sz="1200" b="0" i="0" kern="1200" dirty="0">
                <a:solidFill>
                  <a:schemeClr val="tx1"/>
                </a:solidFill>
                <a:effectLst/>
                <a:latin typeface="+mn-lt"/>
                <a:ea typeface="+mn-ea"/>
                <a:cs typeface="+mn-cs"/>
              </a:rPr>
              <a:t>When Simon Peter realized what had happened, he fell to his knees before Jesus and said, “Oh, Lord, please leave me—I’m such a sinful man.” 9. For he was awestruck by the number of fish they had caught, as were the others with him. 10. His partners, James and John, the sons of Zebedee, were also amazed. Jesus replied to Simon, “Don’t be afraid! From now on you’ll be fishing for people!” 11. And as soon as they landed, they left everything and followed Jesus.</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8.</a:t>
            </a:r>
            <a:r>
              <a:rPr lang="en-US" b="1" i="0" baseline="30000" dirty="0">
                <a:solidFill>
                  <a:srgbClr val="000000"/>
                </a:solidFill>
                <a:effectLst/>
                <a:latin typeface="system-ui"/>
              </a:rPr>
              <a:t>  </a:t>
            </a:r>
            <a:r>
              <a:rPr lang="en-US" sz="1200" b="0" i="0" kern="1200" dirty="0">
                <a:solidFill>
                  <a:schemeClr val="tx1"/>
                </a:solidFill>
                <a:effectLst/>
                <a:latin typeface="+mn-lt"/>
                <a:ea typeface="+mn-ea"/>
                <a:cs typeface="+mn-cs"/>
              </a:rPr>
              <a:t>When Simon Peter saw it, he fell down at Jesus' knees, saying, Depart from me; for I am a sinful man, O Lord. 9. For he was astonished, and all that were with him, at the draught of the fishes which they had taken: 10. And so was also James, and John, the sons of Zebedee, which were partners with Simon. And Jesus said unto Simon, Fear not; from henceforth thou shalt catch men. 11. And when they had brought their ships to land, they forsook all, and followed him.</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2: Fishing for People</a:t>
            </a:r>
          </a:p>
          <a:p>
            <a:r>
              <a:rPr lang="en-US" sz="1200" kern="1200" dirty="0">
                <a:solidFill>
                  <a:schemeClr val="tx1"/>
                </a:solidFill>
                <a:effectLst/>
                <a:latin typeface="+mn-lt"/>
                <a:ea typeface="+mn-ea"/>
                <a:cs typeface="+mn-cs"/>
              </a:rPr>
              <a:t>Students will reflect on what kind of bait they are using when fishing for people.</a:t>
            </a:r>
          </a:p>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John 21:1–5</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1. </a:t>
            </a:r>
            <a:r>
              <a:rPr lang="en-US" sz="1200" b="0" i="0" kern="1200" dirty="0">
                <a:solidFill>
                  <a:schemeClr val="tx1"/>
                </a:solidFill>
                <a:effectLst/>
                <a:latin typeface="+mn-lt"/>
                <a:ea typeface="+mn-ea"/>
                <a:cs typeface="+mn-cs"/>
              </a:rPr>
              <a:t>Later, Jesus appeared again to the disciples beside the Sea of Galilee. This is how it happened. 2. Several of the disciples were there—Simon Peter, Thomas (nicknamed the Twin), Nathanael from Cana in Galilee, the sons of Zebedee, and two other disciples. 3. Simon Peter said, “I’m going fishing.” “We’ll come, too,” they all said. So they went out in the boat, but they caught nothing all night. 4. At dawn Jesus was standing on the beach, but the disciples couldn’t see who he was. 5. He called out, “Fellows, have you caught any fish?” “No,” they replied.</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1.</a:t>
            </a:r>
            <a:r>
              <a:rPr lang="en-US" sz="1200" b="0" i="0" kern="1200" dirty="0">
                <a:solidFill>
                  <a:schemeClr val="tx1"/>
                </a:solidFill>
                <a:effectLst/>
                <a:latin typeface="+mn-lt"/>
                <a:ea typeface="+mn-ea"/>
                <a:cs typeface="+mn-cs"/>
              </a:rPr>
              <a:t> After these things Jesus shewed himself again to the disciples at the sea of Tiberias; and on this wise shewed he himself. 2. There were together Simon Peter, and Thomas called Didymus, and Nathanael of Cana in Galilee, and the sons of Zebedee, and two other of his disciples. 3. Simon Peter saith unto them, I go a fishing. They say unto him, We also go with thee. They went forth, and entered into a ship immediately; and that night they caught nothing. 4. But when the morning was now come, Jesus stood on the shore: but the disciples knew not that it was Jesus. 5. Then Jesus saith unto them, Children, have ye any meat? They answered him, No.</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9205CDDB-FE2D-0CF8-698D-E494CD7FA94A}"/>
              </a:ext>
            </a:extLst>
          </p:cNvPr>
          <p:cNvPicPr>
            <a:picLocks noChangeAspect="1"/>
          </p:cNvPicPr>
          <p:nvPr userDrawn="1"/>
        </p:nvPicPr>
        <p:blipFill>
          <a:blip r:embed="rId2">
            <a:extLst>
              <a:ext uri="{28A0092B-C50C-407E-A947-70E740481C1C}">
                <a14:useLocalDpi xmlns:a14="http://schemas.microsoft.com/office/drawing/2010/main" val="0"/>
              </a:ext>
            </a:extLst>
          </a:blip>
          <a:srcRect l="-60" t="24999" r="60" b="21305"/>
          <a:stretch>
            <a:fillRect/>
          </a:stretch>
        </p:blipFill>
        <p:spPr>
          <a:xfrm>
            <a:off x="907191"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634359"/>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52545" y="6025913"/>
            <a:ext cx="10238836" cy="3204730"/>
          </a:xfrm>
          <a:prstGeom prst="rect">
            <a:avLst/>
          </a:prstGeom>
          <a:solidFill>
            <a:srgbClr val="634359">
              <a:alpha val="35000"/>
            </a:srgbClr>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361439" y="6120173"/>
            <a:ext cx="9792694" cy="3016210"/>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i="1" spc="169" dirty="0">
                <a:solidFill>
                  <a:srgbClr val="1C2327"/>
                </a:solidFill>
                <a:latin typeface="Corbel" panose="020B0503020204020204" pitchFamily="34" charset="0"/>
              </a:rPr>
              <a:t>God intentionally created all the animals, and He chose to include some of them in His Word. Sometimes they’re simply characters in a story (like the lions in the den with Daniel), while other times they’re Illustrations for remembering history or teaching spiritual principles (like the Passover Lamb). When we come across animals in our Bible study, we should ask what lesson God would have us learn.</a:t>
            </a: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2026—UNIT 3</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250637" y="6468586"/>
            <a:ext cx="7365550" cy="2452721"/>
            <a:chOff x="1084630" y="6389830"/>
            <a:chExt cx="7633493" cy="2452721"/>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084630" y="6389830"/>
              <a:ext cx="5458540" cy="1468607"/>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Lessons from Animals in</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084630" y="8062786"/>
              <a:ext cx="7633493" cy="779765"/>
            </a:xfrm>
            <a:prstGeom prst="rect">
              <a:avLst/>
            </a:prstGeom>
          </p:spPr>
          <p:txBody>
            <a:bodyPr wrap="square" lIns="0" tIns="0" rIns="0" bIns="0" rtlCol="0" anchor="t">
              <a:spAutoFit/>
            </a:bodyPr>
            <a:lstStyle/>
            <a:p>
              <a:pPr>
                <a:lnSpc>
                  <a:spcPts val="5880"/>
                </a:lnSpc>
              </a:pPr>
              <a:r>
                <a:rPr lang="en-US" sz="63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BIBLE</a:t>
              </a: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634359">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634359">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0" y="4131982"/>
              <a:ext cx="4170369"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MATTHEW 4:19</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7241" t="3049" r="16262"/>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37097"/>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A NEW KIND OF FISHING</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2260" t="259" r="1989" b="-259"/>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PETER’S SECOND FISHING TRIP</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t="12072" b="12072"/>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634359"/>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MORE FISHING LESSONS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1187CEA-6E27-2165-28B9-73FCDD1FAC8E}"/>
              </a:ext>
            </a:extLst>
          </p:cNvPr>
          <p:cNvPicPr>
            <a:picLocks noChangeAspect="1"/>
          </p:cNvPicPr>
          <p:nvPr userDrawn="1"/>
        </p:nvPicPr>
        <p:blipFill>
          <a:blip r:embed="rId2">
            <a:extLst>
              <a:ext uri="{28A0092B-C50C-407E-A947-70E740481C1C}">
                <a14:useLocalDpi xmlns:a14="http://schemas.microsoft.com/office/drawing/2010/main" val="0"/>
              </a:ext>
            </a:extLst>
          </a:blip>
          <a:srcRect l="20248" r="15810"/>
          <a:stretch>
            <a:fillRect/>
          </a:stretch>
        </p:blipFill>
        <p:spPr>
          <a:xfrm>
            <a:off x="9144000" y="0"/>
            <a:ext cx="9144000" cy="9563101"/>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634359"/>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634359"/>
            </a:solidFill>
          </p:spPr>
          <p:txBody>
            <a:bodyPr/>
            <a:lstStyle/>
            <a:p>
              <a:endParaRPr lang="en-US"/>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634359"/>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634359"/>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12—FISHING IN THE BIBLE</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609600" y="3848100"/>
            <a:ext cx="9220200" cy="221599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Think about all the disciples had witnessed since the fishing expedition of Luke 5. Why do you think they decided to go fishing again in John 21?</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E7465-2CB5-BE1E-AF13-E811FF9F510E}"/>
            </a:ext>
          </a:extLst>
        </p:cNvPr>
        <p:cNvGrpSpPr/>
        <p:nvPr/>
      </p:nvGrpSpPr>
      <p:grpSpPr>
        <a:xfrm>
          <a:off x="0" y="0"/>
          <a:ext cx="0" cy="0"/>
          <a:chOff x="0" y="0"/>
          <a:chExt cx="0" cy="0"/>
        </a:xfrm>
      </p:grpSpPr>
      <p:sp>
        <p:nvSpPr>
          <p:cNvPr id="4" name="TextBox 5">
            <a:extLst>
              <a:ext uri="{FF2B5EF4-FFF2-40B4-BE49-F238E27FC236}">
                <a16:creationId xmlns:a16="http://schemas.microsoft.com/office/drawing/2014/main" id="{B02F96CD-7E28-2001-CD50-07E682939F40}"/>
              </a:ext>
            </a:extLst>
          </p:cNvPr>
          <p:cNvSpPr txBox="1"/>
          <p:nvPr/>
        </p:nvSpPr>
        <p:spPr>
          <a:xfrm>
            <a:off x="9414305" y="5807974"/>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John 21:1–5</a:t>
            </a:r>
          </a:p>
        </p:txBody>
      </p:sp>
      <p:sp>
        <p:nvSpPr>
          <p:cNvPr id="5" name="TextBox 6">
            <a:extLst>
              <a:ext uri="{FF2B5EF4-FFF2-40B4-BE49-F238E27FC236}">
                <a16:creationId xmlns:a16="http://schemas.microsoft.com/office/drawing/2014/main" id="{7FA4BB79-24AA-C5B8-380D-D4C8B7402863}"/>
              </a:ext>
            </a:extLst>
          </p:cNvPr>
          <p:cNvSpPr txBox="1"/>
          <p:nvPr/>
        </p:nvSpPr>
        <p:spPr>
          <a:xfrm>
            <a:off x="9414305" y="5302737"/>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ANOTHER NIGHT OF FISHING</a:t>
            </a:r>
          </a:p>
        </p:txBody>
      </p:sp>
      <p:sp>
        <p:nvSpPr>
          <p:cNvPr id="6" name="TextBox 7">
            <a:extLst>
              <a:ext uri="{FF2B5EF4-FFF2-40B4-BE49-F238E27FC236}">
                <a16:creationId xmlns:a16="http://schemas.microsoft.com/office/drawing/2014/main" id="{D964B02F-70D3-FEFC-D54C-F5DE3A48159F}"/>
              </a:ext>
            </a:extLst>
          </p:cNvPr>
          <p:cNvSpPr txBox="1"/>
          <p:nvPr/>
        </p:nvSpPr>
        <p:spPr>
          <a:xfrm>
            <a:off x="9381382" y="724056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John 21:6–11</a:t>
            </a:r>
          </a:p>
        </p:txBody>
      </p:sp>
      <p:sp>
        <p:nvSpPr>
          <p:cNvPr id="7" name="TextBox 8">
            <a:extLst>
              <a:ext uri="{FF2B5EF4-FFF2-40B4-BE49-F238E27FC236}">
                <a16:creationId xmlns:a16="http://schemas.microsoft.com/office/drawing/2014/main" id="{25125C70-90BD-0DAA-6987-EF11A8310C59}"/>
              </a:ext>
            </a:extLst>
          </p:cNvPr>
          <p:cNvSpPr txBox="1"/>
          <p:nvPr/>
        </p:nvSpPr>
        <p:spPr>
          <a:xfrm>
            <a:off x="9381382" y="6724358"/>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ANOTHER MIRACULOUS CATCH</a:t>
            </a:r>
          </a:p>
        </p:txBody>
      </p:sp>
    </p:spTree>
    <p:extLst>
      <p:ext uri="{BB962C8B-B14F-4D97-AF65-F5344CB8AC3E}">
        <p14:creationId xmlns:p14="http://schemas.microsoft.com/office/powerpoint/2010/main" val="6571666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29883-B596-D15D-FD9D-F424F205641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314F8AA-A969-F0CE-733F-08CD52158261}"/>
              </a:ext>
            </a:extLst>
          </p:cNvPr>
          <p:cNvSpPr txBox="1"/>
          <p:nvPr/>
        </p:nvSpPr>
        <p:spPr>
          <a:xfrm>
            <a:off x="914400" y="3695700"/>
            <a:ext cx="9144000" cy="221599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Do you think Jesus intentionally repeated some of His actions from the day He called Peter, James, and John to follow Him? If so, why do you think He did this?</a:t>
            </a:r>
          </a:p>
        </p:txBody>
      </p:sp>
    </p:spTree>
    <p:extLst>
      <p:ext uri="{BB962C8B-B14F-4D97-AF65-F5344CB8AC3E}">
        <p14:creationId xmlns:p14="http://schemas.microsoft.com/office/powerpoint/2010/main" val="5303733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13:47–50</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730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PARABLE OF THE FISHING NET</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685800" y="3771900"/>
            <a:ext cx="90678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is the significance of Jesus’ word choice in this parable?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 Christians sometimes pick and choose who gets to hear the gospel?</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13:47–50</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654495" cy="498278"/>
          </a:xfrm>
          <a:prstGeom prst="rect">
            <a:avLst/>
          </a:prstGeom>
        </p:spPr>
        <p:txBody>
          <a:bodyPr wrap="square"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PARABLE OF THE FISHING NET</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195678"/>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17:24–27</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11052"/>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PAYING THE TEMPLE TAX</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1066800" y="3771900"/>
            <a:ext cx="8534400" cy="232371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Jesus said Peter should pay the tax and avoid causing offense?</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Has God ever miraculously provided for your needs? If so, how?</a:t>
            </a:r>
          </a:p>
        </p:txBody>
      </p:sp>
    </p:spTree>
    <p:extLst>
      <p:ext uri="{BB962C8B-B14F-4D97-AF65-F5344CB8AC3E}">
        <p14:creationId xmlns:p14="http://schemas.microsoft.com/office/powerpoint/2010/main" val="4637179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295400" y="3238500"/>
            <a:ext cx="7543800" cy="6001643"/>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000" dirty="0">
                <a:solidFill>
                  <a:schemeClr val="bg1"/>
                </a:solidFill>
                <a:latin typeface="Corbel" panose="020B0503020204020204" pitchFamily="34" charset="0"/>
                <a:ea typeface="Palatino" pitchFamily="2" charset="77"/>
                <a:cs typeface="Calibri" panose="020F0502020204030204" pitchFamily="34" charset="0"/>
              </a:rPr>
              <a:t>Go fishing this week or spend some time watching videos or reading more about fishing. What spiritual principles (positive or negative) can you learn?</a:t>
            </a:r>
          </a:p>
          <a:p>
            <a:pPr marL="571500" indent="-571500">
              <a:spcAft>
                <a:spcPts val="1800"/>
              </a:spcAft>
              <a:buFont typeface="Arial" panose="020B0604020202020204" pitchFamily="34" charset="0"/>
              <a:buChar char="•"/>
            </a:pPr>
            <a:r>
              <a:rPr lang="en-US" sz="3000" dirty="0">
                <a:solidFill>
                  <a:schemeClr val="bg1"/>
                </a:solidFill>
                <a:latin typeface="Corbel" panose="020B0503020204020204" pitchFamily="34" charset="0"/>
                <a:ea typeface="Palatino" pitchFamily="2" charset="77"/>
                <a:cs typeface="Calibri" panose="020F0502020204030204" pitchFamily="34" charset="0"/>
              </a:rPr>
              <a:t>Think about ways you can cast the gospel net more widely than ever before. Commit to share the good news of Jesus with someone new this week.</a:t>
            </a:r>
          </a:p>
          <a:p>
            <a:pPr marL="571500" indent="-571500">
              <a:spcAft>
                <a:spcPts val="1800"/>
              </a:spcAft>
              <a:buFont typeface="Arial" panose="020B0604020202020204" pitchFamily="34" charset="0"/>
              <a:buChar char="•"/>
            </a:pPr>
            <a:r>
              <a:rPr lang="en-US" sz="3000" dirty="0">
                <a:solidFill>
                  <a:schemeClr val="bg1"/>
                </a:solidFill>
                <a:latin typeface="Corbel" panose="020B0503020204020204" pitchFamily="34" charset="0"/>
                <a:ea typeface="Palatino" pitchFamily="2" charset="77"/>
                <a:cs typeface="Calibri" panose="020F0502020204030204" pitchFamily="34" charset="0"/>
              </a:rPr>
              <a:t>Consider what personal freedoms you have been tightly grasping. Ask the Holy Spirit to help you lay down your rights for the sake of the Kingdom.</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81180" y="5905500"/>
            <a:ext cx="7906385" cy="110799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God grants victory over the enemy’s ferocious attacks.</a:t>
            </a:r>
          </a:p>
        </p:txBody>
      </p:sp>
      <p:sp>
        <p:nvSpPr>
          <p:cNvPr id="3" name="TextBox 2">
            <a:extLst>
              <a:ext uri="{FF2B5EF4-FFF2-40B4-BE49-F238E27FC236}">
                <a16:creationId xmlns:a16="http://schemas.microsoft.com/office/drawing/2014/main" id="{0F76A27E-B194-9A4C-902F-1B6661D4C273}"/>
              </a:ext>
            </a:extLst>
          </p:cNvPr>
          <p:cNvSpPr txBox="1"/>
          <p:nvPr/>
        </p:nvSpPr>
        <p:spPr>
          <a:xfrm>
            <a:off x="9681179" y="3771900"/>
            <a:ext cx="790638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13</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LIONS IN THE BIBLE</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829300"/>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Breakthroughs happen for those who follow Jesus.</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4000500"/>
            <a:ext cx="76101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12</a:t>
            </a:r>
            <a:br>
              <a:rPr lang="en-US" sz="4400" i="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FISHING IN THE BIBLE</a:t>
            </a:r>
            <a:endParaRPr lang="en-US" sz="36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77000" y="3467999"/>
            <a:ext cx="7924800" cy="2513701"/>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He [Jesus] saith unto them, Follow me, and I will make you fishers of men.</a:t>
            </a:r>
          </a:p>
        </p:txBody>
      </p:sp>
      <p:sp>
        <p:nvSpPr>
          <p:cNvPr id="3" name="TextBox 2">
            <a:extLst>
              <a:ext uri="{FF2B5EF4-FFF2-40B4-BE49-F238E27FC236}">
                <a16:creationId xmlns:a16="http://schemas.microsoft.com/office/drawing/2014/main" id="{7636D966-1D60-DC31-F708-C3955322E333}"/>
              </a:ext>
            </a:extLst>
          </p:cNvPr>
          <p:cNvSpPr txBox="1"/>
          <p:nvPr/>
        </p:nvSpPr>
        <p:spPr>
          <a:xfrm>
            <a:off x="3429000" y="5905500"/>
            <a:ext cx="19812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77000" y="2971107"/>
            <a:ext cx="8001000" cy="3385542"/>
          </a:xfrm>
          <a:prstGeom prst="rect">
            <a:avLst/>
          </a:prstGeom>
        </p:spPr>
        <p:txBody>
          <a:bodyPr wrap="square" lIns="0" tIns="0" rIns="0" bIns="0" rtlCol="0" anchor="ctr">
            <a:spAutoFit/>
          </a:bodyPr>
          <a:lstStyle/>
          <a:p>
            <a:pPr>
              <a:lnSpc>
                <a:spcPts val="6599"/>
              </a:lnSpc>
            </a:pPr>
            <a:r>
              <a:rPr lang="en-US" sz="5500" dirty="0">
                <a:solidFill>
                  <a:srgbClr val="FFFFFF"/>
                </a:solidFill>
                <a:latin typeface="Corbel" panose="020B0503020204020204" pitchFamily="34" charset="0"/>
              </a:rPr>
              <a:t>Jesus called out to them, “Come, follow me, and I will show you how to fish for people!”</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05500"/>
            <a:ext cx="21336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525000" y="5303520"/>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ENOUGH FAITH TO FISH</a:t>
            </a:r>
          </a:p>
        </p:txBody>
      </p:sp>
      <p:sp>
        <p:nvSpPr>
          <p:cNvPr id="2" name="TextBox 5">
            <a:extLst>
              <a:ext uri="{FF2B5EF4-FFF2-40B4-BE49-F238E27FC236}">
                <a16:creationId xmlns:a16="http://schemas.microsoft.com/office/drawing/2014/main" id="{499EA1C4-68EF-AD4C-0BD4-2ABD62DE082A}"/>
              </a:ext>
            </a:extLst>
          </p:cNvPr>
          <p:cNvSpPr txBox="1"/>
          <p:nvPr/>
        </p:nvSpPr>
        <p:spPr>
          <a:xfrm>
            <a:off x="9527628" y="5790833"/>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Luke 5:1–7</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8392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Jesus chose to perform this miracle in this way and at this time?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Has God ever told you to do something unusual? What was the result?</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967894"/>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Luke 5:1–7</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8"/>
            <a:ext cx="75782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ENOUGH FAITH TO FISH</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Luke 5:8–11</a:t>
            </a:r>
          </a:p>
          <a:p>
            <a:pPr>
              <a:lnSpc>
                <a:spcPts val="4160"/>
              </a:lnSpc>
            </a:pP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ENOUGH FAITH TO FOLLOW</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1066800" y="3848100"/>
            <a:ext cx="88392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Often in Scripture, people respond to God’s presence with fear and are told not to be afraid. How do you think God wants His people to respond to His presence?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do you think it looks like to “go fishing for people” in your local context?</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56518" y="568473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John 21:1–5</a:t>
            </a:r>
          </a:p>
        </p:txBody>
      </p:sp>
      <p:sp>
        <p:nvSpPr>
          <p:cNvPr id="5" name="TextBox 6">
            <a:extLst>
              <a:ext uri="{FF2B5EF4-FFF2-40B4-BE49-F238E27FC236}">
                <a16:creationId xmlns:a16="http://schemas.microsoft.com/office/drawing/2014/main" id="{FB67BC36-FF11-8150-B054-E3F014E098FD}"/>
              </a:ext>
            </a:extLst>
          </p:cNvPr>
          <p:cNvSpPr txBox="1"/>
          <p:nvPr/>
        </p:nvSpPr>
        <p:spPr>
          <a:xfrm>
            <a:off x="9434747" y="5170203"/>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ANOTHER NIGHT OF FISHING</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20318</TotalTime>
  <Words>3126</Words>
  <Application>Microsoft Macintosh PowerPoint</Application>
  <PresentationFormat>Custom</PresentationFormat>
  <Paragraphs>147</Paragraphs>
  <Slides>22</Slides>
  <Notes>22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22</vt:i4>
      </vt:variant>
    </vt:vector>
  </HeadingPairs>
  <TitlesOfParts>
    <vt:vector size="31" baseType="lpstr">
      <vt:lpstr>Corbel</vt:lpstr>
      <vt:lpstr>Franklin Gothic Book</vt:lpstr>
      <vt:lpstr>Arial</vt:lpstr>
      <vt:lpstr>system-ui</vt:lpstr>
      <vt:lpstr>Calibri</vt:lpstr>
      <vt:lpstr>Franklin Gothic Medium</vt:lpstr>
      <vt:lpstr>Times</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Fulcher, Tyler</cp:lastModifiedBy>
  <cp:revision>3</cp:revision>
  <dcterms:created xsi:type="dcterms:W3CDTF">2023-08-11T18:12:45Z</dcterms:created>
  <dcterms:modified xsi:type="dcterms:W3CDTF">2025-11-19T15:13:55Z</dcterms:modified>
  <dc:identifier>DAEvRMTdTXk</dc:identifier>
</cp:coreProperties>
</file>