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88" r:id="rId8"/>
    <p:sldId id="276" r:id="rId9"/>
    <p:sldId id="268" r:id="rId10"/>
    <p:sldId id="277" r:id="rId11"/>
    <p:sldId id="269" r:id="rId12"/>
    <p:sldId id="278" r:id="rId13"/>
    <p:sldId id="292" r:id="rId14"/>
    <p:sldId id="291" r:id="rId15"/>
    <p:sldId id="271" r:id="rId16"/>
    <p:sldId id="280" r:id="rId17"/>
    <p:sldId id="272" r:id="rId18"/>
    <p:sldId id="279" r:id="rId19"/>
    <p:sldId id="273" r:id="rId20"/>
    <p:sldId id="284" r:id="rId21"/>
    <p:sldId id="283" r:id="rId22"/>
    <p:sldId id="286" r:id="rId23"/>
    <p:sldId id="287" r:id="rId24"/>
    <p:sldId id="293"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
      <p:font typeface="Times" panose="020F0502020204030204" pitchFamily="34" charset="0"/>
      <p:regular r:id="rId36"/>
      <p:bold r:id="rId37"/>
      <p:italic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E1D1DE-6C32-3949-B636-2E5EA6FA5312}" v="47" dt="2025-11-17T16:27:37.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21" autoAdjust="0"/>
    <p:restoredTop sz="68904" autoAdjust="0"/>
  </p:normalViewPr>
  <p:slideViewPr>
    <p:cSldViewPr>
      <p:cViewPr varScale="1">
        <p:scale>
          <a:sx n="57" d="100"/>
          <a:sy n="57" d="100"/>
        </p:scale>
        <p:origin x="856" y="168"/>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microsoft.com/office/2018/10/relationships/authors" Target="authors.xml"/><Relationship Id="rId20" Type="http://schemas.openxmlformats.org/officeDocument/2006/relationships/slide" Target="slides/slide18.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7T16:27:52.053" v="3592" actId="18131"/>
      <pc:docMkLst>
        <pc:docMk/>
      </pc:docMkLst>
      <pc:sldChg chg="modNotesTx">
        <pc:chgData name="Lee, Whitney" userId="42c304cf-7bf0-4354-97f1-ba8873b86299" providerId="ADAL" clId="{211D9671-1ED9-551A-A998-E463F2A32939}" dt="2025-11-11T19:33:35.056" v="734" actId="20577"/>
        <pc:sldMkLst>
          <pc:docMk/>
          <pc:sldMk cId="336364739" sldId="264"/>
        </pc:sldMkLst>
      </pc:sldChg>
      <pc:sldChg chg="modSp mod">
        <pc:chgData name="Lee, Whitney" userId="42c304cf-7bf0-4354-97f1-ba8873b86299" providerId="ADAL" clId="{211D9671-1ED9-551A-A998-E463F2A32939}" dt="2025-11-11T19:27:50.483" v="288" actId="1076"/>
        <pc:sldMkLst>
          <pc:docMk/>
          <pc:sldMk cId="1472856482" sldId="265"/>
        </pc:sldMkLst>
        <pc:spChg chg="mod">
          <ac:chgData name="Lee, Whitney" userId="42c304cf-7bf0-4354-97f1-ba8873b86299" providerId="ADAL" clId="{211D9671-1ED9-551A-A998-E463F2A32939}" dt="2025-11-11T19:27:50.483" v="288" actId="1076"/>
          <ac:spMkLst>
            <pc:docMk/>
            <pc:sldMk cId="1472856482" sldId="265"/>
            <ac:spMk id="2" creationId="{27514B45-0AA4-A677-8B7C-AB74AABC06F4}"/>
          </ac:spMkLst>
        </pc:spChg>
        <pc:spChg chg="mod">
          <ac:chgData name="Lee, Whitney" userId="42c304cf-7bf0-4354-97f1-ba8873b86299" providerId="ADAL" clId="{211D9671-1ED9-551A-A998-E463F2A32939}" dt="2025-11-11T19:26:10.704" v="272" actId="1037"/>
          <ac:spMkLst>
            <pc:docMk/>
            <pc:sldMk cId="1472856482" sldId="265"/>
            <ac:spMk id="3" creationId="{7636D966-1D60-DC31-F708-C3955322E333}"/>
          </ac:spMkLst>
        </pc:spChg>
      </pc:sldChg>
      <pc:sldChg chg="modSp mod">
        <pc:chgData name="Lee, Whitney" userId="42c304cf-7bf0-4354-97f1-ba8873b86299" providerId="ADAL" clId="{211D9671-1ED9-551A-A998-E463F2A32939}" dt="2025-11-11T19:28:53.280" v="303" actId="1076"/>
        <pc:sldMkLst>
          <pc:docMk/>
          <pc:sldMk cId="4250189459" sldId="266"/>
        </pc:sldMkLst>
        <pc:spChg chg="mod">
          <ac:chgData name="Lee, Whitney" userId="42c304cf-7bf0-4354-97f1-ba8873b86299" providerId="ADAL" clId="{211D9671-1ED9-551A-A998-E463F2A32939}" dt="2025-11-11T19:26:19.074" v="277" actId="1035"/>
          <ac:spMkLst>
            <pc:docMk/>
            <pc:sldMk cId="4250189459" sldId="266"/>
            <ac:spMk id="2" creationId="{17CEBE55-9D7B-29C1-4EAF-3D818B8B8F10}"/>
          </ac:spMkLst>
        </pc:spChg>
        <pc:spChg chg="mod">
          <ac:chgData name="Lee, Whitney" userId="42c304cf-7bf0-4354-97f1-ba8873b86299" providerId="ADAL" clId="{211D9671-1ED9-551A-A998-E463F2A32939}" dt="2025-11-11T19:28:53.280" v="303" actId="1076"/>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1T19:36:34.158" v="867" actId="20577"/>
        <pc:sldMkLst>
          <pc:docMk/>
          <pc:sldMk cId="2940124673" sldId="267"/>
        </pc:sldMkLst>
        <pc:spChg chg="mod">
          <ac:chgData name="Lee, Whitney" userId="42c304cf-7bf0-4354-97f1-ba8873b86299" providerId="ADAL" clId="{211D9671-1ED9-551A-A998-E463F2A32939}" dt="2025-11-11T19:34:45.560" v="771"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1T19:45:31.723" v="1383" actId="20577"/>
        <pc:sldMkLst>
          <pc:docMk/>
          <pc:sldMk cId="3734570181" sldId="268"/>
        </pc:sldMkLst>
        <pc:spChg chg="mod">
          <ac:chgData name="Lee, Whitney" userId="42c304cf-7bf0-4354-97f1-ba8873b86299" providerId="ADAL" clId="{211D9671-1ED9-551A-A998-E463F2A32939}" dt="2025-11-11T19:40:59.925" v="1280" actId="20577"/>
          <ac:spMkLst>
            <pc:docMk/>
            <pc:sldMk cId="3734570181" sldId="268"/>
            <ac:spMk id="4" creationId="{89677ECE-FE3D-A8A6-03A9-2F04A0A9F2DE}"/>
          </ac:spMkLst>
        </pc:spChg>
        <pc:spChg chg="mod">
          <ac:chgData name="Lee, Whitney" userId="42c304cf-7bf0-4354-97f1-ba8873b86299" providerId="ADAL" clId="{211D9671-1ED9-551A-A998-E463F2A32939}" dt="2025-11-11T19:39:49.914" v="1267" actId="20577"/>
          <ac:spMkLst>
            <pc:docMk/>
            <pc:sldMk cId="3734570181" sldId="268"/>
            <ac:spMk id="5" creationId="{FB67BC36-FF11-8150-B054-E3F014E098FD}"/>
          </ac:spMkLst>
        </pc:spChg>
        <pc:spChg chg="mod">
          <ac:chgData name="Lee, Whitney" userId="42c304cf-7bf0-4354-97f1-ba8873b86299" providerId="ADAL" clId="{211D9671-1ED9-551A-A998-E463F2A32939}" dt="2025-11-11T19:42:04.885" v="1311" actId="20577"/>
          <ac:spMkLst>
            <pc:docMk/>
            <pc:sldMk cId="3734570181" sldId="268"/>
            <ac:spMk id="6" creationId="{F0007A59-C0AE-7C55-2754-C92195DFE286}"/>
          </ac:spMkLst>
        </pc:spChg>
        <pc:spChg chg="mod">
          <ac:chgData name="Lee, Whitney" userId="42c304cf-7bf0-4354-97f1-ba8873b86299" providerId="ADAL" clId="{211D9671-1ED9-551A-A998-E463F2A32939}" dt="2025-11-11T19:41:55.828" v="1295"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1T19:51:45.693" v="1766" actId="20577"/>
        <pc:sldMkLst>
          <pc:docMk/>
          <pc:sldMk cId="1294655604" sldId="269"/>
        </pc:sldMkLst>
        <pc:spChg chg="mod">
          <ac:chgData name="Lee, Whitney" userId="42c304cf-7bf0-4354-97f1-ba8873b86299" providerId="ADAL" clId="{211D9671-1ED9-551A-A998-E463F2A32939}" dt="2025-11-11T19:47:23.874" v="1599" actId="14100"/>
          <ac:spMkLst>
            <pc:docMk/>
            <pc:sldMk cId="1294655604" sldId="269"/>
            <ac:spMk id="4" creationId="{89677ECE-FE3D-A8A6-03A9-2F04A0A9F2DE}"/>
          </ac:spMkLst>
        </pc:spChg>
        <pc:spChg chg="mod">
          <ac:chgData name="Lee, Whitney" userId="42c304cf-7bf0-4354-97f1-ba8873b86299" providerId="ADAL" clId="{211D9671-1ED9-551A-A998-E463F2A32939}" dt="2025-11-11T19:47:04.966" v="1592" actId="313"/>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1T20:03:38.042" v="2494" actId="20577"/>
        <pc:sldMkLst>
          <pc:docMk/>
          <pc:sldMk cId="2340130936" sldId="271"/>
        </pc:sldMkLst>
        <pc:spChg chg="mod">
          <ac:chgData name="Lee, Whitney" userId="42c304cf-7bf0-4354-97f1-ba8873b86299" providerId="ADAL" clId="{211D9671-1ED9-551A-A998-E463F2A32939}" dt="2025-11-11T19:59:26.436" v="2399" actId="20577"/>
          <ac:spMkLst>
            <pc:docMk/>
            <pc:sldMk cId="2340130936" sldId="271"/>
            <ac:spMk id="4" creationId="{89677ECE-FE3D-A8A6-03A9-2F04A0A9F2DE}"/>
          </ac:spMkLst>
        </pc:spChg>
        <pc:spChg chg="mod">
          <ac:chgData name="Lee, Whitney" userId="42c304cf-7bf0-4354-97f1-ba8873b86299" providerId="ADAL" clId="{211D9671-1ED9-551A-A998-E463F2A32939}" dt="2025-11-11T19:59:18.616" v="238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1T20:07:15.521" v="2773" actId="20577"/>
        <pc:sldMkLst>
          <pc:docMk/>
          <pc:sldMk cId="2515943933" sldId="272"/>
        </pc:sldMkLst>
        <pc:spChg chg="mod">
          <ac:chgData name="Lee, Whitney" userId="42c304cf-7bf0-4354-97f1-ba8873b86299" providerId="ADAL" clId="{211D9671-1ED9-551A-A998-E463F2A32939}" dt="2025-11-11T20:05:13.522" v="2675" actId="20577"/>
          <ac:spMkLst>
            <pc:docMk/>
            <pc:sldMk cId="2515943933" sldId="272"/>
            <ac:spMk id="4" creationId="{89677ECE-FE3D-A8A6-03A9-2F04A0A9F2DE}"/>
          </ac:spMkLst>
        </pc:spChg>
        <pc:spChg chg="mod">
          <ac:chgData name="Lee, Whitney" userId="42c304cf-7bf0-4354-97f1-ba8873b86299" providerId="ADAL" clId="{211D9671-1ED9-551A-A998-E463F2A32939}" dt="2025-11-11T20:05:03.858" v="2661" actId="20577"/>
          <ac:spMkLst>
            <pc:docMk/>
            <pc:sldMk cId="2515943933" sldId="272"/>
            <ac:spMk id="5" creationId="{FB67BC36-FF11-8150-B054-E3F014E098FD}"/>
          </ac:spMkLst>
        </pc:spChg>
        <pc:spChg chg="mod">
          <ac:chgData name="Lee, Whitney" userId="42c304cf-7bf0-4354-97f1-ba8873b86299" providerId="ADAL" clId="{211D9671-1ED9-551A-A998-E463F2A32939}" dt="2025-11-11T20:05:31.184" v="2721" actId="20577"/>
          <ac:spMkLst>
            <pc:docMk/>
            <pc:sldMk cId="2515943933" sldId="272"/>
            <ac:spMk id="6" creationId="{F0007A59-C0AE-7C55-2754-C92195DFE286}"/>
          </ac:spMkLst>
        </pc:spChg>
        <pc:spChg chg="mod">
          <ac:chgData name="Lee, Whitney" userId="42c304cf-7bf0-4354-97f1-ba8873b86299" providerId="ADAL" clId="{211D9671-1ED9-551A-A998-E463F2A32939}" dt="2025-11-11T20:05:21.624" v="2705"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1T20:11:50.781" v="3473" actId="255"/>
        <pc:sldMkLst>
          <pc:docMk/>
          <pc:sldMk cId="4159353120" sldId="273"/>
        </pc:sldMkLst>
        <pc:spChg chg="mod">
          <ac:chgData name="Lee, Whitney" userId="42c304cf-7bf0-4354-97f1-ba8873b86299" providerId="ADAL" clId="{211D9671-1ED9-551A-A998-E463F2A32939}" dt="2025-11-11T20:11:50.781" v="3473" actId="255"/>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1T19:38:07.686" v="1242" actId="313"/>
        <pc:sldMkLst>
          <pc:docMk/>
          <pc:sldMk cId="593240637" sldId="276"/>
        </pc:sldMkLst>
        <pc:spChg chg="mod">
          <ac:chgData name="Lee, Whitney" userId="42c304cf-7bf0-4354-97f1-ba8873b86299" providerId="ADAL" clId="{211D9671-1ED9-551A-A998-E463F2A32939}" dt="2025-11-11T19:37:18.934" v="1038"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1T19:46:55.874" v="1575" actId="20577"/>
        <pc:sldMkLst>
          <pc:docMk/>
          <pc:sldMk cId="3031513542" sldId="277"/>
        </pc:sldMkLst>
        <pc:spChg chg="mod">
          <ac:chgData name="Lee, Whitney" userId="42c304cf-7bf0-4354-97f1-ba8873b86299" providerId="ADAL" clId="{211D9671-1ED9-551A-A998-E463F2A32939}" dt="2025-11-11T19:46:28.658" v="1573" actId="1076"/>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1T19:52:27.631" v="1896" actId="20577"/>
        <pc:sldMkLst>
          <pc:docMk/>
          <pc:sldMk cId="1853337807" sldId="278"/>
        </pc:sldMkLst>
        <pc:spChg chg="mod">
          <ac:chgData name="Lee, Whitney" userId="42c304cf-7bf0-4354-97f1-ba8873b86299" providerId="ADAL" clId="{211D9671-1ED9-551A-A998-E463F2A32939}" dt="2025-11-11T19:52:22.357" v="1894"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1T20:09:10.533" v="3008" actId="20577"/>
        <pc:sldMkLst>
          <pc:docMk/>
          <pc:sldMk cId="463717971" sldId="279"/>
        </pc:sldMkLst>
        <pc:spChg chg="mod">
          <ac:chgData name="Lee, Whitney" userId="42c304cf-7bf0-4354-97f1-ba8873b86299" providerId="ADAL" clId="{211D9671-1ED9-551A-A998-E463F2A32939}" dt="2025-11-11T20:08:17.310" v="2948"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1T20:04:33.325" v="2645" actId="20577"/>
        <pc:sldMkLst>
          <pc:docMk/>
          <pc:sldMk cId="843645801" sldId="280"/>
        </pc:sldMkLst>
        <pc:spChg chg="mod">
          <ac:chgData name="Lee, Whitney" userId="42c304cf-7bf0-4354-97f1-ba8873b86299" providerId="ADAL" clId="{211D9671-1ED9-551A-A998-E463F2A32939}" dt="2025-11-11T20:04:29.566" v="2644"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1T19:32:13.041" v="604" actId="20577"/>
        <pc:sldMkLst>
          <pc:docMk/>
          <pc:sldMk cId="4294521893" sldId="282"/>
        </pc:sldMkLst>
        <pc:spChg chg="mod">
          <ac:chgData name="Lee, Whitney" userId="42c304cf-7bf0-4354-97f1-ba8873b86299" providerId="ADAL" clId="{211D9671-1ED9-551A-A998-E463F2A32939}" dt="2025-11-11T19:30:36.873" v="396" actId="20577"/>
          <ac:spMkLst>
            <pc:docMk/>
            <pc:sldMk cId="4294521893" sldId="282"/>
            <ac:spMk id="3" creationId="{05E30743-A9B7-4FA5-2AAA-8384488C2CB8}"/>
          </ac:spMkLst>
        </pc:spChg>
        <pc:spChg chg="mod">
          <ac:chgData name="Lee, Whitney" userId="42c304cf-7bf0-4354-97f1-ba8873b86299" providerId="ADAL" clId="{211D9671-1ED9-551A-A998-E463F2A32939}" dt="2025-11-11T19:29:56.654" v="323"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1T20:12:25.253" v="3543" actId="20577"/>
        <pc:sldMkLst>
          <pc:docMk/>
          <pc:sldMk cId="2091008181" sldId="284"/>
        </pc:sldMkLst>
        <pc:spChg chg="mod">
          <ac:chgData name="Lee, Whitney" userId="42c304cf-7bf0-4354-97f1-ba8873b86299" providerId="ADAL" clId="{211D9671-1ED9-551A-A998-E463F2A32939}" dt="2025-11-11T20:12:25.253" v="3543" actId="20577"/>
          <ac:spMkLst>
            <pc:docMk/>
            <pc:sldMk cId="2091008181" sldId="284"/>
            <ac:spMk id="2" creationId="{CB0310C8-E13E-49A6-E8B7-87D9E7A3C0EA}"/>
          </ac:spMkLst>
        </pc:spChg>
        <pc:spChg chg="mod">
          <ac:chgData name="Lee, Whitney" userId="42c304cf-7bf0-4354-97f1-ba8873b86299" providerId="ADAL" clId="{211D9671-1ED9-551A-A998-E463F2A32939}" dt="2025-11-11T20:12:10.037" v="3495" actId="1076"/>
          <ac:spMkLst>
            <pc:docMk/>
            <pc:sldMk cId="2091008181" sldId="284"/>
            <ac:spMk id="3" creationId="{0F76A27E-B194-9A4C-902F-1B6661D4C273}"/>
          </ac:spMkLst>
        </pc:spChg>
      </pc:sldChg>
      <pc:sldChg chg="modSp mod">
        <pc:chgData name="Lee, Whitney" userId="42c304cf-7bf0-4354-97f1-ba8873b86299" providerId="ADAL" clId="{211D9671-1ED9-551A-A998-E463F2A32939}" dt="2025-11-11T19:58:33.884" v="2355" actId="1076"/>
        <pc:sldMkLst>
          <pc:docMk/>
          <pc:sldMk cId="530373313" sldId="291"/>
        </pc:sldMkLst>
        <pc:spChg chg="mod">
          <ac:chgData name="Lee, Whitney" userId="42c304cf-7bf0-4354-97f1-ba8873b86299" providerId="ADAL" clId="{211D9671-1ED9-551A-A998-E463F2A32939}" dt="2025-11-11T19:58:33.884" v="2355" actId="1076"/>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1T19:56:09.354" v="2115" actId="20577"/>
        <pc:sldMkLst>
          <pc:docMk/>
          <pc:sldMk cId="657166655" sldId="292"/>
        </pc:sldMkLst>
        <pc:spChg chg="mod">
          <ac:chgData name="Lee, Whitney" userId="42c304cf-7bf0-4354-97f1-ba8873b86299" providerId="ADAL" clId="{211D9671-1ED9-551A-A998-E463F2A32939}" dt="2025-11-11T19:52:53.317" v="1898" actId="14100"/>
          <ac:spMkLst>
            <pc:docMk/>
            <pc:sldMk cId="657166655" sldId="292"/>
            <ac:spMk id="4" creationId="{B02F96CD-7E28-2001-CD50-07E682939F40}"/>
          </ac:spMkLst>
        </pc:spChg>
        <pc:spChg chg="mod">
          <ac:chgData name="Lee, Whitney" userId="42c304cf-7bf0-4354-97f1-ba8873b86299" providerId="ADAL" clId="{211D9671-1ED9-551A-A998-E463F2A32939}" dt="2025-11-11T19:52:59.045" v="1915" actId="313"/>
          <ac:spMkLst>
            <pc:docMk/>
            <pc:sldMk cId="657166655" sldId="292"/>
            <ac:spMk id="5" creationId="{7FA4BB79-24AA-C5B8-380D-D4C8B7402863}"/>
          </ac:spMkLst>
        </pc:spChg>
        <pc:spChg chg="mod">
          <ac:chgData name="Lee, Whitney" userId="42c304cf-7bf0-4354-97f1-ba8873b86299" providerId="ADAL" clId="{211D9671-1ED9-551A-A998-E463F2A32939}" dt="2025-11-11T19:53:19.360" v="1950" actId="20577"/>
          <ac:spMkLst>
            <pc:docMk/>
            <pc:sldMk cId="657166655" sldId="292"/>
            <ac:spMk id="6" creationId="{D964B02F-70D3-FEFC-D54C-F5DE3A48159F}"/>
          </ac:spMkLst>
        </pc:spChg>
        <pc:spChg chg="mod">
          <ac:chgData name="Lee, Whitney" userId="42c304cf-7bf0-4354-97f1-ba8873b86299" providerId="ADAL" clId="{211D9671-1ED9-551A-A998-E463F2A32939}" dt="2025-11-11T19:53:08.843" v="1935"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6:22:46.816" v="3582" actId="478"/>
        <pc:sldMasterMkLst>
          <pc:docMk/>
          <pc:sldMasterMk cId="0" sldId="2147483648"/>
        </pc:sldMasterMkLst>
        <pc:sldLayoutChg chg="addSp delSp modSp mod">
          <pc:chgData name="Lee, Whitney" userId="42c304cf-7bf0-4354-97f1-ba8873b86299" providerId="ADAL" clId="{211D9671-1ED9-551A-A998-E463F2A32939}" dt="2025-11-17T16:22:46.816" v="3582" actId="478"/>
          <pc:sldLayoutMkLst>
            <pc:docMk/>
            <pc:sldMasterMk cId="0" sldId="2147483648"/>
            <pc:sldLayoutMk cId="0" sldId="2147483655"/>
          </pc:sldLayoutMkLst>
          <pc:spChg chg="mod">
            <ac:chgData name="Lee, Whitney" userId="42c304cf-7bf0-4354-97f1-ba8873b86299" providerId="ADAL" clId="{211D9671-1ED9-551A-A998-E463F2A32939}" dt="2025-11-11T20:14:53.453" v="3552"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55:07.038" v="3555"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55:12.894" v="3556"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1T18:58:07.998" v="47" actId="1076"/>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4T17:55:19.308" v="3557" actId="103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1T21:54:50.234" v="3554" actId="20577"/>
            <ac:spMkLst>
              <pc:docMk/>
              <pc:sldMasterMk cId="0" sldId="2147483648"/>
              <pc:sldLayoutMk cId="0" sldId="2147483655"/>
              <ac:spMk id="30" creationId="{C5CB4FDB-18EC-C6B5-6626-2046052DF8E0}"/>
            </ac:spMkLst>
          </pc:spChg>
          <pc:grpChg chg="mod">
            <ac:chgData name="Lee, Whitney" userId="42c304cf-7bf0-4354-97f1-ba8873b86299" providerId="ADAL" clId="{211D9671-1ED9-551A-A998-E463F2A32939}" dt="2025-11-11T18:57:56.717" v="46" actId="1076"/>
            <ac:grpSpMkLst>
              <pc:docMk/>
              <pc:sldMasterMk cId="0" sldId="2147483648"/>
              <pc:sldLayoutMk cId="0" sldId="2147483655"/>
              <ac:grpSpMk id="3" creationId="{29BAD19F-044B-5364-54C4-34828E931897}"/>
            </ac:grpSpMkLst>
          </pc:grpChg>
          <pc:picChg chg="del">
            <ac:chgData name="Lee, Whitney" userId="42c304cf-7bf0-4354-97f1-ba8873b86299" providerId="ADAL" clId="{211D9671-1ED9-551A-A998-E463F2A32939}" dt="2025-11-17T16:22:46.816" v="3582" actId="478"/>
            <ac:picMkLst>
              <pc:docMk/>
              <pc:sldMasterMk cId="0" sldId="2147483648"/>
              <pc:sldLayoutMk cId="0" sldId="2147483655"/>
              <ac:picMk id="4" creationId="{14E31B4C-97E2-75CB-21B8-1B56D0180A8B}"/>
            </ac:picMkLst>
          </pc:picChg>
          <pc:picChg chg="add mod">
            <ac:chgData name="Lee, Whitney" userId="42c304cf-7bf0-4354-97f1-ba8873b86299" providerId="ADAL" clId="{211D9671-1ED9-551A-A998-E463F2A32939}" dt="2025-11-17T16:22:45.499" v="3581" actId="167"/>
            <ac:picMkLst>
              <pc:docMk/>
              <pc:sldMasterMk cId="0" sldId="2147483648"/>
              <pc:sldLayoutMk cId="0" sldId="2147483655"/>
              <ac:picMk id="5" creationId="{6DE7188C-AD15-9EB5-CD82-D93A4C44F3F0}"/>
            </ac:picMkLst>
          </pc:picChg>
        </pc:sldLayoutChg>
        <pc:sldLayoutChg chg="modSp mod">
          <pc:chgData name="Lee, Whitney" userId="42c304cf-7bf0-4354-97f1-ba8873b86299" providerId="ADAL" clId="{211D9671-1ED9-551A-A998-E463F2A32939}" dt="2025-11-14T17:55:36.545" v="3559"/>
          <pc:sldLayoutMkLst>
            <pc:docMk/>
            <pc:sldMasterMk cId="0" sldId="2147483648"/>
            <pc:sldLayoutMk cId="3993272336" sldId="2147483659"/>
          </pc:sldLayoutMkLst>
          <pc:spChg chg="mod">
            <ac:chgData name="Lee, Whitney" userId="42c304cf-7bf0-4354-97f1-ba8873b86299" providerId="ADAL" clId="{211D9671-1ED9-551A-A998-E463F2A32939}" dt="2025-11-14T17:55:26.625" v="3558"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55:36.545" v="3559"/>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56:11.464" v="3564" actId="207"/>
          <pc:sldLayoutMkLst>
            <pc:docMk/>
            <pc:sldMasterMk cId="0" sldId="2147483648"/>
            <pc:sldLayoutMk cId="1379526535" sldId="2147483670"/>
          </pc:sldLayoutMkLst>
          <pc:spChg chg="mod">
            <ac:chgData name="Lee, Whitney" userId="42c304cf-7bf0-4354-97f1-ba8873b86299" providerId="ADAL" clId="{211D9671-1ED9-551A-A998-E463F2A32939}" dt="2025-11-11T19:04:20.995" v="76"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56:11.464" v="3564"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56:04.234" v="3563"/>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56:24.820" v="3567" actId="207"/>
          <pc:sldLayoutMkLst>
            <pc:docMk/>
            <pc:sldMasterMk cId="0" sldId="2147483648"/>
            <pc:sldLayoutMk cId="3117666292" sldId="2147483671"/>
          </pc:sldLayoutMkLst>
          <pc:spChg chg="mod">
            <ac:chgData name="Lee, Whitney" userId="42c304cf-7bf0-4354-97f1-ba8873b86299" providerId="ADAL" clId="{211D9671-1ED9-551A-A998-E463F2A32939}" dt="2025-11-14T17:56:24.820" v="3567"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56:22.332" v="3566"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56:19.015" v="3565"/>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55:56.659" v="3562"/>
          <pc:sldLayoutMkLst>
            <pc:docMk/>
            <pc:sldMasterMk cId="0" sldId="2147483648"/>
            <pc:sldLayoutMk cId="2105013169" sldId="2147483672"/>
          </pc:sldLayoutMkLst>
          <pc:spChg chg="mod">
            <ac:chgData name="Lee, Whitney" userId="42c304cf-7bf0-4354-97f1-ba8873b86299" providerId="ADAL" clId="{211D9671-1ED9-551A-A998-E463F2A32939}" dt="2025-11-14T17:55:49.562" v="3561" actId="207"/>
            <ac:spMkLst>
              <pc:docMk/>
              <pc:sldMasterMk cId="0" sldId="2147483648"/>
              <pc:sldLayoutMk cId="2105013169" sldId="2147483672"/>
              <ac:spMk id="8" creationId="{3F610FF4-2B60-ABC1-FB94-125F76CF7806}"/>
            </ac:spMkLst>
          </pc:spChg>
          <pc:grpChg chg="mod">
            <ac:chgData name="Lee, Whitney" userId="42c304cf-7bf0-4354-97f1-ba8873b86299" providerId="ADAL" clId="{211D9671-1ED9-551A-A998-E463F2A32939}" dt="2025-11-14T17:55:46.050" v="3560" actId="1076"/>
            <ac:grpSpMkLst>
              <pc:docMk/>
              <pc:sldMasterMk cId="0" sldId="2147483648"/>
              <pc:sldLayoutMk cId="2105013169" sldId="2147483672"/>
              <ac:grpSpMk id="4" creationId="{0CAE5721-1484-37D6-18D0-64555C916B1B}"/>
            </ac:grpSpMkLst>
          </pc:grpChg>
          <pc:picChg chg="mod">
            <ac:chgData name="Lee, Whitney" userId="42c304cf-7bf0-4354-97f1-ba8873b86299" providerId="ADAL" clId="{211D9671-1ED9-551A-A998-E463F2A32939}" dt="2025-11-14T17:55:56.659" v="3562"/>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56:40.674" v="3569"/>
          <pc:sldLayoutMkLst>
            <pc:docMk/>
            <pc:sldMasterMk cId="0" sldId="2147483648"/>
            <pc:sldLayoutMk cId="2411421136" sldId="2147483673"/>
          </pc:sldLayoutMkLst>
          <pc:spChg chg="mod">
            <ac:chgData name="Lee, Whitney" userId="42c304cf-7bf0-4354-97f1-ba8873b86299" providerId="ADAL" clId="{211D9671-1ED9-551A-A998-E463F2A32939}" dt="2025-11-14T17:56:32.043" v="3568"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56:40.674" v="3569"/>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56:50.955" v="3571" actId="207"/>
          <pc:sldLayoutMkLst>
            <pc:docMk/>
            <pc:sldMasterMk cId="0" sldId="2147483648"/>
            <pc:sldLayoutMk cId="1652537508" sldId="2147483674"/>
          </pc:sldLayoutMkLst>
          <pc:spChg chg="mod">
            <ac:chgData name="Lee, Whitney" userId="42c304cf-7bf0-4354-97f1-ba8873b86299" providerId="ADAL" clId="{211D9671-1ED9-551A-A998-E463F2A32939}" dt="2025-11-14T17:56:50.955" v="3571"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56:47.456" v="3570"/>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6:27:52.053" v="3592" actId="18131"/>
        <pc:sldMasterMkLst>
          <pc:docMk/>
          <pc:sldMasterMk cId="2113399045" sldId="2147483660"/>
        </pc:sldMasterMkLst>
        <pc:spChg chg="mod">
          <ac:chgData name="Lee, Whitney" userId="42c304cf-7bf0-4354-97f1-ba8873b86299" providerId="ADAL" clId="{211D9671-1ED9-551A-A998-E463F2A32939}" dt="2025-11-14T17:56:55.658" v="3572"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56:58.594" v="3573"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57:11.036" v="3575" actId="207"/>
          <pc:sldLayoutMkLst>
            <pc:docMk/>
            <pc:sldMasterMk cId="2113399045" sldId="2147483660"/>
            <pc:sldLayoutMk cId="2923927821" sldId="2147483662"/>
          </pc:sldLayoutMkLst>
          <pc:spChg chg="mod">
            <ac:chgData name="Lee, Whitney" userId="42c304cf-7bf0-4354-97f1-ba8873b86299" providerId="ADAL" clId="{211D9671-1ED9-551A-A998-E463F2A32939}" dt="2025-11-14T17:57:11.036" v="3575"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1T19:22:21.780" v="26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57:07.228" v="3574"/>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6:24:20.781" v="3587"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1T19:05:20.958" v="132"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57:16.187" v="3576"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6:24:20.781" v="3587"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6:23:19.060" v="3585"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7:57:29.813" v="3579" actId="207"/>
            <ac:spMkLst>
              <pc:docMk/>
              <pc:sldMasterMk cId="2113399045" sldId="2147483660"/>
              <pc:sldLayoutMk cId="126326423" sldId="2147483664"/>
              <ac:spMk id="4" creationId="{1716F096-317B-FE5B-CA00-165FA955B9A2}"/>
            </ac:spMkLst>
          </pc:spChg>
          <pc:picChg chg="add mod">
            <ac:chgData name="Lee, Whitney" userId="42c304cf-7bf0-4354-97f1-ba8873b86299" providerId="ADAL" clId="{211D9671-1ED9-551A-A998-E463F2A32939}" dt="2025-11-17T16:23:17.145" v="3584" actId="167"/>
            <ac:picMkLst>
              <pc:docMk/>
              <pc:sldMasterMk cId="2113399045" sldId="2147483660"/>
              <pc:sldLayoutMk cId="126326423" sldId="2147483664"/>
              <ac:picMk id="2" creationId="{4FDD6487-3F3B-9892-C74D-B977095110BA}"/>
            </ac:picMkLst>
          </pc:picChg>
          <pc:picChg chg="del">
            <ac:chgData name="Lee, Whitney" userId="42c304cf-7bf0-4354-97f1-ba8873b86299" providerId="ADAL" clId="{211D9671-1ED9-551A-A998-E463F2A32939}" dt="2025-11-17T16:23:19.060" v="3585" actId="478"/>
            <ac:picMkLst>
              <pc:docMk/>
              <pc:sldMasterMk cId="2113399045" sldId="2147483660"/>
              <pc:sldLayoutMk cId="126326423" sldId="2147483664"/>
              <ac:picMk id="3" creationId="{AB3C75D2-AE5B-6F7C-E508-B0FE8C83E626}"/>
            </ac:picMkLst>
          </pc:picChg>
        </pc:sldLayoutChg>
        <pc:sldLayoutChg chg="modSp mod">
          <pc:chgData name="Lee, Whitney" userId="42c304cf-7bf0-4354-97f1-ba8873b86299" providerId="ADAL" clId="{211D9671-1ED9-551A-A998-E463F2A32939}" dt="2025-11-17T16:25:28.013" v="3589"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1T19:05:34.593" v="150"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57:20.238" v="3577"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6:25:28.013" v="3589"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6:27:52.053" v="3592"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57:25.009" v="3578"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1T19:05:44.210" v="168"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6:27:52.053" v="3592"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1/12/26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For the next few weeks, we’ll be discovering some of the spiritual principles we can learn from animals in the Bible. We’ll start each lesson with some trivia to see how much we know about the animals we’re studying. Let’s get started with this week’s animal: birds!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Starter—Bird Trivia</a:t>
            </a:r>
          </a:p>
          <a:p>
            <a:r>
              <a:rPr lang="en-US" sz="1200" kern="1200" dirty="0">
                <a:solidFill>
                  <a:schemeClr val="tx1"/>
                </a:solidFill>
                <a:effectLst/>
                <a:latin typeface="+mn-lt"/>
                <a:ea typeface="+mn-ea"/>
                <a:cs typeface="+mn-cs"/>
              </a:rPr>
              <a:t>When I read each statement about birds, give me a thumbs-up if you think it’s true and a thumbs-down if you think it’s false.</a:t>
            </a:r>
            <a:r>
              <a:rPr lang="en-US" sz="1200" kern="1200" baseline="30000" dirty="0">
                <a:solidFill>
                  <a:schemeClr val="tx1"/>
                </a:solidFill>
                <a:effectLst/>
                <a:latin typeface="+mn-lt"/>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r>
              <a:rPr lang="en-US" sz="1200" kern="1200" dirty="0">
                <a:solidFill>
                  <a:schemeClr val="tx1"/>
                </a:solidFill>
                <a:effectLst/>
                <a:latin typeface="+mn-lt"/>
                <a:ea typeface="+mn-ea"/>
                <a:cs typeface="+mn-cs"/>
              </a:rPr>
              <a:t>• The hummingbird is the smallest bird in the world. </a:t>
            </a:r>
            <a:r>
              <a:rPr lang="en-US" sz="1200" i="1" kern="1200" dirty="0">
                <a:solidFill>
                  <a:schemeClr val="tx1"/>
                </a:solidFill>
                <a:effectLst/>
                <a:latin typeface="+mn-lt"/>
                <a:ea typeface="+mn-ea"/>
                <a:cs typeface="+mn-cs"/>
              </a:rPr>
              <a:t>(True. Some weigh less than a dime.)</a:t>
            </a:r>
          </a:p>
          <a:p>
            <a:r>
              <a:rPr lang="en-US" sz="1200" kern="1200" dirty="0">
                <a:solidFill>
                  <a:schemeClr val="tx1"/>
                </a:solidFill>
                <a:effectLst/>
                <a:latin typeface="+mn-lt"/>
                <a:ea typeface="+mn-ea"/>
                <a:cs typeface="+mn-cs"/>
              </a:rPr>
              <a:t>• Pelicans store food in their bills. </a:t>
            </a:r>
            <a:r>
              <a:rPr lang="en-US" sz="1200" i="1" kern="1200" dirty="0">
                <a:solidFill>
                  <a:schemeClr val="tx1"/>
                </a:solidFill>
                <a:effectLst/>
                <a:latin typeface="+mn-lt"/>
                <a:ea typeface="+mn-ea"/>
                <a:cs typeface="+mn-cs"/>
              </a:rPr>
              <a:t>(False. They usually only carry water in their bills.)</a:t>
            </a:r>
          </a:p>
          <a:p>
            <a:r>
              <a:rPr lang="en-US" sz="1200" kern="1200" dirty="0">
                <a:solidFill>
                  <a:schemeClr val="tx1"/>
                </a:solidFill>
                <a:effectLst/>
                <a:latin typeface="+mn-lt"/>
                <a:ea typeface="+mn-ea"/>
                <a:cs typeface="+mn-cs"/>
              </a:rPr>
              <a:t>• Ostriches lay the largest eggs relative to their body size. </a:t>
            </a:r>
            <a:r>
              <a:rPr lang="en-US" sz="1200" i="1" kern="1200" dirty="0">
                <a:solidFill>
                  <a:schemeClr val="tx1"/>
                </a:solidFill>
                <a:effectLst/>
                <a:latin typeface="+mn-lt"/>
                <a:ea typeface="+mn-ea"/>
                <a:cs typeface="+mn-cs"/>
              </a:rPr>
              <a:t>(False. Ostrich eggs are the largest overall, weighing about 2% of their mother’s body weight. Kiwi eggs weigh about 20% of their mother’s body weight.)</a:t>
            </a:r>
          </a:p>
          <a:p>
            <a:r>
              <a:rPr lang="en-US" sz="1200" kern="1200" dirty="0">
                <a:solidFill>
                  <a:schemeClr val="tx1"/>
                </a:solidFill>
                <a:effectLst/>
                <a:latin typeface="+mn-lt"/>
                <a:ea typeface="+mn-ea"/>
                <a:cs typeface="+mn-cs"/>
              </a:rPr>
              <a:t>• Cuckoos lay their eggs in other birds’ nests, tricking them into caring for their young. </a:t>
            </a:r>
            <a:r>
              <a:rPr lang="en-US" sz="1200" i="1" kern="1200" dirty="0">
                <a:solidFill>
                  <a:schemeClr val="tx1"/>
                </a:solidFill>
                <a:effectLst/>
                <a:latin typeface="+mn-lt"/>
                <a:ea typeface="+mn-ea"/>
                <a:cs typeface="+mn-cs"/>
              </a:rPr>
              <a:t>(True. Cuckoos can even adapt the color of their eggs’ shells to match those of the other birds in their habitat.)</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lands of the Bible connect three continents—Europe, Africa, and Asia—and contain multiple bodies of water. This means there are numerous ecosystems in a relatively small space, which has resulted in a large variety of wildlife, especially birds. Israel covers about</a:t>
            </a:r>
          </a:p>
          <a:p>
            <a:r>
              <a:rPr lang="en-US" sz="1200" kern="1200" dirty="0">
                <a:solidFill>
                  <a:schemeClr val="tx1"/>
                </a:solidFill>
                <a:effectLst/>
                <a:latin typeface="+mn-lt"/>
                <a:ea typeface="+mn-ea"/>
                <a:cs typeface="+mn-cs"/>
              </a:rPr>
              <a:t>8,600 square miles and has about 380 bird species (about one species per 23 square miles).</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By comparison, the United States covers almost 4 million square miles and has about 1,120 bird species (about one species per 3,400 square miles). In other words, the huge number of birds in Israel might explain why they appear so often in the Bible.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1: Birds in the Bible</a:t>
            </a:r>
          </a:p>
          <a:p>
            <a:r>
              <a:rPr lang="en-US" sz="1200" b="0" kern="1200" dirty="0">
                <a:solidFill>
                  <a:schemeClr val="tx1"/>
                </a:solidFill>
                <a:effectLst/>
                <a:latin typeface="+mn-lt"/>
                <a:ea typeface="+mn-ea"/>
                <a:cs typeface="+mn-cs"/>
              </a:rPr>
              <a:t>Students will learn details about some of the many birds mentioned in the Bible.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Adapted from “Ultimate Bird Trivia Quiz,” </a:t>
            </a:r>
            <a:r>
              <a:rPr lang="en-US" sz="1200" kern="1200" dirty="0" err="1">
                <a:solidFill>
                  <a:schemeClr val="tx1"/>
                </a:solidFill>
                <a:effectLst/>
                <a:latin typeface="+mn-lt"/>
                <a:ea typeface="+mn-ea"/>
                <a:cs typeface="+mn-cs"/>
              </a:rPr>
              <a:t>Britannica.com</a:t>
            </a:r>
            <a:r>
              <a:rPr lang="en-US" sz="1200" kern="1200" dirty="0">
                <a:solidFill>
                  <a:schemeClr val="tx1"/>
                </a:solidFill>
                <a:effectLst/>
                <a:latin typeface="+mn-lt"/>
                <a:ea typeface="+mn-ea"/>
                <a:cs typeface="+mn-cs"/>
              </a:rPr>
              <a:t>, accessed April 4, 2024, https://</a:t>
            </a:r>
            <a:r>
              <a:rPr lang="en-US" sz="1200" kern="1200" dirty="0" err="1">
                <a:solidFill>
                  <a:schemeClr val="tx1"/>
                </a:solidFill>
                <a:effectLst/>
                <a:latin typeface="+mn-lt"/>
                <a:ea typeface="+mn-ea"/>
                <a:cs typeface="+mn-cs"/>
              </a:rPr>
              <a:t>www.britannica.com</a:t>
            </a:r>
            <a:r>
              <a:rPr lang="en-US" sz="1200" kern="1200" dirty="0">
                <a:solidFill>
                  <a:schemeClr val="tx1"/>
                </a:solidFill>
                <a:effectLst/>
                <a:latin typeface="+mn-lt"/>
                <a:ea typeface="+mn-ea"/>
                <a:cs typeface="+mn-cs"/>
              </a:rPr>
              <a:t>/quiz/know-your-birds-quiz.</a:t>
            </a:r>
          </a:p>
          <a:p>
            <a:r>
              <a:rPr lang="en-US" sz="1200" kern="1200" dirty="0">
                <a:solidFill>
                  <a:schemeClr val="tx1"/>
                </a:solidFill>
                <a:effectLst/>
                <a:latin typeface="+mn-lt"/>
                <a:ea typeface="+mn-ea"/>
                <a:cs typeface="+mn-cs"/>
              </a:rPr>
              <a:t>2. </a:t>
            </a:r>
            <a:r>
              <a:rPr lang="en-US" sz="1200" i="1" kern="1200" dirty="0">
                <a:solidFill>
                  <a:schemeClr val="tx1"/>
                </a:solidFill>
                <a:effectLst/>
                <a:latin typeface="+mn-lt"/>
                <a:ea typeface="+mn-ea"/>
                <a:cs typeface="+mn-cs"/>
              </a:rPr>
              <a:t>Eerdmans Dictionary of the Bible</a:t>
            </a:r>
            <a:r>
              <a:rPr lang="en-US" sz="1200" kern="1200" dirty="0">
                <a:solidFill>
                  <a:schemeClr val="tx1"/>
                </a:solidFill>
                <a:effectLst/>
                <a:latin typeface="+mn-lt"/>
                <a:ea typeface="+mn-ea"/>
                <a:cs typeface="+mn-cs"/>
              </a:rPr>
              <a:t>, ed. David Noel Freedman (Grand Rapids, MI: Eerdmans, 2000), Accordance.</a:t>
            </a:r>
          </a:p>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Exodus 19:3–5; Deuteronomy 32:10–12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L="0" indent="0" algn="l">
              <a:buNone/>
            </a:pPr>
            <a:r>
              <a:rPr lang="en-US" sz="1200" b="0" i="0" kern="1200" dirty="0">
                <a:solidFill>
                  <a:schemeClr val="tx1"/>
                </a:solidFill>
                <a:effectLst/>
                <a:latin typeface="+mn-lt"/>
                <a:ea typeface="+mn-ea"/>
                <a:cs typeface="+mn-cs"/>
              </a:rPr>
              <a:t>19:3. Then Moses climbed the mountain to appear before God.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called to him from the mountain and said, “Give these instructions to the family of Jacob; announce it to the descendants of Israel: 4. ‘You have seen what I did to the Egyptians. You know how I carried you on eagles’ wings and brought you to myself. 5. Now if you will obey me and keep my covenant, you will be my own special treasure from among all the peoples on earth; for all the earth belongs to me.</a:t>
            </a:r>
          </a:p>
          <a:p>
            <a:pPr marL="0" indent="0" algn="l">
              <a:buNone/>
            </a:pP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32:10. He found them in a desert land, in an empty, howling wasteland. He surrounded them and watched over them; he guarded them as he would guard his own eyes. 11. Like an eagle that rouses her chicks and hovers over her young, so he spread his wings to take them up and carried them safely on his pinions. 12.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alone guided them; they followed no foreign gods.</a:t>
            </a:r>
          </a:p>
          <a:p>
            <a:pPr marL="228600" indent="-228600" algn="l">
              <a:buAutoNum type="arabicPeriod"/>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19:3.</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And Moses went up unto God,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called unto him out of the mountain, saying, Thus shalt thou say to the house of Jacob, and tell the children of Israel; 4. Ye have seen what I did unto the Egyptians, and how I bare you on eagles' wings, and brought you unto myself. 5. Now therefore, if ye will obey my voice indeed, and keep my covenant, then ye shall be a peculiar treasure unto me above all people: for all the earth is mine: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32:10. He found him in a desert land, and in the waste howling wilderness; he led him about, he instructed him, he kept him as the apple of his eye. 11. As an eagle </a:t>
            </a:r>
            <a:r>
              <a:rPr lang="en-US" sz="1200" b="0" i="0" kern="1200" dirty="0" err="1">
                <a:solidFill>
                  <a:schemeClr val="tx1"/>
                </a:solidFill>
                <a:effectLst/>
                <a:latin typeface="+mn-lt"/>
                <a:ea typeface="+mn-ea"/>
                <a:cs typeface="+mn-cs"/>
              </a:rPr>
              <a:t>stirreth</a:t>
            </a:r>
            <a:r>
              <a:rPr lang="en-US" sz="1200" b="0" i="0" kern="1200" dirty="0">
                <a:solidFill>
                  <a:schemeClr val="tx1"/>
                </a:solidFill>
                <a:effectLst/>
                <a:latin typeface="+mn-lt"/>
                <a:ea typeface="+mn-ea"/>
                <a:cs typeface="+mn-cs"/>
              </a:rPr>
              <a:t> up her nest, </a:t>
            </a:r>
            <a:r>
              <a:rPr lang="en-US" sz="1200" b="0" i="0" kern="1200" dirty="0" err="1">
                <a:solidFill>
                  <a:schemeClr val="tx1"/>
                </a:solidFill>
                <a:effectLst/>
                <a:latin typeface="+mn-lt"/>
                <a:ea typeface="+mn-ea"/>
                <a:cs typeface="+mn-cs"/>
              </a:rPr>
              <a:t>fluttereth</a:t>
            </a:r>
            <a:r>
              <a:rPr lang="en-US" sz="1200" b="0" i="0" kern="1200" dirty="0">
                <a:solidFill>
                  <a:schemeClr val="tx1"/>
                </a:solidFill>
                <a:effectLst/>
                <a:latin typeface="+mn-lt"/>
                <a:ea typeface="+mn-ea"/>
                <a:cs typeface="+mn-cs"/>
              </a:rPr>
              <a:t> over her young, </a:t>
            </a:r>
            <a:r>
              <a:rPr lang="en-US" sz="1200" b="0" i="0" kern="1200" dirty="0" err="1">
                <a:solidFill>
                  <a:schemeClr val="tx1"/>
                </a:solidFill>
                <a:effectLst/>
                <a:latin typeface="+mn-lt"/>
                <a:ea typeface="+mn-ea"/>
                <a:cs typeface="+mn-cs"/>
              </a:rPr>
              <a:t>spreadeth</a:t>
            </a:r>
            <a:r>
              <a:rPr lang="en-US" sz="1200" b="0" i="0" kern="1200" dirty="0">
                <a:solidFill>
                  <a:schemeClr val="tx1"/>
                </a:solidFill>
                <a:effectLst/>
                <a:latin typeface="+mn-lt"/>
                <a:ea typeface="+mn-ea"/>
                <a:cs typeface="+mn-cs"/>
              </a:rPr>
              <a:t> abroad her wings, taketh them, </a:t>
            </a:r>
            <a:r>
              <a:rPr lang="en-US" sz="1200" b="0" i="0" kern="1200" dirty="0" err="1">
                <a:solidFill>
                  <a:schemeClr val="tx1"/>
                </a:solidFill>
                <a:effectLst/>
                <a:latin typeface="+mn-lt"/>
                <a:ea typeface="+mn-ea"/>
                <a:cs typeface="+mn-cs"/>
              </a:rPr>
              <a:t>beareth</a:t>
            </a:r>
            <a:r>
              <a:rPr lang="en-US" sz="1200" b="0" i="0" kern="1200" dirty="0">
                <a:solidFill>
                  <a:schemeClr val="tx1"/>
                </a:solidFill>
                <a:effectLst/>
                <a:latin typeface="+mn-lt"/>
                <a:ea typeface="+mn-ea"/>
                <a:cs typeface="+mn-cs"/>
              </a:rPr>
              <a:t> them on her wings: 12. So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alone did lead him, and there was no strange god with him.</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Isaiah 40:27–31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27. </a:t>
            </a:r>
            <a:r>
              <a:rPr lang="en-US" sz="1200" b="0" i="0" kern="1200" dirty="0">
                <a:solidFill>
                  <a:schemeClr val="tx1"/>
                </a:solidFill>
                <a:effectLst/>
                <a:latin typeface="+mn-lt"/>
                <a:ea typeface="+mn-ea"/>
                <a:cs typeface="+mn-cs"/>
              </a:rPr>
              <a:t>O Jacob, how can you say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does not see your troubles? O Israel, how can you say God ignores your rights? 28. Have you never heard? Have you never understood?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is the everlasting God, the Creator of all the earth. He never grows weak or weary. No one can measure the depths of his understanding. 29. He gives power to the weak and strength to the powerless. 30. Even youths will become weak and tired, and young men will fall in exhaustion. 31. But those who trust in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find new strength. They will soar high on wings like eagles. They will run and not grow weary. They will walk and not faint.</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0" i="0" kern="1200" dirty="0">
                <a:solidFill>
                  <a:schemeClr val="tx1"/>
                </a:solidFill>
                <a:effectLst/>
                <a:latin typeface="+mn-lt"/>
                <a:ea typeface="+mn-ea"/>
                <a:cs typeface="+mn-cs"/>
              </a:rPr>
              <a:t>27. Why sayest thou, O Jacob, and </a:t>
            </a:r>
            <a:r>
              <a:rPr lang="en-US" sz="1200" b="0" i="0" kern="1200" dirty="0" err="1">
                <a:solidFill>
                  <a:schemeClr val="tx1"/>
                </a:solidFill>
                <a:effectLst/>
                <a:latin typeface="+mn-lt"/>
                <a:ea typeface="+mn-ea"/>
                <a:cs typeface="+mn-cs"/>
              </a:rPr>
              <a:t>speakest</a:t>
            </a:r>
            <a:r>
              <a:rPr lang="en-US" sz="1200" b="0" i="0" kern="1200" dirty="0">
                <a:solidFill>
                  <a:schemeClr val="tx1"/>
                </a:solidFill>
                <a:effectLst/>
                <a:latin typeface="+mn-lt"/>
                <a:ea typeface="+mn-ea"/>
                <a:cs typeface="+mn-cs"/>
              </a:rPr>
              <a:t>, O Israel, My way is hid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my judgment is passed over from my God? 28. Hast thou not known? hast thou not heard, that the everlasting God,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 Creator of the ends of the earth, </a:t>
            </a:r>
            <a:r>
              <a:rPr lang="en-US" sz="1200" b="0" i="0" kern="1200" dirty="0" err="1">
                <a:solidFill>
                  <a:schemeClr val="tx1"/>
                </a:solidFill>
                <a:effectLst/>
                <a:latin typeface="+mn-lt"/>
                <a:ea typeface="+mn-ea"/>
                <a:cs typeface="+mn-cs"/>
              </a:rPr>
              <a:t>fainteth</a:t>
            </a:r>
            <a:r>
              <a:rPr lang="en-US" sz="1200" b="0" i="0" kern="1200" dirty="0">
                <a:solidFill>
                  <a:schemeClr val="tx1"/>
                </a:solidFill>
                <a:effectLst/>
                <a:latin typeface="+mn-lt"/>
                <a:ea typeface="+mn-ea"/>
                <a:cs typeface="+mn-cs"/>
              </a:rPr>
              <a:t> not, neither is weary? there is no searching of his understanding. 29. He giveth power to the faint; and to them that have no might he </a:t>
            </a:r>
            <a:r>
              <a:rPr lang="en-US" sz="1200" b="0" i="0" kern="1200" dirty="0" err="1">
                <a:solidFill>
                  <a:schemeClr val="tx1"/>
                </a:solidFill>
                <a:effectLst/>
                <a:latin typeface="+mn-lt"/>
                <a:ea typeface="+mn-ea"/>
                <a:cs typeface="+mn-cs"/>
              </a:rPr>
              <a:t>increaseth</a:t>
            </a:r>
            <a:r>
              <a:rPr lang="en-US" sz="1200" b="0" i="0" kern="1200" dirty="0">
                <a:solidFill>
                  <a:schemeClr val="tx1"/>
                </a:solidFill>
                <a:effectLst/>
                <a:latin typeface="+mn-lt"/>
                <a:ea typeface="+mn-ea"/>
                <a:cs typeface="+mn-cs"/>
              </a:rPr>
              <a:t> strength. 30. Even the youths shall faint and be weary, and the young men shall utterly fall: 31. But they that wait upon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shall renew their strength; they shall mount up with wings as eagles; they shall run, and not be weary; and they shall walk, and not faint.</a:t>
            </a: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91:1–4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L="0" indent="0" algn="l">
              <a:buNone/>
            </a:pPr>
            <a:r>
              <a:rPr lang="en-US" sz="1200" b="0" i="0" kern="1200" dirty="0">
                <a:solidFill>
                  <a:schemeClr val="tx1"/>
                </a:solidFill>
                <a:effectLst/>
                <a:latin typeface="+mn-lt"/>
                <a:ea typeface="+mn-ea"/>
                <a:cs typeface="+mn-cs"/>
              </a:rPr>
              <a:t>1. Those who live in the shelter of the Most High will find rest in the shadow of the Almighty. 2. This I declare about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He alone is my refuge, my place of safety; he is my God, and I trust him. 3. For he will rescue you from every trap and protect you from deadly disease. 4. He will cover you with his feathers. He will shelter you with his wings. His faithful promises are your armor and protection.</a:t>
            </a:r>
          </a:p>
          <a:p>
            <a:pPr marL="0" indent="0" algn="l">
              <a:buNone/>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He that dwelleth in the secret place of the most High shall abide under the shadow of the Almighty. 2. I will say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He is my refuge and my fortress: my God; in him will I trust. 3. Surely he shall deliver thee from the snare of the fowler, and from the noisome pestilence. 4. He shall cover thee with his feathers, and under his wings shalt thou trust: his truth shall be thy shield and buckler.</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Matthew 23:37–38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37. “O Jerusalem, Jerusalem, the city that kills the prophets and stones God’s messengers! How often I have wanted to gather your children together as a hen protects her chicks beneath her wings, but you wouldn’t let me. 38. And now, look, your house is abandoned and desolate.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37. </a:t>
            </a:r>
            <a:r>
              <a:rPr lang="en-US" sz="1200" b="0" i="0" kern="1200" dirty="0">
                <a:solidFill>
                  <a:schemeClr val="tx1"/>
                </a:solidFill>
                <a:effectLst/>
                <a:latin typeface="+mn-lt"/>
                <a:ea typeface="+mn-ea"/>
                <a:cs typeface="+mn-cs"/>
              </a:rPr>
              <a:t>O Jerusalem, Jerusalem, thou that </a:t>
            </a:r>
            <a:r>
              <a:rPr lang="en-US" sz="1200" b="0" i="0" kern="1200" dirty="0" err="1">
                <a:solidFill>
                  <a:schemeClr val="tx1"/>
                </a:solidFill>
                <a:effectLst/>
                <a:latin typeface="+mn-lt"/>
                <a:ea typeface="+mn-ea"/>
                <a:cs typeface="+mn-cs"/>
              </a:rPr>
              <a:t>killest</a:t>
            </a:r>
            <a:r>
              <a:rPr lang="en-US" sz="1200" b="0" i="0" kern="1200" dirty="0">
                <a:solidFill>
                  <a:schemeClr val="tx1"/>
                </a:solidFill>
                <a:effectLst/>
                <a:latin typeface="+mn-lt"/>
                <a:ea typeface="+mn-ea"/>
                <a:cs typeface="+mn-cs"/>
              </a:rPr>
              <a:t> the prophets, and </a:t>
            </a:r>
            <a:r>
              <a:rPr lang="en-US" sz="1200" b="0" i="0" kern="1200" dirty="0" err="1">
                <a:solidFill>
                  <a:schemeClr val="tx1"/>
                </a:solidFill>
                <a:effectLst/>
                <a:latin typeface="+mn-lt"/>
                <a:ea typeface="+mn-ea"/>
                <a:cs typeface="+mn-cs"/>
              </a:rPr>
              <a:t>stonest</a:t>
            </a:r>
            <a:r>
              <a:rPr lang="en-US" sz="1200" b="0" i="0" kern="1200" dirty="0">
                <a:solidFill>
                  <a:schemeClr val="tx1"/>
                </a:solidFill>
                <a:effectLst/>
                <a:latin typeface="+mn-lt"/>
                <a:ea typeface="+mn-ea"/>
                <a:cs typeface="+mn-cs"/>
              </a:rPr>
              <a:t> them which are sent unto thee, how often would I have gathered thy children together, even as a hen </a:t>
            </a:r>
            <a:r>
              <a:rPr lang="en-US" sz="1200" b="0" i="0" kern="1200" dirty="0" err="1">
                <a:solidFill>
                  <a:schemeClr val="tx1"/>
                </a:solidFill>
                <a:effectLst/>
                <a:latin typeface="+mn-lt"/>
                <a:ea typeface="+mn-ea"/>
                <a:cs typeface="+mn-cs"/>
              </a:rPr>
              <a:t>gathereth</a:t>
            </a:r>
            <a:r>
              <a:rPr lang="en-US" sz="1200" b="0" i="0" kern="1200" dirty="0">
                <a:solidFill>
                  <a:schemeClr val="tx1"/>
                </a:solidFill>
                <a:effectLst/>
                <a:latin typeface="+mn-lt"/>
                <a:ea typeface="+mn-ea"/>
                <a:cs typeface="+mn-cs"/>
              </a:rPr>
              <a:t> her chickens under her wings, and ye would not! 38. Behold, your house is left unto you desolate.</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Times"/>
              </a:rPr>
              <a:t>Resource Packet Item 3: Healing in His Wings</a:t>
            </a:r>
          </a:p>
          <a:p>
            <a:r>
              <a:rPr lang="en-US" sz="1200" kern="1200" dirty="0">
                <a:solidFill>
                  <a:schemeClr val="tx1"/>
                </a:solidFill>
                <a:effectLst/>
                <a:latin typeface="+mn-lt"/>
                <a:ea typeface="+mn-ea"/>
                <a:cs typeface="+mn-cs"/>
              </a:rPr>
              <a:t>Students will compare Matthew 9 and Malachi 4:2 and consider what it means to find healing in the Messiah’s wings.</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Most of the lessons we learn from the birds in the Bible center on God’s love, power, and provision. Like sparrows, we can be at home in His presence, knowing He sees us and cares for us. Like eagles, we can trust Him to carry us and soar on His strength. Like helpless baby birds, we can find shelter and protection under His wings—not just from the dangers of this world but from eternal judgment. The all-powerful God who created more than ten thousand species of birds—and knows each one—is more than able to care for 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Exodus 19:1–8; Deuteronomy 32:10–12; Psalms 84:1–4; 91:1–8; Isaiah 40:27–31; Matthew 10:26–33; 23:37–39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rest in God’s protection and provision.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rely on God’s strength instead of their own.</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practice observing spiritual principles in nature.</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B188E-E080-AAAB-CD8C-BB7F2141A8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E8D23C-01E4-45B2-0ECB-39CC5D800A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E5D86A-A1A0-609E-10C2-0BC71AF2EB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a:extLst>
              <a:ext uri="{FF2B5EF4-FFF2-40B4-BE49-F238E27FC236}">
                <a16:creationId xmlns:a16="http://schemas.microsoft.com/office/drawing/2014/main" id="{2610160A-C967-9CB2-B3E0-8ED4A5E3A8FF}"/>
              </a:ext>
            </a:extLst>
          </p:cNvPr>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2587607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84:1-4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1. How lovely is your dwelling place,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of Heaven’s Armies. 2. I long, yes, I faint with longing to enter the courts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With my whole being, body and soul, I will shout joyfully to the living God. 3. Even the sparrow finds a home, and the swallow builds her nest and raises her young at a place near your altar,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of Heaven’s Armies, my King and my God! 4. What joy for those who can live in your house, always singing your praises. </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How amiable are thy tabernacles,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of hosts! 2. My soul </a:t>
            </a:r>
            <a:r>
              <a:rPr lang="en-US" sz="1200" b="0" i="0" kern="1200" dirty="0" err="1">
                <a:solidFill>
                  <a:schemeClr val="tx1"/>
                </a:solidFill>
                <a:effectLst/>
                <a:latin typeface="+mn-lt"/>
                <a:ea typeface="+mn-ea"/>
                <a:cs typeface="+mn-cs"/>
              </a:rPr>
              <a:t>longeth</a:t>
            </a:r>
            <a:r>
              <a:rPr lang="en-US" sz="1200" b="0" i="0" kern="1200" dirty="0">
                <a:solidFill>
                  <a:schemeClr val="tx1"/>
                </a:solidFill>
                <a:effectLst/>
                <a:latin typeface="+mn-lt"/>
                <a:ea typeface="+mn-ea"/>
                <a:cs typeface="+mn-cs"/>
              </a:rPr>
              <a:t>, yea, even </a:t>
            </a:r>
            <a:r>
              <a:rPr lang="en-US" sz="1200" b="0" i="0" kern="1200" dirty="0" err="1">
                <a:solidFill>
                  <a:schemeClr val="tx1"/>
                </a:solidFill>
                <a:effectLst/>
                <a:latin typeface="+mn-lt"/>
                <a:ea typeface="+mn-ea"/>
                <a:cs typeface="+mn-cs"/>
              </a:rPr>
              <a:t>fainteth</a:t>
            </a:r>
            <a:r>
              <a:rPr lang="en-US" sz="1200" b="0" i="0" kern="1200" dirty="0">
                <a:solidFill>
                  <a:schemeClr val="tx1"/>
                </a:solidFill>
                <a:effectLst/>
                <a:latin typeface="+mn-lt"/>
                <a:ea typeface="+mn-ea"/>
                <a:cs typeface="+mn-cs"/>
              </a:rPr>
              <a:t> for the courts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heart and my flesh </a:t>
            </a:r>
            <a:r>
              <a:rPr lang="en-US" sz="1200" b="0" i="0" kern="1200" dirty="0" err="1">
                <a:solidFill>
                  <a:schemeClr val="tx1"/>
                </a:solidFill>
                <a:effectLst/>
                <a:latin typeface="+mn-lt"/>
                <a:ea typeface="+mn-ea"/>
                <a:cs typeface="+mn-cs"/>
              </a:rPr>
              <a:t>crieth</a:t>
            </a:r>
            <a:r>
              <a:rPr lang="en-US" sz="1200" b="0" i="0" kern="1200" dirty="0">
                <a:solidFill>
                  <a:schemeClr val="tx1"/>
                </a:solidFill>
                <a:effectLst/>
                <a:latin typeface="+mn-lt"/>
                <a:ea typeface="+mn-ea"/>
                <a:cs typeface="+mn-cs"/>
              </a:rPr>
              <a:t> out for the living God. 3. Yea, the sparrow hath found an house, and the swallow a nest for herself, where she may lay her young, even thine altars,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of hosts, my King, and my God. 4. Blessed are they that dwell in thy house: they will be still praising thee. Selah.</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Download the lesson 9 video “Look at the Birds” at </a:t>
            </a:r>
            <a:r>
              <a:rPr lang="en-US" dirty="0" err="1">
                <a:effectLst/>
                <a:highlight>
                  <a:srgbClr val="00FFFF"/>
                </a:highlight>
                <a:latin typeface="Franklin Gothic Medium" panose="020B0603020102020204" pitchFamily="34" charset="0"/>
              </a:rPr>
              <a:t>radiantlifecurriculum.com</a:t>
            </a:r>
            <a:r>
              <a:rPr lang="en-US" dirty="0">
                <a:effectLst/>
                <a:highlight>
                  <a:srgbClr val="00FFFF"/>
                </a:highlight>
                <a:latin typeface="Franklin Gothic Medium" panose="020B0603020102020204" pitchFamily="34" charset="0"/>
              </a:rPr>
              <a:t>/resources and place it in the slide above. </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2: Longing for the Living God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Students will look for similarities between Psalms 42 and 84, both of which are attributed to the Sons of Korah and use the phrase “living God.”</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Matthew 10:29–31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29. </a:t>
            </a:r>
            <a:r>
              <a:rPr lang="en-US" sz="1200" b="0" i="0" kern="1200" dirty="0">
                <a:solidFill>
                  <a:schemeClr val="tx1"/>
                </a:solidFill>
                <a:effectLst/>
                <a:latin typeface="+mn-lt"/>
                <a:ea typeface="+mn-ea"/>
                <a:cs typeface="+mn-cs"/>
              </a:rPr>
              <a:t>What is the price of two sparrows—one copper coin? But not a single sparrow can fall to the ground without your Father knowing it. 30. And the very hairs on your head are all numbered. 31. So don’t be afraid; you are more valuable to God than a whole flock of sparrows.</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29.</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Are not two sparrows sold for a farthing? and one of them shall not fall on the ground without your Father. 30. But the very hairs of your head are all numbered. 31. Fear ye not therefore, ye are of more value than many sparrows.</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DE7188C-AD15-9EB5-CD82-D93A4C44F3F0}"/>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12881" y="6165890"/>
            <a:ext cx="9946419"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God intentionally created all the animals, and He chose to include some of them in His Word. Sometimes they’re simply characters in a story (like the lions in the den with Daniel), while other times they’re Illustrations for remembering history or teaching spiritual principles (like the Passover Lamb). When we come across animals in our Bible study, we should ask what lesson God would have us learn.</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3</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447800" y="6425494"/>
            <a:ext cx="7365550" cy="2370854"/>
            <a:chOff x="1072481" y="6049132"/>
            <a:chExt cx="7633493" cy="2370854"/>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049132"/>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Lessons from Animals in</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72481" y="7640221"/>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BIBLE</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MATTHEW 6:26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73" r="29941"/>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HIS EYE IS ON THE SPARROW</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73" t="5" r="25185"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ON EAGLE’S WINGS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4380" r="-17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UNDER GOD’S WINGS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FDD6487-3F3B-9892-C74D-B977095110BA}"/>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3810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9—BIRDS IN THE BIBLE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917082"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Exodus 19:3–5; Deuteronomy 32:10–12</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 CARRIED YOU”</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18928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uses the eagle as a symbol of His care and protection?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 has carried you?</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8449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Exodus 19:3–5; Deuteronomy 32:10–12</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 CARRIED YOU”</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Isaiah 40:27–31</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STRENGTH TO SOAR</a:t>
            </a:r>
          </a:p>
        </p:txBody>
      </p:sp>
    </p:spTree>
    <p:extLst>
      <p:ext uri="{BB962C8B-B14F-4D97-AF65-F5344CB8AC3E}">
        <p14:creationId xmlns:p14="http://schemas.microsoft.com/office/powerpoint/2010/main" val="657166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1219200" y="3619500"/>
            <a:ext cx="84582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Imagine that you’re a bird soaring high in the sky. What would that feel like? How can you experience something similar when you are relying on God’s strength?</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practical ways to put your hope in God?</a:t>
            </a:r>
          </a:p>
        </p:txBody>
      </p:sp>
    </p:spTree>
    <p:extLst>
      <p:ext uri="{BB962C8B-B14F-4D97-AF65-F5344CB8AC3E}">
        <p14:creationId xmlns:p14="http://schemas.microsoft.com/office/powerpoint/2010/main" val="530373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91:1–4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FINDING REFUGE</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names do you typically use to address God when you pray? How do those names reflect your personal relationship with Him?</a:t>
            </a: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91:1–4</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654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FINDING REFUGE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195678"/>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23:37–38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11052"/>
            <a:ext cx="81878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REFUSING SHELTER</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 animal instincts sometimes reflect more wisdom than human free will?</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areas of your life do you need to accept Jesus’ protection and help?</a:t>
            </a:r>
          </a:p>
        </p:txBody>
      </p:sp>
    </p:spTree>
    <p:extLst>
      <p:ext uri="{BB962C8B-B14F-4D97-AF65-F5344CB8AC3E}">
        <p14:creationId xmlns:p14="http://schemas.microsoft.com/office/powerpoint/2010/main" val="463717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238500"/>
            <a:ext cx="7696200" cy="5878532"/>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Choose one insight from today’s lesson and share it with someone this week.</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Spend some time watching birds—whether outside your home, at a park or zoo, or in a nature documentary. What spiritual principles can you learn from their God-given characteristics and behaviors?</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Read Matthew 6:25–34 and journal your response. Then share the truths of this Scripture with someone who may be struggling with anxiety.</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is sovereign over His entire creation.</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79" y="37719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DONKEYS IN THE BIBLE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God’s concern for birds is far outshined by His love for us.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4000500"/>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BIRDS IN THE BIBLE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1018A-8520-1E97-6186-2979E5EF1217}"/>
            </a:ext>
          </a:extLst>
        </p:cNvPr>
        <p:cNvGrpSpPr/>
        <p:nvPr/>
      </p:nvGrpSpPr>
      <p:grpSpPr>
        <a:xfrm>
          <a:off x="0" y="0"/>
          <a:ext cx="0" cy="0"/>
          <a:chOff x="0" y="0"/>
          <a:chExt cx="0" cy="0"/>
        </a:xfrm>
      </p:grpSpPr>
    </p:spTree>
    <p:extLst>
      <p:ext uri="{BB962C8B-B14F-4D97-AF65-F5344CB8AC3E}">
        <p14:creationId xmlns:p14="http://schemas.microsoft.com/office/powerpoint/2010/main" val="1453298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77000" y="2247900"/>
            <a:ext cx="82296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Behold the fowls of the air: for they sow not, neither do they reap, nor gather into barns; yet your heavenly</a:t>
            </a:r>
          </a:p>
          <a:p>
            <a:pPr>
              <a:lnSpc>
                <a:spcPts val="6599"/>
              </a:lnSpc>
            </a:pPr>
            <a:r>
              <a:rPr lang="en-US" sz="5499" dirty="0">
                <a:solidFill>
                  <a:srgbClr val="FFFFFF"/>
                </a:solidFill>
                <a:latin typeface="Corbel" panose="020B0503020204020204" pitchFamily="34" charset="0"/>
              </a:rPr>
              <a:t>Father </a:t>
            </a:r>
            <a:r>
              <a:rPr lang="en-US" sz="5499" dirty="0" err="1">
                <a:solidFill>
                  <a:srgbClr val="FFFFFF"/>
                </a:solidFill>
                <a:latin typeface="Corbel" panose="020B0503020204020204" pitchFamily="34" charset="0"/>
              </a:rPr>
              <a:t>feedeth</a:t>
            </a:r>
            <a:r>
              <a:rPr lang="en-US" sz="5499" dirty="0">
                <a:solidFill>
                  <a:srgbClr val="FFFFFF"/>
                </a:solidFill>
                <a:latin typeface="Corbel" panose="020B0503020204020204" pitchFamily="34" charset="0"/>
              </a:rPr>
              <a:t> them. Are ye not much better than they?</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181150"/>
            <a:ext cx="8763000" cy="5924699"/>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Look at the birds. They don’t plant or harvest or store food in barns, for your heavenly Father feeds them. And aren’t you far more valuable to him than they are?</a:t>
            </a:r>
          </a:p>
          <a:p>
            <a:pPr>
              <a:lnSpc>
                <a:spcPts val="6599"/>
              </a:lnSpc>
            </a:pPr>
            <a:endParaRPr lang="en-US" sz="5500" dirty="0">
              <a:solidFill>
                <a:srgbClr val="FFFFFF"/>
              </a:solidFill>
              <a:latin typeface="Corbel" panose="020B0503020204020204" pitchFamily="34" charset="0"/>
            </a:endParaRP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LIVING IN GOD’S PRESENCE</a:t>
            </a:r>
          </a:p>
          <a:p>
            <a:pPr>
              <a:lnSpc>
                <a:spcPts val="3840"/>
              </a:lnSpc>
            </a:pPr>
            <a:r>
              <a:rPr lang="en-US" sz="3200" spc="160" dirty="0">
                <a:solidFill>
                  <a:srgbClr val="FFFFFF"/>
                </a:solidFill>
                <a:latin typeface="Franklin Gothic Medium" panose="020B0603020102020204" pitchFamily="34" charset="0"/>
              </a:rPr>
              <a:t>Psalm 84:1–4</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dia Placeholder 2">
            <a:extLst>
              <a:ext uri="{FF2B5EF4-FFF2-40B4-BE49-F238E27FC236}">
                <a16:creationId xmlns:a16="http://schemas.microsoft.com/office/drawing/2014/main" id="{818AE922-EF58-CE61-DDFC-08A526422DA6}"/>
              </a:ext>
            </a:extLst>
          </p:cNvPr>
          <p:cNvSpPr txBox="1">
            <a:spLocks/>
          </p:cNvSpPr>
          <p:nvPr/>
        </p:nvSpPr>
        <p:spPr>
          <a:xfrm>
            <a:off x="0" y="0"/>
            <a:ext cx="18288000" cy="10287000"/>
          </a:xfrm>
          <a:prstGeom prst="rect">
            <a:avLst/>
          </a:prstGeom>
        </p:spPr>
        <p:txBody>
          <a:bodyPr/>
          <a:lstStyle>
            <a:lvl1pPr marL="0" indent="0" algn="l" defTabSz="914400" rtl="0" eaLnBrk="1" latinLnBrk="0" hangingPunct="1">
              <a:spcBef>
                <a:spcPct val="20000"/>
              </a:spcBef>
              <a:buFont typeface="Arial" pitchFamily="34" charset="0"/>
              <a:buNone/>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Click to add video</a:t>
            </a:r>
            <a:endParaRPr lang="en-US" dirty="0"/>
          </a:p>
        </p:txBody>
      </p:sp>
    </p:spTree>
    <p:extLst>
      <p:ext uri="{BB962C8B-B14F-4D97-AF65-F5344CB8AC3E}">
        <p14:creationId xmlns:p14="http://schemas.microsoft.com/office/powerpoint/2010/main" val="1808320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birds are common symbols of freedom throughout literature?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experienced the joy and peace of living under God’s provision?</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Psalm 84:1–4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LIVING IN GOD’S PRESENCE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Matthew 10:29–31</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KNOWN AND LOVED</a:t>
            </a:r>
          </a:p>
        </p:txBody>
      </p:sp>
    </p:spTree>
    <p:extLst>
      <p:ext uri="{BB962C8B-B14F-4D97-AF65-F5344CB8AC3E}">
        <p14:creationId xmlns:p14="http://schemas.microsoft.com/office/powerpoint/2010/main" val="3734570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1066800" y="3643089"/>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Psalm 139:13–18. What is your response to the truth that God knows you so intimately? </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God’s loving care can fill us with courage?</a:t>
            </a: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18846</TotalTime>
  <Words>2548</Words>
  <Application>Microsoft Macintosh PowerPoint</Application>
  <PresentationFormat>Custom</PresentationFormat>
  <Paragraphs>154</Paragraphs>
  <Slides>23</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Franklin Gothic Book</vt:lpstr>
      <vt:lpstr>Corbel</vt:lpstr>
      <vt:lpstr>Franklin Gothic Medium</vt:lpstr>
      <vt:lpstr>system-ui</vt:lpstr>
      <vt:lpstr>Arial</vt:lpstr>
      <vt:lpstr>Times</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3</cp:revision>
  <dcterms:created xsi:type="dcterms:W3CDTF">2023-08-11T18:12:45Z</dcterms:created>
  <dcterms:modified xsi:type="dcterms:W3CDTF">2026-01-12T22:46:59Z</dcterms:modified>
  <dc:identifier>DAEvRMTdTXk</dc:identifier>
</cp:coreProperties>
</file>