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Times"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01AAA8-03D6-844A-88CC-BB001A81C128}" v="48" dt="2025-11-17T18:13:14.2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79" autoAdjust="0"/>
    <p:restoredTop sz="67038" autoAdjust="0"/>
  </p:normalViewPr>
  <p:slideViewPr>
    <p:cSldViewPr>
      <p:cViewPr varScale="1">
        <p:scale>
          <a:sx n="54" d="100"/>
          <a:sy n="54" d="100"/>
        </p:scale>
        <p:origin x="1856" y="216"/>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8:13:20.991" v="3710" actId="18131"/>
      <pc:docMkLst>
        <pc:docMk/>
      </pc:docMkLst>
      <pc:sldChg chg="modNotesTx">
        <pc:chgData name="Lee, Whitney" userId="42c304cf-7bf0-4354-97f1-ba8873b86299" providerId="ADAL" clId="{211D9671-1ED9-551A-A998-E463F2A32939}" dt="2025-11-13T15:13:26.362" v="3672" actId="20577"/>
        <pc:sldMkLst>
          <pc:docMk/>
          <pc:sldMk cId="336364739" sldId="264"/>
        </pc:sldMkLst>
      </pc:sldChg>
      <pc:sldChg chg="modSp mod">
        <pc:chgData name="Lee, Whitney" userId="42c304cf-7bf0-4354-97f1-ba8873b86299" providerId="ADAL" clId="{211D9671-1ED9-551A-A998-E463F2A32939}" dt="2025-11-11T22:06:13.950" v="549" actId="1076"/>
        <pc:sldMkLst>
          <pc:docMk/>
          <pc:sldMk cId="1472856482" sldId="265"/>
        </pc:sldMkLst>
        <pc:spChg chg="mod">
          <ac:chgData name="Lee, Whitney" userId="42c304cf-7bf0-4354-97f1-ba8873b86299" providerId="ADAL" clId="{211D9671-1ED9-551A-A998-E463F2A32939}" dt="2025-11-11T22:06:13.950" v="549" actId="1076"/>
          <ac:spMkLst>
            <pc:docMk/>
            <pc:sldMk cId="1472856482" sldId="265"/>
            <ac:spMk id="2" creationId="{27514B45-0AA4-A677-8B7C-AB74AABC06F4}"/>
          </ac:spMkLst>
        </pc:spChg>
        <pc:spChg chg="mod">
          <ac:chgData name="Lee, Whitney" userId="42c304cf-7bf0-4354-97f1-ba8873b86299" providerId="ADAL" clId="{211D9671-1ED9-551A-A998-E463F2A32939}" dt="2025-11-11T22:04:52.070" v="514"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11-11T22:07:07.089" v="574" actId="1076"/>
        <pc:sldMkLst>
          <pc:docMk/>
          <pc:sldMk cId="4250189459" sldId="266"/>
        </pc:sldMkLst>
        <pc:spChg chg="mod">
          <ac:chgData name="Lee, Whitney" userId="42c304cf-7bf0-4354-97f1-ba8873b86299" providerId="ADAL" clId="{211D9671-1ED9-551A-A998-E463F2A32939}" dt="2025-11-11T22:04:59.009" v="519" actId="1035"/>
          <ac:spMkLst>
            <pc:docMk/>
            <pc:sldMk cId="4250189459" sldId="266"/>
            <ac:spMk id="2" creationId="{17CEBE55-9D7B-29C1-4EAF-3D818B8B8F10}"/>
          </ac:spMkLst>
        </pc:spChg>
        <pc:spChg chg="mod">
          <ac:chgData name="Lee, Whitney" userId="42c304cf-7bf0-4354-97f1-ba8873b86299" providerId="ADAL" clId="{211D9671-1ED9-551A-A998-E463F2A32939}" dt="2025-11-11T22:07:07.089" v="574" actId="1076"/>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7T17:54:16.373" v="3703" actId="20577"/>
        <pc:sldMkLst>
          <pc:docMk/>
          <pc:sldMk cId="2940124673" sldId="267"/>
        </pc:sldMkLst>
        <pc:spChg chg="mod">
          <ac:chgData name="Lee, Whitney" userId="42c304cf-7bf0-4354-97f1-ba8873b86299" providerId="ADAL" clId="{211D9671-1ED9-551A-A998-E463F2A32939}" dt="2025-11-11T22:09:23.760" v="785"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1T22:17:57.664" v="1408" actId="20577"/>
        <pc:sldMkLst>
          <pc:docMk/>
          <pc:sldMk cId="3734570181" sldId="268"/>
        </pc:sldMkLst>
        <pc:spChg chg="mod">
          <ac:chgData name="Lee, Whitney" userId="42c304cf-7bf0-4354-97f1-ba8873b86299" providerId="ADAL" clId="{211D9671-1ED9-551A-A998-E463F2A32939}" dt="2025-11-11T22:15:07.076" v="1233" actId="20577"/>
          <ac:spMkLst>
            <pc:docMk/>
            <pc:sldMk cId="3734570181" sldId="268"/>
            <ac:spMk id="4" creationId="{89677ECE-FE3D-A8A6-03A9-2F04A0A9F2DE}"/>
          </ac:spMkLst>
        </pc:spChg>
        <pc:spChg chg="mod">
          <ac:chgData name="Lee, Whitney" userId="42c304cf-7bf0-4354-97f1-ba8873b86299" providerId="ADAL" clId="{211D9671-1ED9-551A-A998-E463F2A32939}" dt="2025-11-11T22:14:55.365" v="1214" actId="20577"/>
          <ac:spMkLst>
            <pc:docMk/>
            <pc:sldMk cId="3734570181" sldId="268"/>
            <ac:spMk id="5" creationId="{FB67BC36-FF11-8150-B054-E3F014E098FD}"/>
          </ac:spMkLst>
        </pc:spChg>
        <pc:spChg chg="mod">
          <ac:chgData name="Lee, Whitney" userId="42c304cf-7bf0-4354-97f1-ba8873b86299" providerId="ADAL" clId="{211D9671-1ED9-551A-A998-E463F2A32939}" dt="2025-11-11T22:15:38.060" v="1274" actId="20577"/>
          <ac:spMkLst>
            <pc:docMk/>
            <pc:sldMk cId="3734570181" sldId="268"/>
            <ac:spMk id="6" creationId="{F0007A59-C0AE-7C55-2754-C92195DFE286}"/>
          </ac:spMkLst>
        </pc:spChg>
        <pc:spChg chg="mod">
          <ac:chgData name="Lee, Whitney" userId="42c304cf-7bf0-4354-97f1-ba8873b86299" providerId="ADAL" clId="{211D9671-1ED9-551A-A998-E463F2A32939}" dt="2025-11-11T22:15:28.541" v="1256"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3T14:50:54.132" v="1897" actId="20577"/>
        <pc:sldMkLst>
          <pc:docMk/>
          <pc:sldMk cId="1294655604" sldId="269"/>
        </pc:sldMkLst>
        <pc:spChg chg="mod">
          <ac:chgData name="Lee, Whitney" userId="42c304cf-7bf0-4354-97f1-ba8873b86299" providerId="ADAL" clId="{211D9671-1ED9-551A-A998-E463F2A32939}" dt="2025-11-12T14:13:00.960" v="1758" actId="20577"/>
          <ac:spMkLst>
            <pc:docMk/>
            <pc:sldMk cId="1294655604" sldId="269"/>
            <ac:spMk id="4" creationId="{89677ECE-FE3D-A8A6-03A9-2F04A0A9F2DE}"/>
          </ac:spMkLst>
        </pc:spChg>
        <pc:spChg chg="mod">
          <ac:chgData name="Lee, Whitney" userId="42c304cf-7bf0-4354-97f1-ba8873b86299" providerId="ADAL" clId="{211D9671-1ED9-551A-A998-E463F2A32939}" dt="2025-11-12T14:12:37.249" v="1725"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3T15:02:38.867" v="2633" actId="20577"/>
        <pc:sldMkLst>
          <pc:docMk/>
          <pc:sldMk cId="2340130936" sldId="271"/>
        </pc:sldMkLst>
        <pc:spChg chg="mod">
          <ac:chgData name="Lee, Whitney" userId="42c304cf-7bf0-4354-97f1-ba8873b86299" providerId="ADAL" clId="{211D9671-1ED9-551A-A998-E463F2A32939}" dt="2025-11-13T14:59:46.727" v="2502" actId="20577"/>
          <ac:spMkLst>
            <pc:docMk/>
            <pc:sldMk cId="2340130936" sldId="271"/>
            <ac:spMk id="4" creationId="{89677ECE-FE3D-A8A6-03A9-2F04A0A9F2DE}"/>
          </ac:spMkLst>
        </pc:spChg>
        <pc:spChg chg="mod">
          <ac:chgData name="Lee, Whitney" userId="42c304cf-7bf0-4354-97f1-ba8873b86299" providerId="ADAL" clId="{211D9671-1ED9-551A-A998-E463F2A32939}" dt="2025-11-13T14:59:39.262" v="2482"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3T15:05:09.077" v="2922" actId="20577"/>
        <pc:sldMkLst>
          <pc:docMk/>
          <pc:sldMk cId="2515943933" sldId="272"/>
        </pc:sldMkLst>
        <pc:spChg chg="mod">
          <ac:chgData name="Lee, Whitney" userId="42c304cf-7bf0-4354-97f1-ba8873b86299" providerId="ADAL" clId="{211D9671-1ED9-551A-A998-E463F2A32939}" dt="2025-11-13T15:03:29.203" v="2783"/>
          <ac:spMkLst>
            <pc:docMk/>
            <pc:sldMk cId="2515943933" sldId="272"/>
            <ac:spMk id="4" creationId="{89677ECE-FE3D-A8A6-03A9-2F04A0A9F2DE}"/>
          </ac:spMkLst>
        </pc:spChg>
        <pc:spChg chg="mod">
          <ac:chgData name="Lee, Whitney" userId="42c304cf-7bf0-4354-97f1-ba8873b86299" providerId="ADAL" clId="{211D9671-1ED9-551A-A998-E463F2A32939}" dt="2025-11-13T15:03:27.139" v="2782" actId="20577"/>
          <ac:spMkLst>
            <pc:docMk/>
            <pc:sldMk cId="2515943933" sldId="272"/>
            <ac:spMk id="5" creationId="{FB67BC36-FF11-8150-B054-E3F014E098FD}"/>
          </ac:spMkLst>
        </pc:spChg>
        <pc:spChg chg="mod">
          <ac:chgData name="Lee, Whitney" userId="42c304cf-7bf0-4354-97f1-ba8873b86299" providerId="ADAL" clId="{211D9671-1ED9-551A-A998-E463F2A32939}" dt="2025-11-13T15:03:47.838" v="2840" actId="20577"/>
          <ac:spMkLst>
            <pc:docMk/>
            <pc:sldMk cId="2515943933" sldId="272"/>
            <ac:spMk id="6" creationId="{F0007A59-C0AE-7C55-2754-C92195DFE286}"/>
          </ac:spMkLst>
        </pc:spChg>
        <pc:spChg chg="mod">
          <ac:chgData name="Lee, Whitney" userId="42c304cf-7bf0-4354-97f1-ba8873b86299" providerId="ADAL" clId="{211D9671-1ED9-551A-A998-E463F2A32939}" dt="2025-11-13T15:03:38.065" v="2821"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3T15:10:23.232" v="3577" actId="1076"/>
        <pc:sldMkLst>
          <pc:docMk/>
          <pc:sldMk cId="4159353120" sldId="273"/>
        </pc:sldMkLst>
        <pc:spChg chg="mod">
          <ac:chgData name="Lee, Whitney" userId="42c304cf-7bf0-4354-97f1-ba8873b86299" providerId="ADAL" clId="{211D9671-1ED9-551A-A998-E463F2A32939}" dt="2025-11-13T15:10:23.232" v="3577" actId="1076"/>
          <ac:spMkLst>
            <pc:docMk/>
            <pc:sldMk cId="4159353120" sldId="273"/>
            <ac:spMk id="2" creationId="{B19A42F2-53C9-3143-2F80-8C7D3D5FFE3C}"/>
          </ac:spMkLst>
        </pc:spChg>
      </pc:sldChg>
      <pc:sldChg chg="modSp mod">
        <pc:chgData name="Lee, Whitney" userId="42c304cf-7bf0-4354-97f1-ba8873b86299" providerId="ADAL" clId="{211D9671-1ED9-551A-A998-E463F2A32939}" dt="2025-11-11T22:14:28.265" v="1207" actId="20577"/>
        <pc:sldMkLst>
          <pc:docMk/>
          <pc:sldMk cId="593240637" sldId="276"/>
        </pc:sldMkLst>
        <pc:spChg chg="mod">
          <ac:chgData name="Lee, Whitney" userId="42c304cf-7bf0-4354-97f1-ba8873b86299" providerId="ADAL" clId="{211D9671-1ED9-551A-A998-E463F2A32939}" dt="2025-11-11T22:14:28.265" v="1207"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1T22:20:00.698" v="1708" actId="113"/>
        <pc:sldMkLst>
          <pc:docMk/>
          <pc:sldMk cId="3031513542" sldId="277"/>
        </pc:sldMkLst>
        <pc:spChg chg="mod">
          <ac:chgData name="Lee, Whitney" userId="42c304cf-7bf0-4354-97f1-ba8873b86299" providerId="ADAL" clId="{211D9671-1ED9-551A-A998-E463F2A32939}" dt="2025-11-11T22:19:43.308" v="1706" actId="1076"/>
          <ac:spMkLst>
            <pc:docMk/>
            <pc:sldMk cId="3031513542" sldId="277"/>
            <ac:spMk id="2" creationId="{5901AE7E-0EA7-0335-10CC-7D4247FBC080}"/>
          </ac:spMkLst>
        </pc:spChg>
      </pc:sldChg>
      <pc:sldChg chg="modSp mod">
        <pc:chgData name="Lee, Whitney" userId="42c304cf-7bf0-4354-97f1-ba8873b86299" providerId="ADAL" clId="{211D9671-1ED9-551A-A998-E463F2A32939}" dt="2025-11-13T14:53:53.200" v="2140" actId="20577"/>
        <pc:sldMkLst>
          <pc:docMk/>
          <pc:sldMk cId="1853337807" sldId="278"/>
        </pc:sldMkLst>
        <pc:spChg chg="mod">
          <ac:chgData name="Lee, Whitney" userId="42c304cf-7bf0-4354-97f1-ba8873b86299" providerId="ADAL" clId="{211D9671-1ED9-551A-A998-E463F2A32939}" dt="2025-11-13T14:53:53.200" v="2140"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3T15:07:10.717" v="3106" actId="20577"/>
        <pc:sldMkLst>
          <pc:docMk/>
          <pc:sldMk cId="463717971" sldId="279"/>
        </pc:sldMkLst>
        <pc:spChg chg="mod">
          <ac:chgData name="Lee, Whitney" userId="42c304cf-7bf0-4354-97f1-ba8873b86299" providerId="ADAL" clId="{211D9671-1ED9-551A-A998-E463F2A32939}" dt="2025-11-13T15:07:05.784" v="3105" actId="14100"/>
          <ac:spMkLst>
            <pc:docMk/>
            <pc:sldMk cId="463717971" sldId="279"/>
            <ac:spMk id="2" creationId="{01A54E2C-C814-73DF-E414-610880B284E1}"/>
          </ac:spMkLst>
        </pc:spChg>
      </pc:sldChg>
      <pc:sldChg chg="modSp mod">
        <pc:chgData name="Lee, Whitney" userId="42c304cf-7bf0-4354-97f1-ba8873b86299" providerId="ADAL" clId="{211D9671-1ED9-551A-A998-E463F2A32939}" dt="2025-11-13T15:03:13.875" v="2753" actId="20577"/>
        <pc:sldMkLst>
          <pc:docMk/>
          <pc:sldMk cId="843645801" sldId="280"/>
        </pc:sldMkLst>
        <pc:spChg chg="mod">
          <ac:chgData name="Lee, Whitney" userId="42c304cf-7bf0-4354-97f1-ba8873b86299" providerId="ADAL" clId="{211D9671-1ED9-551A-A998-E463F2A32939}" dt="2025-11-13T15:03:13.875" v="2753"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1T22:04:03.335" v="487" actId="20577"/>
        <pc:sldMkLst>
          <pc:docMk/>
          <pc:sldMk cId="4294521893" sldId="282"/>
        </pc:sldMkLst>
        <pc:spChg chg="mod">
          <ac:chgData name="Lee, Whitney" userId="42c304cf-7bf0-4354-97f1-ba8873b86299" providerId="ADAL" clId="{211D9671-1ED9-551A-A998-E463F2A32939}" dt="2025-11-11T22:02:56.822" v="297" actId="20577"/>
          <ac:spMkLst>
            <pc:docMk/>
            <pc:sldMk cId="4294521893" sldId="282"/>
            <ac:spMk id="3" creationId="{05E30743-A9B7-4FA5-2AAA-8384488C2CB8}"/>
          </ac:spMkLst>
        </pc:spChg>
        <pc:spChg chg="mod">
          <ac:chgData name="Lee, Whitney" userId="42c304cf-7bf0-4354-97f1-ba8873b86299" providerId="ADAL" clId="{211D9671-1ED9-551A-A998-E463F2A32939}" dt="2025-11-11T22:02:43.018" v="234"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3T15:11:53.919" v="3664" actId="20577"/>
        <pc:sldMkLst>
          <pc:docMk/>
          <pc:sldMk cId="2091008181" sldId="284"/>
        </pc:sldMkLst>
        <pc:spChg chg="mod">
          <ac:chgData name="Lee, Whitney" userId="42c304cf-7bf0-4354-97f1-ba8873b86299" providerId="ADAL" clId="{211D9671-1ED9-551A-A998-E463F2A32939}" dt="2025-11-13T15:11:53.919" v="3664" actId="20577"/>
          <ac:spMkLst>
            <pc:docMk/>
            <pc:sldMk cId="2091008181" sldId="284"/>
            <ac:spMk id="2" creationId="{CB0310C8-E13E-49A6-E8B7-87D9E7A3C0EA}"/>
          </ac:spMkLst>
        </pc:spChg>
        <pc:spChg chg="mod">
          <ac:chgData name="Lee, Whitney" userId="42c304cf-7bf0-4354-97f1-ba8873b86299" providerId="ADAL" clId="{211D9671-1ED9-551A-A998-E463F2A32939}" dt="2025-11-13T15:11:43.446" v="3608" actId="1076"/>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3T14:59:26.559" v="2451" actId="20577"/>
        <pc:sldMkLst>
          <pc:docMk/>
          <pc:sldMk cId="530373313" sldId="291"/>
        </pc:sldMkLst>
        <pc:spChg chg="mod">
          <ac:chgData name="Lee, Whitney" userId="42c304cf-7bf0-4354-97f1-ba8873b86299" providerId="ADAL" clId="{211D9671-1ED9-551A-A998-E463F2A32939}" dt="2025-11-13T14:59:04.092" v="2448" actId="20577"/>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3T14:57:03.089" v="2249" actId="20577"/>
        <pc:sldMkLst>
          <pc:docMk/>
          <pc:sldMk cId="657166655" sldId="292"/>
        </pc:sldMkLst>
        <pc:spChg chg="mod">
          <ac:chgData name="Lee, Whitney" userId="42c304cf-7bf0-4354-97f1-ba8873b86299" providerId="ADAL" clId="{211D9671-1ED9-551A-A998-E463F2A32939}" dt="2025-11-13T14:54:14.750" v="2162"/>
          <ac:spMkLst>
            <pc:docMk/>
            <pc:sldMk cId="657166655" sldId="292"/>
            <ac:spMk id="4" creationId="{B02F96CD-7E28-2001-CD50-07E682939F40}"/>
          </ac:spMkLst>
        </pc:spChg>
        <pc:spChg chg="mod">
          <ac:chgData name="Lee, Whitney" userId="42c304cf-7bf0-4354-97f1-ba8873b86299" providerId="ADAL" clId="{211D9671-1ED9-551A-A998-E463F2A32939}" dt="2025-11-13T14:54:10.489" v="2161" actId="20577"/>
          <ac:spMkLst>
            <pc:docMk/>
            <pc:sldMk cId="657166655" sldId="292"/>
            <ac:spMk id="5" creationId="{7FA4BB79-24AA-C5B8-380D-D4C8B7402863}"/>
          </ac:spMkLst>
        </pc:spChg>
        <pc:spChg chg="mod">
          <ac:chgData name="Lee, Whitney" userId="42c304cf-7bf0-4354-97f1-ba8873b86299" providerId="ADAL" clId="{211D9671-1ED9-551A-A998-E463F2A32939}" dt="2025-11-13T14:54:34.103" v="2196" actId="20577"/>
          <ac:spMkLst>
            <pc:docMk/>
            <pc:sldMk cId="657166655" sldId="292"/>
            <ac:spMk id="6" creationId="{D964B02F-70D3-FEFC-D54C-F5DE3A48159F}"/>
          </ac:spMkLst>
        </pc:spChg>
        <pc:spChg chg="mod">
          <ac:chgData name="Lee, Whitney" userId="42c304cf-7bf0-4354-97f1-ba8873b86299" providerId="ADAL" clId="{211D9671-1ED9-551A-A998-E463F2A32939}" dt="2025-11-13T14:54:25.260" v="2180"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7:06:36.492" v="3698" actId="478"/>
        <pc:sldMasterMkLst>
          <pc:docMk/>
          <pc:sldMasterMk cId="0" sldId="2147483648"/>
        </pc:sldMasterMkLst>
        <pc:sldLayoutChg chg="addSp delSp modSp mod">
          <pc:chgData name="Lee, Whitney" userId="42c304cf-7bf0-4354-97f1-ba8873b86299" providerId="ADAL" clId="{211D9671-1ED9-551A-A998-E463F2A32939}" dt="2025-11-17T17:06:36.492" v="3698" actId="478"/>
          <pc:sldLayoutMkLst>
            <pc:docMk/>
            <pc:sldMasterMk cId="0" sldId="2147483648"/>
            <pc:sldLayoutMk cId="0" sldId="2147483655"/>
          </pc:sldLayoutMkLst>
          <pc:spChg chg="mod">
            <ac:chgData name="Lee, Whitney" userId="42c304cf-7bf0-4354-97f1-ba8873b86299" providerId="ADAL" clId="{211D9671-1ED9-551A-A998-E463F2A32939}" dt="2025-11-11T21:51:41.343" v="35"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8:01:02.095" v="3673"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8:01:11.386" v="3674"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1T21:51:32.481" v="25" actId="1076"/>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1T21:52:03.245" v="40" actId="1037"/>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1T21:56:26.152" v="148" actId="20577"/>
            <ac:spMkLst>
              <pc:docMk/>
              <pc:sldMasterMk cId="0" sldId="2147483648"/>
              <pc:sldLayoutMk cId="0" sldId="2147483655"/>
              <ac:spMk id="30" creationId="{C5CB4FDB-18EC-C6B5-6626-2046052DF8E0}"/>
            </ac:spMkLst>
          </pc:spChg>
          <pc:picChg chg="del">
            <ac:chgData name="Lee, Whitney" userId="42c304cf-7bf0-4354-97f1-ba8873b86299" providerId="ADAL" clId="{211D9671-1ED9-551A-A998-E463F2A32939}" dt="2025-11-17T17:06:36.492" v="3698" actId="478"/>
            <ac:picMkLst>
              <pc:docMk/>
              <pc:sldMasterMk cId="0" sldId="2147483648"/>
              <pc:sldLayoutMk cId="0" sldId="2147483655"/>
              <ac:picMk id="4" creationId="{C59F5EA7-07D6-8C0B-504C-876FC1335BD1}"/>
            </ac:picMkLst>
          </pc:picChg>
          <pc:picChg chg="add mod">
            <ac:chgData name="Lee, Whitney" userId="42c304cf-7bf0-4354-97f1-ba8873b86299" providerId="ADAL" clId="{211D9671-1ED9-551A-A998-E463F2A32939}" dt="2025-11-17T17:06:35.199" v="3697" actId="167"/>
            <ac:picMkLst>
              <pc:docMk/>
              <pc:sldMasterMk cId="0" sldId="2147483648"/>
              <pc:sldLayoutMk cId="0" sldId="2147483655"/>
              <ac:picMk id="5" creationId="{EECF03A3-D110-32FF-F12B-8DD9EBE8A193}"/>
            </ac:picMkLst>
          </pc:picChg>
        </pc:sldLayoutChg>
        <pc:sldLayoutChg chg="modSp mod">
          <pc:chgData name="Lee, Whitney" userId="42c304cf-7bf0-4354-97f1-ba8873b86299" providerId="ADAL" clId="{211D9671-1ED9-551A-A998-E463F2A32939}" dt="2025-11-14T18:01:24.919" v="3676" actId="207"/>
          <pc:sldLayoutMkLst>
            <pc:docMk/>
            <pc:sldMasterMk cId="0" sldId="2147483648"/>
            <pc:sldLayoutMk cId="3993272336" sldId="2147483659"/>
          </pc:sldLayoutMkLst>
          <pc:spChg chg="mod">
            <ac:chgData name="Lee, Whitney" userId="42c304cf-7bf0-4354-97f1-ba8873b86299" providerId="ADAL" clId="{211D9671-1ED9-551A-A998-E463F2A32939}" dt="2025-11-14T18:01:24.919" v="3676"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8:01:20.163" v="3675"/>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8:01:50.552" v="3680" actId="207"/>
          <pc:sldLayoutMkLst>
            <pc:docMk/>
            <pc:sldMasterMk cId="0" sldId="2147483648"/>
            <pc:sldLayoutMk cId="1379526535" sldId="2147483670"/>
          </pc:sldLayoutMkLst>
          <pc:spChg chg="mod">
            <ac:chgData name="Lee, Whitney" userId="42c304cf-7bf0-4354-97f1-ba8873b86299" providerId="ADAL" clId="{211D9671-1ED9-551A-A998-E463F2A32939}" dt="2025-11-11T21:52:10.682" v="42"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8:01:50.552" v="3680"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8:01:45.216" v="3679"/>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8:02:05.792" v="3683" actId="207"/>
          <pc:sldLayoutMkLst>
            <pc:docMk/>
            <pc:sldMasterMk cId="0" sldId="2147483648"/>
            <pc:sldLayoutMk cId="3117666292" sldId="2147483671"/>
          </pc:sldLayoutMkLst>
          <pc:spChg chg="mod">
            <ac:chgData name="Lee, Whitney" userId="42c304cf-7bf0-4354-97f1-ba8873b86299" providerId="ADAL" clId="{211D9671-1ED9-551A-A998-E463F2A32939}" dt="2025-11-14T18:02:05.792" v="3683"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8:02:03.228" v="3682"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8:01:59.540" v="3681"/>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8:01:35.884" v="3678"/>
          <pc:sldLayoutMkLst>
            <pc:docMk/>
            <pc:sldMasterMk cId="0" sldId="2147483648"/>
            <pc:sldLayoutMk cId="2105013169" sldId="2147483672"/>
          </pc:sldLayoutMkLst>
          <pc:spChg chg="mod">
            <ac:chgData name="Lee, Whitney" userId="42c304cf-7bf0-4354-97f1-ba8873b86299" providerId="ADAL" clId="{211D9671-1ED9-551A-A998-E463F2A32939}" dt="2025-11-14T18:01:30.028" v="3677"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8:01:35.884" v="3678"/>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8:02:39.692" v="3685"/>
          <pc:sldLayoutMkLst>
            <pc:docMk/>
            <pc:sldMasterMk cId="0" sldId="2147483648"/>
            <pc:sldLayoutMk cId="2411421136" sldId="2147483673"/>
          </pc:sldLayoutMkLst>
          <pc:spChg chg="mod">
            <ac:chgData name="Lee, Whitney" userId="42c304cf-7bf0-4354-97f1-ba8873b86299" providerId="ADAL" clId="{211D9671-1ED9-551A-A998-E463F2A32939}" dt="2025-11-14T18:02:33.862" v="3684"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8:02:39.692" v="3685"/>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8:02:51.306" v="3687" actId="207"/>
          <pc:sldLayoutMkLst>
            <pc:docMk/>
            <pc:sldMasterMk cId="0" sldId="2147483648"/>
            <pc:sldLayoutMk cId="1652537508" sldId="2147483674"/>
          </pc:sldLayoutMkLst>
          <pc:spChg chg="mod">
            <ac:chgData name="Lee, Whitney" userId="42c304cf-7bf0-4354-97f1-ba8873b86299" providerId="ADAL" clId="{211D9671-1ED9-551A-A998-E463F2A32939}" dt="2025-11-14T18:02:51.306" v="3687"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8:02:47.003" v="3686"/>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8:13:20.991" v="3710" actId="18131"/>
        <pc:sldMasterMkLst>
          <pc:docMk/>
          <pc:sldMasterMk cId="2113399045" sldId="2147483660"/>
        </pc:sldMasterMkLst>
        <pc:spChg chg="mod">
          <ac:chgData name="Lee, Whitney" userId="42c304cf-7bf0-4354-97f1-ba8873b86299" providerId="ADAL" clId="{211D9671-1ED9-551A-A998-E463F2A32939}" dt="2025-11-14T18:02:57.150" v="3688"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8:02:59.749" v="3689"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8:03:13.287" v="3691"/>
          <pc:sldLayoutMkLst>
            <pc:docMk/>
            <pc:sldMasterMk cId="2113399045" sldId="2147483660"/>
            <pc:sldLayoutMk cId="2923927821" sldId="2147483662"/>
          </pc:sldLayoutMkLst>
          <pc:spChg chg="mod">
            <ac:chgData name="Lee, Whitney" userId="42c304cf-7bf0-4354-97f1-ba8873b86299" providerId="ADAL" clId="{211D9671-1ED9-551A-A998-E463F2A32939}" dt="2025-11-14T18:03:05.452" v="3690"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1T22:04:44.284" v="509"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8:03:13.287" v="3691"/>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8:01:45.917" v="3704" actId="14826"/>
          <pc:sldLayoutMkLst>
            <pc:docMk/>
            <pc:sldMasterMk cId="2113399045" sldId="2147483660"/>
            <pc:sldLayoutMk cId="3347925749" sldId="2147483663"/>
          </pc:sldLayoutMkLst>
          <pc:spChg chg="mod">
            <ac:chgData name="Lee, Whitney" userId="42c304cf-7bf0-4354-97f1-ba8873b86299" providerId="ADAL" clId="{211D9671-1ED9-551A-A998-E463F2A32939}" dt="2025-11-11T21:52:49.080" v="76"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8:03:18.078" v="3692"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211D9671-1ED9-551A-A998-E463F2A32939}" dt="2025-11-17T18:01:45.917" v="3704" actId="14826"/>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7:06:54.414" v="3701"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8:03:32.471" v="3695"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7:06:54.414" v="3701" actId="478"/>
            <ac:picMkLst>
              <pc:docMk/>
              <pc:sldMasterMk cId="2113399045" sldId="2147483660"/>
              <pc:sldLayoutMk cId="126326423" sldId="2147483664"/>
              <ac:picMk id="2" creationId="{08AD47DB-122C-8F3C-71F1-6276060245AC}"/>
            </ac:picMkLst>
          </pc:picChg>
          <pc:picChg chg="add mod">
            <ac:chgData name="Lee, Whitney" userId="42c304cf-7bf0-4354-97f1-ba8873b86299" providerId="ADAL" clId="{211D9671-1ED9-551A-A998-E463F2A32939}" dt="2025-11-17T17:06:52.656" v="3700" actId="167"/>
            <ac:picMkLst>
              <pc:docMk/>
              <pc:sldMasterMk cId="2113399045" sldId="2147483660"/>
              <pc:sldLayoutMk cId="126326423" sldId="2147483664"/>
              <ac:picMk id="3" creationId="{F81D8A99-46F5-4FA2-09FC-D1B8279D6A1A}"/>
            </ac:picMkLst>
          </pc:picChg>
        </pc:sldLayoutChg>
        <pc:sldLayoutChg chg="modSp mod">
          <pc:chgData name="Lee, Whitney" userId="42c304cf-7bf0-4354-97f1-ba8873b86299" providerId="ADAL" clId="{211D9671-1ED9-551A-A998-E463F2A32939}" dt="2025-11-17T18:11:28.744" v="3708"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1T21:53:11.367" v="110"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8:03:22.295" v="3693"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8:11:28.744" v="3708"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8:13:20.991" v="3710"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8:03:27.941" v="3694"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1T21:53:29.582" v="144"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8:13:20.991" v="3710"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11/19/25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dirty="0">
              <a:effectLst/>
              <a:latin typeface="Times"/>
            </a:endParaRPr>
          </a:p>
          <a:p>
            <a:r>
              <a:rPr lang="en-US" sz="1200" kern="1200" dirty="0">
                <a:solidFill>
                  <a:schemeClr val="tx1"/>
                </a:solidFill>
                <a:effectLst/>
                <a:latin typeface="+mn-lt"/>
                <a:ea typeface="+mn-ea"/>
                <a:cs typeface="+mn-cs"/>
              </a:rPr>
              <a:t>It’s time for the next lesson about spiritual principles we can learn from animals in the Bible. Let’s get started with this week’s animal: the ox.</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Starter—Oxen Trivia</a:t>
            </a:r>
          </a:p>
          <a:p>
            <a:r>
              <a:rPr lang="en-US" sz="1200" kern="1200" dirty="0">
                <a:solidFill>
                  <a:schemeClr val="tx1"/>
                </a:solidFill>
                <a:effectLst/>
                <a:latin typeface="+mn-lt"/>
                <a:ea typeface="+mn-ea"/>
                <a:cs typeface="+mn-cs"/>
              </a:rPr>
              <a:t>Give me a thumbs-up if you think each statement is true and a thumbs-down if you think it’s false.</a:t>
            </a:r>
            <a:r>
              <a:rPr lang="en-US" sz="1200" kern="1200" baseline="30000" dirty="0">
                <a:solidFill>
                  <a:schemeClr val="tx1"/>
                </a:solidFill>
                <a:effectLst/>
                <a:latin typeface="+mn-lt"/>
                <a:ea typeface="+mn-ea"/>
                <a:cs typeface="+mn-cs"/>
              </a:rPr>
              <a:t>1</a:t>
            </a:r>
          </a:p>
          <a:p>
            <a:r>
              <a:rPr lang="en-US" sz="1200" kern="1200" dirty="0">
                <a:solidFill>
                  <a:schemeClr val="tx1"/>
                </a:solidFill>
                <a:effectLst/>
                <a:latin typeface="+mn-lt"/>
                <a:ea typeface="+mn-ea"/>
                <a:cs typeface="+mn-cs"/>
              </a:rPr>
              <a:t>• Oxen are different animals than regular cattle. </a:t>
            </a:r>
            <a:r>
              <a:rPr lang="en-US" sz="1200" i="1" kern="1200" dirty="0">
                <a:solidFill>
                  <a:schemeClr val="tx1"/>
                </a:solidFill>
                <a:effectLst/>
                <a:latin typeface="+mn-lt"/>
                <a:ea typeface="+mn-ea"/>
                <a:cs typeface="+mn-cs"/>
              </a:rPr>
              <a:t>(False. Oxen are any cattle over four years of age that have been trained to do work.)</a:t>
            </a:r>
          </a:p>
          <a:p>
            <a:r>
              <a:rPr lang="en-US" sz="1200" kern="1200" dirty="0">
                <a:solidFill>
                  <a:schemeClr val="tx1"/>
                </a:solidFill>
                <a:effectLst/>
                <a:latin typeface="+mn-lt"/>
                <a:ea typeface="+mn-ea"/>
                <a:cs typeface="+mn-cs"/>
              </a:rPr>
              <a:t>• Oxen usually work alone. </a:t>
            </a:r>
            <a:r>
              <a:rPr lang="en-US" sz="1200" i="1" kern="1200" dirty="0">
                <a:solidFill>
                  <a:schemeClr val="tx1"/>
                </a:solidFill>
                <a:effectLst/>
                <a:latin typeface="+mn-lt"/>
                <a:ea typeface="+mn-ea"/>
                <a:cs typeface="+mn-cs"/>
              </a:rPr>
              <a:t>(False. Oxen are usually yoked in pairs.)</a:t>
            </a:r>
          </a:p>
          <a:p>
            <a:r>
              <a:rPr lang="en-US" sz="1200" kern="1200" dirty="0">
                <a:solidFill>
                  <a:schemeClr val="tx1"/>
                </a:solidFill>
                <a:effectLst/>
                <a:latin typeface="+mn-lt"/>
                <a:ea typeface="+mn-ea"/>
                <a:cs typeface="+mn-cs"/>
              </a:rPr>
              <a:t>• Oxen can be trained to respond to verbal commands from their drivers. </a:t>
            </a:r>
            <a:r>
              <a:rPr lang="en-US" sz="1200" i="1" kern="1200" dirty="0">
                <a:solidFill>
                  <a:schemeClr val="tx1"/>
                </a:solidFill>
                <a:effectLst/>
                <a:latin typeface="+mn-lt"/>
                <a:ea typeface="+mn-ea"/>
                <a:cs typeface="+mn-cs"/>
              </a:rPr>
              <a:t>(True. Some of the commands in North America are “Gee!” for “turn right,” “Haw!” for “turn left,” and “Whoa!” for “stop.”)</a:t>
            </a:r>
          </a:p>
          <a:p>
            <a:r>
              <a:rPr lang="en-US" sz="1200" kern="1200" dirty="0">
                <a:solidFill>
                  <a:schemeClr val="tx1"/>
                </a:solidFill>
                <a:effectLst/>
                <a:latin typeface="+mn-lt"/>
                <a:ea typeface="+mn-ea"/>
                <a:cs typeface="+mn-cs"/>
              </a:rPr>
              <a:t>• Working oxen often wear shoes like horses, but they need eight shoes instead of four. </a:t>
            </a:r>
            <a:r>
              <a:rPr lang="en-US" sz="1200" i="1" kern="1200" dirty="0">
                <a:solidFill>
                  <a:schemeClr val="tx1"/>
                </a:solidFill>
                <a:effectLst/>
                <a:latin typeface="+mn-lt"/>
                <a:ea typeface="+mn-ea"/>
                <a:cs typeface="+mn-cs"/>
              </a:rPr>
              <a:t>(True. Unlike horses, oxen have split hooves, so they need two shoes per foot.)</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eight Hebrew words for “cow” in the Old Testament, signifying their importance in Israelite culture. Not only could cattle produce milk, meat, and leather, but their labor made them a very valuable commodity.</a:t>
            </a:r>
            <a:r>
              <a:rPr lang="en-US" sz="1200" kern="1200" baseline="30000" dirty="0">
                <a:solidFill>
                  <a:schemeClr val="tx1"/>
                </a:solidFill>
                <a:effectLst/>
                <a:latin typeface="+mn-lt"/>
                <a:ea typeface="+mn-ea"/>
                <a:cs typeface="+mn-cs"/>
              </a:rPr>
              <a:t>2</a:t>
            </a:r>
          </a:p>
          <a:p>
            <a:endParaRPr lang="en-US" sz="1200" kern="1200" baseline="30000" dirty="0">
              <a:solidFill>
                <a:schemeClr val="tx1"/>
              </a:solidFill>
              <a:effectLst/>
              <a:latin typeface="+mn-lt"/>
              <a:ea typeface="+mn-ea"/>
              <a:cs typeface="+mn-cs"/>
            </a:endParaRPr>
          </a:p>
          <a:p>
            <a:endParaRPr lang="en-US" sz="1200" kern="1200" baseline="3000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Resource Packet Item 1: Cattle in the Bible</a:t>
            </a:r>
          </a:p>
          <a:p>
            <a:r>
              <a:rPr lang="en-US" sz="1200" b="0" kern="1200" baseline="0" dirty="0">
                <a:solidFill>
                  <a:schemeClr val="tx1"/>
                </a:solidFill>
                <a:effectLst/>
                <a:latin typeface="+mn-lt"/>
                <a:ea typeface="+mn-ea"/>
                <a:cs typeface="+mn-cs"/>
              </a:rPr>
              <a:t>Students will learn details about oxen and other cattle mentioned in the Bible.</a:t>
            </a:r>
          </a:p>
          <a:p>
            <a:endParaRPr lang="en-US" sz="1200" kern="1200" baseline="30000" dirty="0">
              <a:solidFill>
                <a:schemeClr val="tx1"/>
              </a:solidFill>
              <a:effectLst/>
              <a:latin typeface="+mn-lt"/>
              <a:ea typeface="+mn-ea"/>
              <a:cs typeface="+mn-cs"/>
            </a:endParaRPr>
          </a:p>
          <a:p>
            <a:endParaRPr lang="en-US" sz="1200" kern="1200" baseline="300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“What’s an Ox, Anyway?” Billings Farm and Museum, https://</a:t>
            </a:r>
            <a:r>
              <a:rPr lang="en-US" sz="1200" kern="1200" dirty="0" err="1">
                <a:solidFill>
                  <a:schemeClr val="tx1"/>
                </a:solidFill>
                <a:effectLst/>
                <a:latin typeface="+mn-lt"/>
                <a:ea typeface="+mn-ea"/>
                <a:cs typeface="+mn-cs"/>
              </a:rPr>
              <a:t>billingsfarm.org</a:t>
            </a:r>
            <a:r>
              <a:rPr lang="en-US" sz="1200" kern="1200" dirty="0">
                <a:solidFill>
                  <a:schemeClr val="tx1"/>
                </a:solidFill>
                <a:effectLst/>
                <a:latin typeface="+mn-lt"/>
                <a:ea typeface="+mn-ea"/>
                <a:cs typeface="+mn-cs"/>
              </a:rPr>
              <a:t>/wp/wp-content/uploads/2020/05/</a:t>
            </a:r>
            <a:r>
              <a:rPr lang="en-US" sz="1200" kern="1200" dirty="0" err="1">
                <a:solidFill>
                  <a:schemeClr val="tx1"/>
                </a:solidFill>
                <a:effectLst/>
                <a:latin typeface="+mn-lt"/>
                <a:ea typeface="+mn-ea"/>
                <a:cs typeface="+mn-cs"/>
              </a:rPr>
              <a:t>whats</a:t>
            </a:r>
            <a:r>
              <a:rPr lang="en-US" sz="1200" kern="1200" dirty="0">
                <a:solidFill>
                  <a:schemeClr val="tx1"/>
                </a:solidFill>
                <a:effectLst/>
                <a:latin typeface="+mn-lt"/>
                <a:ea typeface="+mn-ea"/>
                <a:cs typeface="+mn-cs"/>
              </a:rPr>
              <a:t>-an-ox-</a:t>
            </a:r>
            <a:r>
              <a:rPr lang="en-US" sz="1200" kern="1200" dirty="0" err="1">
                <a:solidFill>
                  <a:schemeClr val="tx1"/>
                </a:solidFill>
                <a:effectLst/>
                <a:latin typeface="+mn-lt"/>
                <a:ea typeface="+mn-ea"/>
                <a:cs typeface="+mn-cs"/>
              </a:rPr>
              <a:t>anyway.pdf</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P. T. Davies, “Cattle, Oxen,” </a:t>
            </a:r>
            <a:r>
              <a:rPr lang="en-US" sz="1200" i="1" kern="1200" dirty="0">
                <a:solidFill>
                  <a:schemeClr val="tx1"/>
                </a:solidFill>
                <a:effectLst/>
                <a:latin typeface="+mn-lt"/>
                <a:ea typeface="+mn-ea"/>
                <a:cs typeface="+mn-cs"/>
              </a:rPr>
              <a:t>Dictionary of the Old Testament: Wisdom</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Poetry &amp; Writings</a:t>
            </a:r>
            <a:r>
              <a:rPr lang="en-US" sz="1200" kern="1200" dirty="0">
                <a:solidFill>
                  <a:schemeClr val="tx1"/>
                </a:solidFill>
                <a:effectLst/>
                <a:latin typeface="+mn-lt"/>
                <a:ea typeface="+mn-ea"/>
                <a:cs typeface="+mn-cs"/>
              </a:rPr>
              <a:t>, ed. Bill T. Arnold and Peter Enns (Downers Grove, IL: InterVarsity Press, 2008), Accordance.</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1 Kings 19:20–21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20. </a:t>
            </a:r>
            <a:r>
              <a:rPr lang="en-US" sz="1200" b="0" i="0" kern="1200" dirty="0">
                <a:solidFill>
                  <a:schemeClr val="tx1"/>
                </a:solidFill>
                <a:effectLst/>
                <a:latin typeface="+mn-lt"/>
                <a:ea typeface="+mn-ea"/>
                <a:cs typeface="+mn-cs"/>
              </a:rPr>
              <a:t>Elisha left the oxen standing there, ran after Elijah, and said to him, “First let me go and kiss my father and mother good-bye, and then I will go with you!” Elijah replied, “Go on back, but think about what I have done to you.” 21. So Elisha returned to his oxen and slaughtered them. He used the wood from the plow to build a fire to roast their flesh. He passed around the meat to the townspeople, and they all ate. Then he went with Elijah as his assistant.</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20.</a:t>
            </a:r>
            <a:r>
              <a:rPr lang="en-US" b="1" i="0" dirty="0">
                <a:solidFill>
                  <a:srgbClr val="000000"/>
                </a:solidFill>
                <a:effectLst/>
                <a:latin typeface="system-ui"/>
              </a:rPr>
              <a:t> </a:t>
            </a:r>
            <a:r>
              <a:rPr lang="en-US" sz="1200" b="0" i="0" kern="1200" dirty="0">
                <a:solidFill>
                  <a:schemeClr val="tx1"/>
                </a:solidFill>
                <a:effectLst/>
                <a:latin typeface="+mn-lt"/>
                <a:ea typeface="+mn-ea"/>
                <a:cs typeface="+mn-cs"/>
              </a:rPr>
              <a:t>And he left the oxen, and ran after Elijah, and said, Let me, I pray thee, kiss my father and my mother, and then I will follow thee. And he said unto him, Go back again: for what have I done to thee? 21. And he returned back from him, and took a yoke of oxen, and slew them, and boiled their flesh with the instruments of the oxen, and gave unto the people, and they did eat. Then he arose, and went after Elijah, and ministered unto him.</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Leave It All Behind</a:t>
            </a:r>
          </a:p>
          <a:p>
            <a:r>
              <a:rPr lang="en-US" sz="1200" kern="1200" dirty="0">
                <a:solidFill>
                  <a:schemeClr val="tx1"/>
                </a:solidFill>
                <a:effectLst/>
                <a:latin typeface="+mn-lt"/>
                <a:ea typeface="+mn-ea"/>
                <a:cs typeface="+mn-cs"/>
              </a:rPr>
              <a:t>Jesus’ disciples must be willing to leave everything behind to follow Him. Students will review the Scriptures and note the sacrifices required to serve Jesus.</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Corinthians 9:4–10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4.</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Don’t we have the right to live in your homes and share your meals? 5. Don’t we have the right to bring a believing wife with us as the other apostles and the Lord’s brothers do, and as Peter does? 6. Or is it only Barnabas and I who have to work to support ourselves? 7. What soldier has to pay his own expenses? What farmer plants a vineyard and doesn’t have the right to eat some of its fruit? What shepherd cares for a flock of sheep and isn’t allowed to drink some of the milk? 8. Am I expressing merely a human opinion, or does the law say the same thing? 9. For the law of Moses says, “You must not muzzle an ox to keep it from eating as it treads out the grain.” Was God thinking only about oxen when he said this? 10. Wasn’t he actually speaking to us? Yes, it was written for us, so that the one who plows and the one who threshes the grain might both expect a share of the harvest.</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4. </a:t>
            </a:r>
            <a:r>
              <a:rPr lang="en-US" sz="1200" b="0" i="0" kern="1200" dirty="0">
                <a:solidFill>
                  <a:schemeClr val="tx1"/>
                </a:solidFill>
                <a:effectLst/>
                <a:latin typeface="+mn-lt"/>
                <a:ea typeface="+mn-ea"/>
                <a:cs typeface="+mn-cs"/>
              </a:rPr>
              <a:t>Have we not power to eat and to drink? 5. Have we not power to lead about a sister, a wife, as well as other apostles, and as the brethren of the Lord, and Cephas? 6. Or I only and Barnabas, have not we power to forbear working? 7. Who </a:t>
            </a:r>
            <a:r>
              <a:rPr lang="en-US" sz="1200" b="0" i="0" kern="1200" dirty="0" err="1">
                <a:solidFill>
                  <a:schemeClr val="tx1"/>
                </a:solidFill>
                <a:effectLst/>
                <a:latin typeface="+mn-lt"/>
                <a:ea typeface="+mn-ea"/>
                <a:cs typeface="+mn-cs"/>
              </a:rPr>
              <a:t>goeth</a:t>
            </a:r>
            <a:r>
              <a:rPr lang="en-US" sz="1200" b="0" i="0" kern="1200" dirty="0">
                <a:solidFill>
                  <a:schemeClr val="tx1"/>
                </a:solidFill>
                <a:effectLst/>
                <a:latin typeface="+mn-lt"/>
                <a:ea typeface="+mn-ea"/>
                <a:cs typeface="+mn-cs"/>
              </a:rPr>
              <a:t> a warfare any time at his own charges? who </a:t>
            </a:r>
            <a:r>
              <a:rPr lang="en-US" sz="1200" b="0" i="0" kern="1200" dirty="0" err="1">
                <a:solidFill>
                  <a:schemeClr val="tx1"/>
                </a:solidFill>
                <a:effectLst/>
                <a:latin typeface="+mn-lt"/>
                <a:ea typeface="+mn-ea"/>
                <a:cs typeface="+mn-cs"/>
              </a:rPr>
              <a:t>planteth</a:t>
            </a:r>
            <a:r>
              <a:rPr lang="en-US" sz="1200" b="0" i="0" kern="1200" dirty="0">
                <a:solidFill>
                  <a:schemeClr val="tx1"/>
                </a:solidFill>
                <a:effectLst/>
                <a:latin typeface="+mn-lt"/>
                <a:ea typeface="+mn-ea"/>
                <a:cs typeface="+mn-cs"/>
              </a:rPr>
              <a:t> a vineyard, and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not of the fruit thereof? or who </a:t>
            </a:r>
            <a:r>
              <a:rPr lang="en-US" sz="1200" b="0" i="0" kern="1200" dirty="0" err="1">
                <a:solidFill>
                  <a:schemeClr val="tx1"/>
                </a:solidFill>
                <a:effectLst/>
                <a:latin typeface="+mn-lt"/>
                <a:ea typeface="+mn-ea"/>
                <a:cs typeface="+mn-cs"/>
              </a:rPr>
              <a:t>feedeth</a:t>
            </a:r>
            <a:r>
              <a:rPr lang="en-US" sz="1200" b="0" i="0" kern="1200" dirty="0">
                <a:solidFill>
                  <a:schemeClr val="tx1"/>
                </a:solidFill>
                <a:effectLst/>
                <a:latin typeface="+mn-lt"/>
                <a:ea typeface="+mn-ea"/>
                <a:cs typeface="+mn-cs"/>
              </a:rPr>
              <a:t> a flock, and </a:t>
            </a:r>
            <a:r>
              <a:rPr lang="en-US" sz="1200" b="0" i="0" kern="1200" dirty="0" err="1">
                <a:solidFill>
                  <a:schemeClr val="tx1"/>
                </a:solidFill>
                <a:effectLst/>
                <a:latin typeface="+mn-lt"/>
                <a:ea typeface="+mn-ea"/>
                <a:cs typeface="+mn-cs"/>
              </a:rPr>
              <a:t>eateth</a:t>
            </a:r>
            <a:r>
              <a:rPr lang="en-US" sz="1200" b="0" i="0" kern="1200" dirty="0">
                <a:solidFill>
                  <a:schemeClr val="tx1"/>
                </a:solidFill>
                <a:effectLst/>
                <a:latin typeface="+mn-lt"/>
                <a:ea typeface="+mn-ea"/>
                <a:cs typeface="+mn-cs"/>
              </a:rPr>
              <a:t> not of the milk of the flock? 8. Say I these things as a man? or saith not the law the same also? 9. For it is written in the law of Moses, thou shalt not muzzle the mouth of the ox that </a:t>
            </a:r>
            <a:r>
              <a:rPr lang="en-US" sz="1200" b="0" i="0" kern="1200" dirty="0" err="1">
                <a:solidFill>
                  <a:schemeClr val="tx1"/>
                </a:solidFill>
                <a:effectLst/>
                <a:latin typeface="+mn-lt"/>
                <a:ea typeface="+mn-ea"/>
                <a:cs typeface="+mn-cs"/>
              </a:rPr>
              <a:t>treadeth</a:t>
            </a:r>
            <a:r>
              <a:rPr lang="en-US" sz="1200" b="0" i="0" kern="1200" dirty="0">
                <a:solidFill>
                  <a:schemeClr val="tx1"/>
                </a:solidFill>
                <a:effectLst/>
                <a:latin typeface="+mn-lt"/>
                <a:ea typeface="+mn-ea"/>
                <a:cs typeface="+mn-cs"/>
              </a:rPr>
              <a:t> out the corn. Doth God take care for oxen? 10. Or saith he it altogether for our sakes? For our sakes, no doubt, this is written: that he that </a:t>
            </a:r>
            <a:r>
              <a:rPr lang="en-US" sz="1200" b="0" i="0" kern="1200" dirty="0" err="1">
                <a:solidFill>
                  <a:schemeClr val="tx1"/>
                </a:solidFill>
                <a:effectLst/>
                <a:latin typeface="+mn-lt"/>
                <a:ea typeface="+mn-ea"/>
                <a:cs typeface="+mn-cs"/>
              </a:rPr>
              <a:t>ploweth</a:t>
            </a:r>
            <a:r>
              <a:rPr lang="en-US" sz="1200" b="0" i="0" kern="1200" dirty="0">
                <a:solidFill>
                  <a:schemeClr val="tx1"/>
                </a:solidFill>
                <a:effectLst/>
                <a:latin typeface="+mn-lt"/>
                <a:ea typeface="+mn-ea"/>
                <a:cs typeface="+mn-cs"/>
              </a:rPr>
              <a:t> should plow in hope; and that he that </a:t>
            </a:r>
            <a:r>
              <a:rPr lang="en-US" sz="1200" b="0" i="0" kern="1200" dirty="0" err="1">
                <a:solidFill>
                  <a:schemeClr val="tx1"/>
                </a:solidFill>
                <a:effectLst/>
                <a:latin typeface="+mn-lt"/>
                <a:ea typeface="+mn-ea"/>
                <a:cs typeface="+mn-cs"/>
              </a:rPr>
              <a:t>thresheth</a:t>
            </a:r>
            <a:r>
              <a:rPr lang="en-US" sz="1200" b="0" i="0" kern="1200" dirty="0">
                <a:solidFill>
                  <a:schemeClr val="tx1"/>
                </a:solidFill>
                <a:effectLst/>
                <a:latin typeface="+mn-lt"/>
                <a:ea typeface="+mn-ea"/>
                <a:cs typeface="+mn-cs"/>
              </a:rPr>
              <a:t> in hope should be partaker of his hope.</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1 Corinthians 9:11–14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11. S</a:t>
            </a:r>
            <a:r>
              <a:rPr lang="en-US" sz="1200" b="0" i="0" kern="1200" dirty="0">
                <a:solidFill>
                  <a:schemeClr val="tx1"/>
                </a:solidFill>
                <a:effectLst/>
                <a:latin typeface="+mn-lt"/>
                <a:ea typeface="+mn-ea"/>
                <a:cs typeface="+mn-cs"/>
              </a:rPr>
              <a:t>ince we have planted spiritual seed among you, aren’t we entitled to a harvest of physical food and drink? 12. If you support others who preach to you, shouldn’t we have an even greater right to be supported? But we have never used this right. We would rather put up with anything than be an obstacle to the Good News about Christ. 13. Don’t you realize that those who work in the temple get their meals from the offerings brought to the temple? And those who serve at the altar get a share of the sacrificial offerings. 14. In the same way, the Lord ordered that those who preach the Good News should be supported by those who benefit from it.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0" i="0" kern="1200" dirty="0">
                <a:solidFill>
                  <a:schemeClr val="tx1"/>
                </a:solidFill>
                <a:effectLst/>
                <a:latin typeface="+mn-lt"/>
                <a:ea typeface="+mn-ea"/>
                <a:cs typeface="+mn-cs"/>
              </a:rPr>
              <a:t>11. If we have sown unto you spiritual things, is it a great thing if we shall reap your carnal things? 12. If others be partakers of this power over you, are not we rather? Nevertheless we have not used this power; but suffer all things, lest we should hinder the gospel of Christ. 13. Do ye not know that they which minister about holy things live of the things of the temple? and they which wait at the altar are partakers with the altar? 14. Even so hath the Lord ordained that they which preach the gospel should live of the gospel.</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Time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latin typeface="Times"/>
            </a:endParaRPr>
          </a:p>
          <a:p>
            <a:r>
              <a:rPr lang="en-US" sz="1200" kern="1200" dirty="0">
                <a:solidFill>
                  <a:schemeClr val="tx1"/>
                </a:solidFill>
                <a:effectLst/>
                <a:latin typeface="+mn-lt"/>
                <a:ea typeface="+mn-ea"/>
                <a:cs typeface="+mn-cs"/>
              </a:rPr>
              <a:t>Oxen in the Bible usually appear as possessions, sacrificial offerings, or hardworking farm animals. Like donkeys, oxen are not especially honorable</a:t>
            </a:r>
          </a:p>
          <a:p>
            <a:r>
              <a:rPr lang="en-US" sz="1200" kern="1200" dirty="0">
                <a:solidFill>
                  <a:schemeClr val="tx1"/>
                </a:solidFill>
                <a:effectLst/>
                <a:latin typeface="+mn-lt"/>
                <a:ea typeface="+mn-ea"/>
                <a:cs typeface="+mn-cs"/>
              </a:rPr>
              <a:t>or impressive on their own, but they are strong and useful, illustrating several spiritual principles. They represent the sacrifice required by each of us to worship God as He deserves, to willingly answer His call, and to support the hardworking ministers He has appointed over us. They remind us not to present offerings to the Lord that have cost us nothing (2 Samuel 24:24), but instead to offer our bodies to God as living, holy sacrifices (Romans 12:1).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r>
              <a:rPr lang="en-US" sz="1200" b="1" kern="1200" dirty="0">
                <a:solidFill>
                  <a:schemeClr val="tx1"/>
                </a:solidFill>
                <a:effectLst/>
                <a:latin typeface="+mn-lt"/>
                <a:ea typeface="+mn-ea"/>
                <a:cs typeface="+mn-cs"/>
              </a:rPr>
              <a:t>Resource Packet Item 4: Meditation on Romans 12:1–2</a:t>
            </a:r>
          </a:p>
          <a:p>
            <a:r>
              <a:rPr lang="en-US" sz="1200" kern="1200" dirty="0">
                <a:solidFill>
                  <a:schemeClr val="tx1"/>
                </a:solidFill>
                <a:effectLst/>
                <a:latin typeface="+mn-lt"/>
                <a:ea typeface="+mn-ea"/>
                <a:cs typeface="+mn-cs"/>
              </a:rPr>
              <a:t>Encourage students to set aside time to pray and meditate on this powerful passage. This handout would work best as a take-home page for personal devotions.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2 Samuel 24:1–25; 1 Kings 19:9–21; 2 Chronicles 5:1–14; Proverbs 14:4; 1 Corinthians 9:4–14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acknowledge that God deserves the costliest sacrifice.</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surrender whatever is necessary to answer God’s call.</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support their pastors or spiritual leaders in obedience to God.</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Samuel 24:18–25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18.</a:t>
            </a:r>
            <a:r>
              <a:rPr lang="en-US" b="0" i="0" dirty="0">
                <a:solidFill>
                  <a:srgbClr val="000000"/>
                </a:solidFill>
                <a:effectLst/>
                <a:latin typeface="system-ui"/>
              </a:rPr>
              <a:t> </a:t>
            </a:r>
            <a:r>
              <a:rPr lang="en-US" sz="1200" b="0" i="0" kern="1200" dirty="0">
                <a:solidFill>
                  <a:schemeClr val="tx1"/>
                </a:solidFill>
                <a:effectLst/>
                <a:latin typeface="+mn-lt"/>
                <a:ea typeface="+mn-ea"/>
                <a:cs typeface="+mn-cs"/>
              </a:rPr>
              <a:t>That day Gad came to David and said to him, “Go up and build an altar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on the threshing floor of Araunah the Jebusite.” 19. So David went up to do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commanded him. 20. When Araunah saw the king and his men coming toward him, he came and bowed before the king with his face to the ground. 21. “Why have you come, my lord the king?” Araunah asked. David replied, “I have come to buy your threshing floor and to build an altar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there, so that he will stop the plague.” 22. “Take it, my lord the king, and use it as you wish,” Araunah said to David. “Here are oxen for the burnt offering, and you can use the threshing boards and ox yokes for wood to build a fire on the altar. 23. I will give it all to you, Your Majesty, and may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accept your sacrifice.” 24. But the king replied to Araunah, “No, I insist on buying it, for I will not present burnt offerings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that have cost me nothing.” So David paid him fifty pieces of silver for the threshing floor and the oxen. 25. David built an altar there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sacrificed burnt offerings and peace offerings.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answered his prayer for the land, and the plague on Israel was stopped.</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18. </a:t>
            </a:r>
            <a:r>
              <a:rPr lang="en-US" sz="1200" b="0" i="0" kern="1200" dirty="0">
                <a:solidFill>
                  <a:schemeClr val="tx1"/>
                </a:solidFill>
                <a:effectLst/>
                <a:latin typeface="+mn-lt"/>
                <a:ea typeface="+mn-ea"/>
                <a:cs typeface="+mn-cs"/>
              </a:rPr>
              <a:t>And Gad came that day to David, and said unto him, Go up, rear an altar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in the </a:t>
            </a:r>
            <a:r>
              <a:rPr lang="en-US" sz="1200" b="0" i="0" kern="1200" dirty="0" err="1">
                <a:solidFill>
                  <a:schemeClr val="tx1"/>
                </a:solidFill>
                <a:effectLst/>
                <a:latin typeface="+mn-lt"/>
                <a:ea typeface="+mn-ea"/>
                <a:cs typeface="+mn-cs"/>
              </a:rPr>
              <a:t>threshingfloor</a:t>
            </a:r>
            <a:r>
              <a:rPr lang="en-US" sz="1200" b="0" i="0" kern="1200" dirty="0">
                <a:solidFill>
                  <a:schemeClr val="tx1"/>
                </a:solidFill>
                <a:effectLst/>
                <a:latin typeface="+mn-lt"/>
                <a:ea typeface="+mn-ea"/>
                <a:cs typeface="+mn-cs"/>
              </a:rPr>
              <a:t> of Araunah the Jebusite. 19. And David, according to the saying of Gad, went up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commanded. 20. And Araunah looked, and saw the king and his servants coming on toward him: and Araunah went out, and bowed himself before the king on his face upon the ground. 21. And Araunah said, Wherefore is my lord the king come to his servant? And David said, To buy the </a:t>
            </a:r>
            <a:r>
              <a:rPr lang="en-US" sz="1200" b="0" i="0" kern="1200" dirty="0" err="1">
                <a:solidFill>
                  <a:schemeClr val="tx1"/>
                </a:solidFill>
                <a:effectLst/>
                <a:latin typeface="+mn-lt"/>
                <a:ea typeface="+mn-ea"/>
                <a:cs typeface="+mn-cs"/>
              </a:rPr>
              <a:t>threshingfloor</a:t>
            </a:r>
            <a:r>
              <a:rPr lang="en-US" sz="1200" b="0" i="0" kern="1200" dirty="0">
                <a:solidFill>
                  <a:schemeClr val="tx1"/>
                </a:solidFill>
                <a:effectLst/>
                <a:latin typeface="+mn-lt"/>
                <a:ea typeface="+mn-ea"/>
                <a:cs typeface="+mn-cs"/>
              </a:rPr>
              <a:t> of thee, to build an altar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the plague may be stayed from the people. 22. And Araunah said unto David, Let my lord the king take and offer up what </a:t>
            </a:r>
            <a:r>
              <a:rPr lang="en-US" sz="1200" b="0" i="0" kern="1200" dirty="0" err="1">
                <a:solidFill>
                  <a:schemeClr val="tx1"/>
                </a:solidFill>
                <a:effectLst/>
                <a:latin typeface="+mn-lt"/>
                <a:ea typeface="+mn-ea"/>
                <a:cs typeface="+mn-cs"/>
              </a:rPr>
              <a:t>seemeth</a:t>
            </a:r>
            <a:r>
              <a:rPr lang="en-US" sz="1200" b="0" i="0" kern="1200" dirty="0">
                <a:solidFill>
                  <a:schemeClr val="tx1"/>
                </a:solidFill>
                <a:effectLst/>
                <a:latin typeface="+mn-lt"/>
                <a:ea typeface="+mn-ea"/>
                <a:cs typeface="+mn-cs"/>
              </a:rPr>
              <a:t> good unto him: behold, here be oxen for burnt sacrifice, and threshing instruments and other instruments of the oxen for wood. 23. All these things did Araunah, as a king, give unto the king. And Araunah said unto the king,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accept thee. 24. And the king said unto Araunah, Nay; but I will surely buy it of thee at a price: neither will I offer burnt offerings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of that which doth cost me nothing. So David bought the </a:t>
            </a:r>
            <a:r>
              <a:rPr lang="en-US" sz="1200" b="0" i="0" kern="1200" dirty="0" err="1">
                <a:solidFill>
                  <a:schemeClr val="tx1"/>
                </a:solidFill>
                <a:effectLst/>
                <a:latin typeface="+mn-lt"/>
                <a:ea typeface="+mn-ea"/>
                <a:cs typeface="+mn-cs"/>
              </a:rPr>
              <a:t>threshingfloor</a:t>
            </a:r>
            <a:r>
              <a:rPr lang="en-US" sz="1200" b="0" i="0" kern="1200" dirty="0">
                <a:solidFill>
                  <a:schemeClr val="tx1"/>
                </a:solidFill>
                <a:effectLst/>
                <a:latin typeface="+mn-lt"/>
                <a:ea typeface="+mn-ea"/>
                <a:cs typeface="+mn-cs"/>
              </a:rPr>
              <a:t> and the oxen for fifty shekels of silver. 25. And David built there an altar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offered burnt offerings and peace offerings. So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intreated for the land, and the plague was stayed from Israel.</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Chronicles 5:1–6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 </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So Solomon finished all his work on the Temple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Then he brought all the gifts his father, David, had dedicated—the silver, the gold, and the various articles—and he stored them in the treasuries of the Temple of God. 2. Solomon then summoned to Jerusalem the elders of Israel and all the heads of tribes—the leaders of the ancestral families of Israel. They were to bring the Ark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Covenant to the Temple from its location in the City of David, also known as Zion. 3. So all the men of Israel assembled before the king at the annual Festival of Shelters, which is held in early autumn. 4. When all the elders of Israel arrived, the Levites picked up the Ark. 5. The priests and Levites brought up the Ark along with the special tent and all the sacred items that had been in it. 6. There, before the Ark, King Solomon and the entire community of Israel sacrificed so many sheep, goats, and cattle that no one could keep count!</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Thus all the work that Solomon made for the house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was finished: and Solomon brought in all the things that David his father had dedicated; and the silver, and the gold, and all the instruments, put he among the treasures of the house of God. 2. Then Solomon assembled the elders of Israel, and all the heads of the tribes, the chief of the fathers of the children of Israel, unto Jerusalem, to bring up the ark of the covenant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out of the city of David, which is Zion. 3. Wherefore all the men of Israel assembled themselves unto the king in the feast which was in the seventh month. 4. And all the elders of Israel came; and the Levites took up the ark. 5. And they brought up the ark, and the tabernacle of the congregation, and all the holy vessels that were in the tabernacle, these did the priests and the Levites bring up. 6. Also king Solomon, and all the congregation of Israel that were assembled unto him before the ark, sacrificed sheep and oxen, which could not be told nor numbered for multitude.</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Ark of the Covenant</a:t>
            </a:r>
          </a:p>
          <a:p>
            <a:r>
              <a:rPr lang="en-US" sz="1200" kern="1200" dirty="0">
                <a:solidFill>
                  <a:schemeClr val="tx1"/>
                </a:solidFill>
                <a:effectLst/>
                <a:latin typeface="+mn-lt"/>
                <a:ea typeface="+mn-ea"/>
                <a:cs typeface="+mn-cs"/>
              </a:rPr>
              <a:t>Students will trace the journey of the ark of the covenant throughout 1 Samuel.</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4160"/>
              </a:lnSpc>
            </a:pPr>
            <a:r>
              <a:rPr lang="en-US" sz="1200" b="1" spc="0" dirty="0">
                <a:solidFill>
                  <a:srgbClr val="FFFFFF"/>
                </a:solidFill>
                <a:latin typeface="Franklin Gothic Medium" panose="020B0603020102020204" pitchFamily="34" charset="0"/>
              </a:rPr>
              <a:t>Proverbs 14:4; 1 Kings 19:14–19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14:4.</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Without oxen a stable stays clean, but you need a strong ox for a large harvest. </a:t>
            </a:r>
          </a:p>
          <a:p>
            <a:pPr algn="l"/>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19:14. He replied again, “I have zealously served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Almighty. But the people of Israel have broken their covenant with you, torn down your altars, and killed every one of your prophets. I am the only one left, and now they are trying to kill me, too.” 15. Then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told him, “Go back the same way you came, and travel to the wilderness of Damascus. When you arrive there, anoint Hazael to be king of Aram. 16. Then anoint Jehu grandson of Nimshi to be king of Israel, and anoint Elisha son of Shaphat from the town of Abel-</a:t>
            </a:r>
            <a:r>
              <a:rPr lang="en-US" sz="1200" b="0" i="0" kern="1200" dirty="0" err="1">
                <a:solidFill>
                  <a:schemeClr val="tx1"/>
                </a:solidFill>
                <a:effectLst/>
                <a:latin typeface="+mn-lt"/>
                <a:ea typeface="+mn-ea"/>
                <a:cs typeface="+mn-cs"/>
              </a:rPr>
              <a:t>meholah</a:t>
            </a:r>
            <a:r>
              <a:rPr lang="en-US" sz="1200" b="0" i="0" kern="1200" dirty="0">
                <a:solidFill>
                  <a:schemeClr val="tx1"/>
                </a:solidFill>
                <a:effectLst/>
                <a:latin typeface="+mn-lt"/>
                <a:ea typeface="+mn-ea"/>
                <a:cs typeface="+mn-cs"/>
              </a:rPr>
              <a:t> to replace you as my prophet. 17. Anyone who escapes from Hazael will be killed by Jehu, and those who escape Jehu will be killed by Elisha! 18. Yet I will preserve 7,000 others in Israel who have never bowed down to Baal or kissed him!” 19. So Elijah went and found Elisha son of Shaphat plowing a field. There were twelve teams of oxen in the field, and Elisha was plowing with the twelfth team. Elijah went over to him and threw his cloak across his shoulders and then walked away.</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b="0" i="0" dirty="0">
                <a:solidFill>
                  <a:srgbClr val="000000"/>
                </a:solidFill>
                <a:effectLst/>
                <a:latin typeface="system-ui"/>
              </a:rPr>
              <a:t>14:4. </a:t>
            </a:r>
            <a:r>
              <a:rPr lang="en-US" sz="1200" b="0" i="0" kern="1200" dirty="0">
                <a:solidFill>
                  <a:schemeClr val="tx1"/>
                </a:solidFill>
                <a:effectLst/>
                <a:latin typeface="+mn-lt"/>
                <a:ea typeface="+mn-ea"/>
                <a:cs typeface="+mn-cs"/>
              </a:rPr>
              <a:t>Where no oxen are, the crib is clean: but much increase is by the strength of the ox.</a:t>
            </a:r>
          </a:p>
          <a:p>
            <a:pPr algn="l"/>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19:14. And he said, I have been very jealous 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of hosts: because the children of Israel have forsaken thy covenant, thrown down thine altars, and slain thy prophets with the sword; and I, even I only, am left; and they seek my life, to take it away. 15.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him, Go, return on thy way to the wilderness of Damascus: and when thou </a:t>
            </a:r>
            <a:r>
              <a:rPr lang="en-US" sz="1200" b="0" i="0" kern="1200" dirty="0" err="1">
                <a:solidFill>
                  <a:schemeClr val="tx1"/>
                </a:solidFill>
                <a:effectLst/>
                <a:latin typeface="+mn-lt"/>
                <a:ea typeface="+mn-ea"/>
                <a:cs typeface="+mn-cs"/>
              </a:rPr>
              <a:t>comest</a:t>
            </a:r>
            <a:r>
              <a:rPr lang="en-US" sz="1200" b="0" i="0" kern="1200" dirty="0">
                <a:solidFill>
                  <a:schemeClr val="tx1"/>
                </a:solidFill>
                <a:effectLst/>
                <a:latin typeface="+mn-lt"/>
                <a:ea typeface="+mn-ea"/>
                <a:cs typeface="+mn-cs"/>
              </a:rPr>
              <a:t>, anoint Hazael to be king over Syria: 16. And Jehu the son of Nimshi shalt thou anoint to be king over Israel: and Elisha the son of Shaphat of </a:t>
            </a:r>
            <a:r>
              <a:rPr lang="en-US" sz="1200" b="0" i="0" kern="1200" dirty="0" err="1">
                <a:solidFill>
                  <a:schemeClr val="tx1"/>
                </a:solidFill>
                <a:effectLst/>
                <a:latin typeface="+mn-lt"/>
                <a:ea typeface="+mn-ea"/>
                <a:cs typeface="+mn-cs"/>
              </a:rPr>
              <a:t>Abelmeholah</a:t>
            </a:r>
            <a:r>
              <a:rPr lang="en-US" sz="1200" b="0" i="0" kern="1200" dirty="0">
                <a:solidFill>
                  <a:schemeClr val="tx1"/>
                </a:solidFill>
                <a:effectLst/>
                <a:latin typeface="+mn-lt"/>
                <a:ea typeface="+mn-ea"/>
                <a:cs typeface="+mn-cs"/>
              </a:rPr>
              <a:t> shalt thou anoint to be prophet in thy room. 17. And it shall come to pass, that him that </a:t>
            </a:r>
            <a:r>
              <a:rPr lang="en-US" sz="1200" b="0" i="0" kern="1200" dirty="0" err="1">
                <a:solidFill>
                  <a:schemeClr val="tx1"/>
                </a:solidFill>
                <a:effectLst/>
                <a:latin typeface="+mn-lt"/>
                <a:ea typeface="+mn-ea"/>
                <a:cs typeface="+mn-cs"/>
              </a:rPr>
              <a:t>escapeth</a:t>
            </a:r>
            <a:r>
              <a:rPr lang="en-US" sz="1200" b="0" i="0" kern="1200" dirty="0">
                <a:solidFill>
                  <a:schemeClr val="tx1"/>
                </a:solidFill>
                <a:effectLst/>
                <a:latin typeface="+mn-lt"/>
                <a:ea typeface="+mn-ea"/>
                <a:cs typeface="+mn-cs"/>
              </a:rPr>
              <a:t> the sword of Hazael shall Jehu slay: and him that </a:t>
            </a:r>
            <a:r>
              <a:rPr lang="en-US" sz="1200" b="0" i="0" kern="1200" dirty="0" err="1">
                <a:solidFill>
                  <a:schemeClr val="tx1"/>
                </a:solidFill>
                <a:effectLst/>
                <a:latin typeface="+mn-lt"/>
                <a:ea typeface="+mn-ea"/>
                <a:cs typeface="+mn-cs"/>
              </a:rPr>
              <a:t>escapeth</a:t>
            </a:r>
            <a:r>
              <a:rPr lang="en-US" sz="1200" b="0" i="0" kern="1200" dirty="0">
                <a:solidFill>
                  <a:schemeClr val="tx1"/>
                </a:solidFill>
                <a:effectLst/>
                <a:latin typeface="+mn-lt"/>
                <a:ea typeface="+mn-ea"/>
                <a:cs typeface="+mn-cs"/>
              </a:rPr>
              <a:t> from the sword of Jehu shall Elisha slay. 18. Yet I have left me seven thousand in Israel, all the knees which have not bowed unto Baal, and every mouth which hath not kissed him. 19. So he departed thence, and found Elisha the son of Shaphat, who was plowing with twelve yoke of oxen before him, and he with the twelfth: and Elijah passed by him, and cast his mantle upon him.</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EECF03A3-D110-32FF-F12B-8DD9EBE8A193}"/>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91400" y="6120173"/>
            <a:ext cx="9943628"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God intentionally created all the animals, and He chose to include some of them in His Word. Sometimes they’re simply characters in a story (like the lions in the den with Daniel), while other times they’re Illustrations for remembering history or teaching spiritual principles (like the Passover Lamb). When we come across animals in our Bible study, we should ask what lesson God would have us learn.</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3</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91112" y="6504092"/>
            <a:ext cx="7365550" cy="2336668"/>
            <a:chOff x="1230216" y="6425336"/>
            <a:chExt cx="7633493" cy="2336668"/>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30216" y="6425336"/>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Lessons from Animals in</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230216" y="7982239"/>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BIBLE</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2 SAMUEL 24:24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245" r="17245"/>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37097"/>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ROYAL OFFERINGS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5399" t="5" r="18849"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FORSAKING FARMING TO FOLLOW GOD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6313" t="42" r="8015" b="-4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SUPPORTING MINISTERS OF THE GOSPEL</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1D8A99-46F5-4FA2-09FC-D1B8279D6A1A}"/>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11—OXEN IN THE BIBLE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other applications for the principle of Proverbs 14:4?</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Elijah felt so discouraged in his ministry, despite the way God was intervening on his behalf? Have you ever felt this way?</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14:4; 1 Kings 19:14–19</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PLOWING THE FIELD</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Kings 19:20–21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ANSWERING THE CALL</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6957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Elisha was so quick to run after Elijah?</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comforts, possessions, or obligations might God be asking you to sacrifice for the sake of following Him?</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9:4–10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HOPE OF SHARING THE HARVEST</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value of financially supporting a minister—both for the minister’s family and for the church?</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9:4–10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HOPE OF SHARING THE HARVEST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Corinthians 9:11–14</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SPIRITUAL SEED, PHYSICAL HARVEST</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695700"/>
            <a:ext cx="86868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some churches do not offer financial support to their ministers?</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Jesus and Paul both provided such practical advice on this issue?</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447800" y="2933700"/>
            <a:ext cx="7391400" cy="6555641"/>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Choose one insight from today’s lesson and share it with someone this week. </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Spend some time watching videos of oxen or reading more about them. What spiritual principles (either negative or positive) can you learn from their God-given characteristics and behaviors?</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Ask the Holy Spirit to lead you to someone who needs to experience the love of Jesus and then look for ways you can sacrificially serve that person.</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Breakthroughs happen for those who follow Jesus.</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FISHING IN THE BIBLE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We should express devotion to God through sacrificial giving.</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OXEN IN THE BIBLE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193878"/>
            <a:ext cx="9220200" cy="5899244"/>
          </a:xfrm>
          <a:prstGeom prst="rect">
            <a:avLst/>
          </a:prstGeom>
        </p:spPr>
        <p:txBody>
          <a:bodyPr wrap="square" lIns="0" tIns="0" rIns="0" bIns="0" rtlCol="0" anchor="ctr">
            <a:spAutoFit/>
          </a:bodyPr>
          <a:lstStyle/>
          <a:p>
            <a:pPr>
              <a:lnSpc>
                <a:spcPts val="6599"/>
              </a:lnSpc>
            </a:pPr>
            <a:r>
              <a:rPr lang="en-US" sz="5300" dirty="0">
                <a:solidFill>
                  <a:srgbClr val="FFFFFF"/>
                </a:solidFill>
                <a:latin typeface="Corbel" panose="020B0503020204020204" pitchFamily="34" charset="0"/>
              </a:rPr>
              <a:t>And the king [David] said unto</a:t>
            </a:r>
          </a:p>
          <a:p>
            <a:pPr>
              <a:lnSpc>
                <a:spcPts val="6599"/>
              </a:lnSpc>
            </a:pPr>
            <a:r>
              <a:rPr lang="en-US" sz="5300" dirty="0">
                <a:solidFill>
                  <a:srgbClr val="FFFFFF"/>
                </a:solidFill>
                <a:latin typeface="Corbel" panose="020B0503020204020204" pitchFamily="34" charset="0"/>
              </a:rPr>
              <a:t>Araunah, Nay; but I will surely buy it of thee at a price: neither will I offer burnt offerings unto the Lord my God of that which doth cost me nothing.</a:t>
            </a:r>
          </a:p>
          <a:p>
            <a:pPr>
              <a:lnSpc>
                <a:spcPts val="6599"/>
              </a:lnSpc>
            </a:pPr>
            <a:endParaRPr lang="en-US" sz="5499" dirty="0">
              <a:solidFill>
                <a:srgbClr val="FFFFFF"/>
              </a:solidFill>
              <a:latin typeface="Corbel" panose="020B0503020204020204" pitchFamily="34" charset="0"/>
            </a:endParaRP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9055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77000" y="2705100"/>
            <a:ext cx="8686800" cy="4176015"/>
          </a:xfrm>
          <a:prstGeom prst="rect">
            <a:avLst/>
          </a:prstGeom>
        </p:spPr>
        <p:txBody>
          <a:bodyPr wrap="square" lIns="0" tIns="0" rIns="0" bIns="0" rtlCol="0" anchor="ctr">
            <a:spAutoFit/>
          </a:bodyPr>
          <a:lstStyle/>
          <a:p>
            <a:pPr>
              <a:lnSpc>
                <a:spcPts val="6599"/>
              </a:lnSpc>
            </a:pPr>
            <a:r>
              <a:rPr lang="en-US" sz="4600" dirty="0">
                <a:solidFill>
                  <a:srgbClr val="FFFFFF"/>
                </a:solidFill>
                <a:latin typeface="Corbel" panose="020B0503020204020204" pitchFamily="34" charset="0"/>
              </a:rPr>
              <a:t>But the king [David] replied to</a:t>
            </a:r>
          </a:p>
          <a:p>
            <a:pPr>
              <a:lnSpc>
                <a:spcPts val="6599"/>
              </a:lnSpc>
            </a:pPr>
            <a:r>
              <a:rPr lang="en-US" sz="4600" dirty="0">
                <a:solidFill>
                  <a:srgbClr val="FFFFFF"/>
                </a:solidFill>
                <a:latin typeface="Corbel" panose="020B0503020204020204" pitchFamily="34" charset="0"/>
              </a:rPr>
              <a:t>Araunah, “No, I insist on buying it,</a:t>
            </a:r>
          </a:p>
          <a:p>
            <a:pPr>
              <a:lnSpc>
                <a:spcPts val="6599"/>
              </a:lnSpc>
            </a:pPr>
            <a:r>
              <a:rPr lang="en-US" sz="4600" dirty="0">
                <a:solidFill>
                  <a:srgbClr val="FFFFFF"/>
                </a:solidFill>
                <a:latin typeface="Corbel" panose="020B0503020204020204" pitchFamily="34" charset="0"/>
              </a:rPr>
              <a:t>for I will not present burnt offerings</a:t>
            </a:r>
          </a:p>
          <a:p>
            <a:pPr>
              <a:lnSpc>
                <a:spcPts val="6599"/>
              </a:lnSpc>
            </a:pPr>
            <a:r>
              <a:rPr lang="en-US" sz="4600" dirty="0">
                <a:solidFill>
                  <a:srgbClr val="FFFFFF"/>
                </a:solidFill>
                <a:latin typeface="Corbel" panose="020B0503020204020204" pitchFamily="34" charset="0"/>
              </a:rPr>
              <a:t>to the Lord my God that have cost</a:t>
            </a:r>
          </a:p>
          <a:p>
            <a:pPr>
              <a:lnSpc>
                <a:spcPts val="6599"/>
              </a:lnSpc>
            </a:pPr>
            <a:r>
              <a:rPr lang="en-US" sz="4600" dirty="0">
                <a:solidFill>
                  <a:srgbClr val="FFFFFF"/>
                </a:solidFill>
                <a:latin typeface="Corbel" panose="020B0503020204020204" pitchFamily="34" charset="0"/>
              </a:rPr>
              <a:t>me nothing.”</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COSTLY SACRIFICE</a:t>
            </a:r>
          </a:p>
          <a:p>
            <a:pPr>
              <a:lnSpc>
                <a:spcPts val="3840"/>
              </a:lnSpc>
            </a:pPr>
            <a:r>
              <a:rPr lang="en-US" sz="3200" spc="160" dirty="0">
                <a:solidFill>
                  <a:srgbClr val="FFFFFF"/>
                </a:solidFill>
                <a:latin typeface="Franklin Gothic Medium" panose="020B0603020102020204" pitchFamily="34" charset="0"/>
              </a:rPr>
              <a:t>2 Samuel 24:18–25</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David refused to make a sacrifice that cost him nothing?</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the costly sacrifices in Genesis 22 (Abraham’s son) and 2 Samuel 24 (Araunah’s livelihood) illustrate the value of Jesus’ sacrifice?</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2 Samuel 24:18–25</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COSTLY SACRIFICE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Chronicles 5:1–6</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SACRIFICE OF PRAISE</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19500"/>
            <a:ext cx="8763000" cy="441659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It can be difficult for modern-day believers to picture the scene in 2 Chronicles 5 that contains both celebration and slaughter. Why do you think—according to God’s plan—forgiveness requires the shedding of blood (Hebrews 9:22)? </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to offer a sacrifice of praise?</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14:4; 1 Kings 19:14–19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PLOWING THE FIELD</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29850</TotalTime>
  <Words>3623</Words>
  <Application>Microsoft Macintosh PowerPoint</Application>
  <PresentationFormat>Custom</PresentationFormat>
  <Paragraphs>159</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Corbel</vt:lpstr>
      <vt:lpstr>Franklin Gothic Book</vt:lpstr>
      <vt:lpstr>Arial</vt:lpstr>
      <vt:lpstr>system-ui</vt:lpstr>
      <vt:lpstr>Calibri</vt:lpstr>
      <vt:lpstr>Franklin Gothic Medium</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3</cp:revision>
  <dcterms:created xsi:type="dcterms:W3CDTF">2023-08-11T18:12:45Z</dcterms:created>
  <dcterms:modified xsi:type="dcterms:W3CDTF">2025-11-19T15:10:31Z</dcterms:modified>
  <dc:identifier>DAEvRMTdTXk</dc:identifier>
</cp:coreProperties>
</file>