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 id="2147483660" r:id="rId2"/>
  </p:sldMasterIdLst>
  <p:notesMasterIdLst>
    <p:notesMasterId r:id="rId25"/>
  </p:notesMasterIdLst>
  <p:handoutMasterIdLst>
    <p:handoutMasterId r:id="rId26"/>
  </p:handoutMasterIdLst>
  <p:sldIdLst>
    <p:sldId id="264" r:id="rId3"/>
    <p:sldId id="282" r:id="rId4"/>
    <p:sldId id="265" r:id="rId5"/>
    <p:sldId id="266" r:id="rId6"/>
    <p:sldId id="267" r:id="rId7"/>
    <p:sldId id="276" r:id="rId8"/>
    <p:sldId id="268" r:id="rId9"/>
    <p:sldId id="277" r:id="rId10"/>
    <p:sldId id="269" r:id="rId11"/>
    <p:sldId id="278" r:id="rId12"/>
    <p:sldId id="292" r:id="rId13"/>
    <p:sldId id="291" r:id="rId14"/>
    <p:sldId id="271" r:id="rId15"/>
    <p:sldId id="280" r:id="rId16"/>
    <p:sldId id="272" r:id="rId17"/>
    <p:sldId id="279" r:id="rId18"/>
    <p:sldId id="273" r:id="rId19"/>
    <p:sldId id="284" r:id="rId20"/>
    <p:sldId id="283" r:id="rId21"/>
    <p:sldId id="286" r:id="rId22"/>
    <p:sldId id="287" r:id="rId23"/>
    <p:sldId id="288" r:id="rId24"/>
  </p:sldIdLst>
  <p:sldSz cx="18288000" cy="10287000"/>
  <p:notesSz cx="6858000" cy="9144000"/>
  <p:embeddedFontLst>
    <p:embeddedFont>
      <p:font typeface="Corbel" panose="020B0503020204020204" pitchFamily="34" charset="0"/>
      <p:regular r:id="rId27"/>
      <p:bold r:id="rId28"/>
      <p:italic r:id="rId29"/>
      <p:boldItalic r:id="rId30"/>
    </p:embeddedFont>
    <p:embeddedFont>
      <p:font typeface="Franklin Gothic Book" panose="020B0503020102020204" pitchFamily="34" charset="0"/>
      <p:regular r:id="rId31"/>
      <p:italic r:id="rId32"/>
    </p:embeddedFont>
    <p:embeddedFont>
      <p:font typeface="Franklin Gothic Medium" panose="020B0603020102020204" pitchFamily="34" charset="0"/>
      <p:regular r:id="rId33"/>
      <p:italic r:id="rId34"/>
    </p:embeddedFont>
    <p:embeddedFont>
      <p:font typeface="Times" panose="020F0502020204030204" pitchFamily="34" charset="0"/>
      <p:regular r:id="rId35"/>
      <p:bold r:id="rId36"/>
      <p:italic r:id="rId37"/>
      <p:boldItalic r:id="rId38"/>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34FE0EC8-0926-4D13-D929-D05C2193E10D}" name="Hightower, Liz" initials="HL" userId="S::lhightower@gcag.net::ef375895-1adf-4f93-a0c5-6a6b622a2a2b"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634359"/>
    <a:srgbClr val="91AF93"/>
    <a:srgbClr val="006E97"/>
    <a:srgbClr val="1C2327"/>
    <a:srgbClr val="B97B44"/>
    <a:srgbClr val="000000"/>
    <a:srgbClr val="D6A951"/>
    <a:srgbClr val="EC9C55"/>
    <a:srgbClr val="FFFAEC"/>
    <a:srgbClr val="6945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F6CCF2B6-0B6A-694D-BB43-F33E3AA9F529}" v="43" dt="2025-11-17T17:04:59.718"/>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33931" autoAdjust="0"/>
    <p:restoredTop sz="66931" autoAdjust="0"/>
  </p:normalViewPr>
  <p:slideViewPr>
    <p:cSldViewPr>
      <p:cViewPr varScale="1">
        <p:scale>
          <a:sx n="57" d="100"/>
          <a:sy n="57" d="100"/>
        </p:scale>
        <p:origin x="256" y="184"/>
      </p:cViewPr>
      <p:guideLst>
        <p:guide orient="horz" pos="2160"/>
        <p:guide pos="2880"/>
      </p:guideLst>
    </p:cSldViewPr>
  </p:slideViewPr>
  <p:outlineViewPr>
    <p:cViewPr>
      <p:scale>
        <a:sx n="33" d="100"/>
        <a:sy n="33" d="100"/>
      </p:scale>
      <p:origin x="0" y="0"/>
    </p:cViewPr>
  </p:outlineViewPr>
  <p:notesTextViewPr>
    <p:cViewPr>
      <p:scale>
        <a:sx n="110" d="100"/>
        <a:sy n="110" d="100"/>
      </p:scale>
      <p:origin x="0" y="0"/>
    </p:cViewPr>
  </p:notesTextViewPr>
  <p:sorterViewPr>
    <p:cViewPr>
      <p:scale>
        <a:sx n="80" d="100"/>
        <a:sy n="80" d="100"/>
      </p:scale>
      <p:origin x="0" y="0"/>
    </p:cViewPr>
  </p:sorterViewPr>
  <p:notesViewPr>
    <p:cSldViewPr>
      <p:cViewPr varScale="1">
        <p:scale>
          <a:sx n="121" d="100"/>
          <a:sy n="121" d="100"/>
        </p:scale>
        <p:origin x="5072" y="176"/>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handoutMaster" Target="handoutMasters/handoutMaster1.xml"/><Relationship Id="rId39" Type="http://schemas.openxmlformats.org/officeDocument/2006/relationships/presProps" Target="presProps.xml"/><Relationship Id="rId21" Type="http://schemas.openxmlformats.org/officeDocument/2006/relationships/slide" Target="slides/slide19.xml"/><Relationship Id="rId34" Type="http://schemas.openxmlformats.org/officeDocument/2006/relationships/font" Target="fonts/font8.fntdata"/><Relationship Id="rId42" Type="http://schemas.openxmlformats.org/officeDocument/2006/relationships/tableStyles" Target="tableStyles.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font" Target="fonts/font3.fntdata"/><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font" Target="fonts/font6.fntdata"/><Relationship Id="rId37" Type="http://schemas.openxmlformats.org/officeDocument/2006/relationships/font" Target="fonts/font11.fntdata"/><Relationship Id="rId40" Type="http://schemas.openxmlformats.org/officeDocument/2006/relationships/viewProps" Target="viewProps.xml"/><Relationship Id="rId45" Type="http://schemas.microsoft.com/office/2018/10/relationships/authors" Target="author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font" Target="fonts/font2.fntdata"/><Relationship Id="rId36" Type="http://schemas.openxmlformats.org/officeDocument/2006/relationships/font" Target="fonts/font10.fntdata"/><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font" Target="fonts/font5.fntdata"/><Relationship Id="rId44" Type="http://schemas.microsoft.com/office/2015/10/relationships/revisionInfo" Target="revisionInfo.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font" Target="fonts/font1.fntdata"/><Relationship Id="rId30" Type="http://schemas.openxmlformats.org/officeDocument/2006/relationships/font" Target="fonts/font4.fntdata"/><Relationship Id="rId35" Type="http://schemas.openxmlformats.org/officeDocument/2006/relationships/font" Target="fonts/font9.fntdata"/><Relationship Id="rId43" Type="http://schemas.microsoft.com/office/2016/11/relationships/changesInfo" Target="changesInfos/changesInfo1.xml"/><Relationship Id="rId8" Type="http://schemas.openxmlformats.org/officeDocument/2006/relationships/slide" Target="slides/slide6.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notesMaster" Target="notesMasters/notesMaster1.xml"/><Relationship Id="rId33" Type="http://schemas.openxmlformats.org/officeDocument/2006/relationships/font" Target="fonts/font7.fntdata"/><Relationship Id="rId38" Type="http://schemas.openxmlformats.org/officeDocument/2006/relationships/font" Target="fonts/font12.fntdata"/><Relationship Id="rId20" Type="http://schemas.openxmlformats.org/officeDocument/2006/relationships/slide" Target="slides/slide18.xml"/><Relationship Id="rId41"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ee, Whitney" userId="42c304cf-7bf0-4354-97f1-ba8873b86299" providerId="ADAL" clId="{211D9671-1ED9-551A-A998-E463F2A32939}"/>
    <pc:docChg chg="undo custSel modSld modMainMaster">
      <pc:chgData name="Lee, Whitney" userId="42c304cf-7bf0-4354-97f1-ba8873b86299" providerId="ADAL" clId="{211D9671-1ED9-551A-A998-E463F2A32939}" dt="2025-11-17T17:05:11.789" v="4193" actId="18131"/>
      <pc:docMkLst>
        <pc:docMk/>
      </pc:docMkLst>
      <pc:sldChg chg="modNotesTx">
        <pc:chgData name="Lee, Whitney" userId="42c304cf-7bf0-4354-97f1-ba8873b86299" providerId="ADAL" clId="{211D9671-1ED9-551A-A998-E463F2A32939}" dt="2025-11-11T20:30:54.093" v="1035" actId="20577"/>
        <pc:sldMkLst>
          <pc:docMk/>
          <pc:sldMk cId="336364739" sldId="264"/>
        </pc:sldMkLst>
      </pc:sldChg>
      <pc:sldChg chg="modSp mod">
        <pc:chgData name="Lee, Whitney" userId="42c304cf-7bf0-4354-97f1-ba8873b86299" providerId="ADAL" clId="{211D9671-1ED9-551A-A998-E463F2A32939}" dt="2025-11-11T20:28:44.399" v="682" actId="1076"/>
        <pc:sldMkLst>
          <pc:docMk/>
          <pc:sldMk cId="1472856482" sldId="265"/>
        </pc:sldMkLst>
        <pc:spChg chg="mod">
          <ac:chgData name="Lee, Whitney" userId="42c304cf-7bf0-4354-97f1-ba8873b86299" providerId="ADAL" clId="{211D9671-1ED9-551A-A998-E463F2A32939}" dt="2025-11-11T20:28:44.399" v="682" actId="1076"/>
          <ac:spMkLst>
            <pc:docMk/>
            <pc:sldMk cId="1472856482" sldId="265"/>
            <ac:spMk id="2" creationId="{27514B45-0AA4-A677-8B7C-AB74AABC06F4}"/>
          </ac:spMkLst>
        </pc:spChg>
        <pc:spChg chg="mod">
          <ac:chgData name="Lee, Whitney" userId="42c304cf-7bf0-4354-97f1-ba8873b86299" providerId="ADAL" clId="{211D9671-1ED9-551A-A998-E463F2A32939}" dt="2025-11-11T20:27:46.459" v="508" actId="1035"/>
          <ac:spMkLst>
            <pc:docMk/>
            <pc:sldMk cId="1472856482" sldId="265"/>
            <ac:spMk id="3" creationId="{7636D966-1D60-DC31-F708-C3955322E333}"/>
          </ac:spMkLst>
        </pc:spChg>
      </pc:sldChg>
      <pc:sldChg chg="modSp mod">
        <pc:chgData name="Lee, Whitney" userId="42c304cf-7bf0-4354-97f1-ba8873b86299" providerId="ADAL" clId="{211D9671-1ED9-551A-A998-E463F2A32939}" dt="2025-11-11T20:30:08.036" v="875" actId="14100"/>
        <pc:sldMkLst>
          <pc:docMk/>
          <pc:sldMk cId="4250189459" sldId="266"/>
        </pc:sldMkLst>
        <pc:spChg chg="mod">
          <ac:chgData name="Lee, Whitney" userId="42c304cf-7bf0-4354-97f1-ba8873b86299" providerId="ADAL" clId="{211D9671-1ED9-551A-A998-E463F2A32939}" dt="2025-11-11T20:27:53.727" v="513" actId="1035"/>
          <ac:spMkLst>
            <pc:docMk/>
            <pc:sldMk cId="4250189459" sldId="266"/>
            <ac:spMk id="2" creationId="{17CEBE55-9D7B-29C1-4EAF-3D818B8B8F10}"/>
          </ac:spMkLst>
        </pc:spChg>
        <pc:spChg chg="mod">
          <ac:chgData name="Lee, Whitney" userId="42c304cf-7bf0-4354-97f1-ba8873b86299" providerId="ADAL" clId="{211D9671-1ED9-551A-A998-E463F2A32939}" dt="2025-11-11T20:30:08.036" v="875" actId="14100"/>
          <ac:spMkLst>
            <pc:docMk/>
            <pc:sldMk cId="4250189459" sldId="266"/>
            <ac:spMk id="3" creationId="{52E75411-0B3F-EF43-C5EA-751068CFF745}"/>
          </ac:spMkLst>
        </pc:spChg>
      </pc:sldChg>
      <pc:sldChg chg="modSp mod modNotesTx">
        <pc:chgData name="Lee, Whitney" userId="42c304cf-7bf0-4354-97f1-ba8873b86299" providerId="ADAL" clId="{211D9671-1ED9-551A-A998-E463F2A32939}" dt="2025-11-11T20:36:23.978" v="1395" actId="20577"/>
        <pc:sldMkLst>
          <pc:docMk/>
          <pc:sldMk cId="2940124673" sldId="267"/>
        </pc:sldMkLst>
        <pc:spChg chg="mod">
          <ac:chgData name="Lee, Whitney" userId="42c304cf-7bf0-4354-97f1-ba8873b86299" providerId="ADAL" clId="{211D9671-1ED9-551A-A998-E463F2A32939}" dt="2025-11-11T20:31:34.425" v="1090" actId="20577"/>
          <ac:spMkLst>
            <pc:docMk/>
            <pc:sldMk cId="2940124673" sldId="267"/>
            <ac:spMk id="5" creationId="{FB67BC36-FF11-8150-B054-E3F014E098FD}"/>
          </ac:spMkLst>
        </pc:spChg>
      </pc:sldChg>
      <pc:sldChg chg="modSp mod modNotesTx">
        <pc:chgData name="Lee, Whitney" userId="42c304cf-7bf0-4354-97f1-ba8873b86299" providerId="ADAL" clId="{211D9671-1ED9-551A-A998-E463F2A32939}" dt="2025-11-11T20:40:48.336" v="1789" actId="20577"/>
        <pc:sldMkLst>
          <pc:docMk/>
          <pc:sldMk cId="3734570181" sldId="268"/>
        </pc:sldMkLst>
        <pc:spChg chg="mod">
          <ac:chgData name="Lee, Whitney" userId="42c304cf-7bf0-4354-97f1-ba8873b86299" providerId="ADAL" clId="{211D9671-1ED9-551A-A998-E463F2A32939}" dt="2025-11-11T20:38:06.268" v="1606" actId="20577"/>
          <ac:spMkLst>
            <pc:docMk/>
            <pc:sldMk cId="3734570181" sldId="268"/>
            <ac:spMk id="4" creationId="{89677ECE-FE3D-A8A6-03A9-2F04A0A9F2DE}"/>
          </ac:spMkLst>
        </pc:spChg>
        <pc:spChg chg="mod">
          <ac:chgData name="Lee, Whitney" userId="42c304cf-7bf0-4354-97f1-ba8873b86299" providerId="ADAL" clId="{211D9671-1ED9-551A-A998-E463F2A32939}" dt="2025-11-11T20:37:47.062" v="1571" actId="20577"/>
          <ac:spMkLst>
            <pc:docMk/>
            <pc:sldMk cId="3734570181" sldId="268"/>
            <ac:spMk id="5" creationId="{FB67BC36-FF11-8150-B054-E3F014E098FD}"/>
          </ac:spMkLst>
        </pc:spChg>
        <pc:spChg chg="mod">
          <ac:chgData name="Lee, Whitney" userId="42c304cf-7bf0-4354-97f1-ba8873b86299" providerId="ADAL" clId="{211D9671-1ED9-551A-A998-E463F2A32939}" dt="2025-11-11T20:38:19.148" v="1622" actId="20577"/>
          <ac:spMkLst>
            <pc:docMk/>
            <pc:sldMk cId="3734570181" sldId="268"/>
            <ac:spMk id="6" creationId="{F0007A59-C0AE-7C55-2754-C92195DFE286}"/>
          </ac:spMkLst>
        </pc:spChg>
        <pc:spChg chg="mod">
          <ac:chgData name="Lee, Whitney" userId="42c304cf-7bf0-4354-97f1-ba8873b86299" providerId="ADAL" clId="{211D9671-1ED9-551A-A998-E463F2A32939}" dt="2025-11-11T20:37:53.338" v="1590" actId="20577"/>
          <ac:spMkLst>
            <pc:docMk/>
            <pc:sldMk cId="3734570181" sldId="268"/>
            <ac:spMk id="7" creationId="{1CFCE852-AEAB-9DE9-6936-21CAFE062AD6}"/>
          </ac:spMkLst>
        </pc:spChg>
      </pc:sldChg>
      <pc:sldChg chg="modSp mod modNotesTx">
        <pc:chgData name="Lee, Whitney" userId="42c304cf-7bf0-4354-97f1-ba8873b86299" providerId="ADAL" clId="{211D9671-1ED9-551A-A998-E463F2A32939}" dt="2025-11-11T20:48:43.583" v="2198" actId="20577"/>
        <pc:sldMkLst>
          <pc:docMk/>
          <pc:sldMk cId="1294655604" sldId="269"/>
        </pc:sldMkLst>
        <pc:spChg chg="mod">
          <ac:chgData name="Lee, Whitney" userId="42c304cf-7bf0-4354-97f1-ba8873b86299" providerId="ADAL" clId="{211D9671-1ED9-551A-A998-E463F2A32939}" dt="2025-11-11T20:45:35.042" v="2024" actId="20577"/>
          <ac:spMkLst>
            <pc:docMk/>
            <pc:sldMk cId="1294655604" sldId="269"/>
            <ac:spMk id="4" creationId="{89677ECE-FE3D-A8A6-03A9-2F04A0A9F2DE}"/>
          </ac:spMkLst>
        </pc:spChg>
        <pc:spChg chg="mod">
          <ac:chgData name="Lee, Whitney" userId="42c304cf-7bf0-4354-97f1-ba8873b86299" providerId="ADAL" clId="{211D9671-1ED9-551A-A998-E463F2A32939}" dt="2025-11-11T20:42:56.491" v="2011" actId="20577"/>
          <ac:spMkLst>
            <pc:docMk/>
            <pc:sldMk cId="1294655604" sldId="269"/>
            <ac:spMk id="5" creationId="{FB67BC36-FF11-8150-B054-E3F014E098FD}"/>
          </ac:spMkLst>
        </pc:spChg>
      </pc:sldChg>
      <pc:sldChg chg="modSp mod modNotesTx">
        <pc:chgData name="Lee, Whitney" userId="42c304cf-7bf0-4354-97f1-ba8873b86299" providerId="ADAL" clId="{211D9671-1ED9-551A-A998-E463F2A32939}" dt="2025-11-11T21:32:08.099" v="3119" actId="20577"/>
        <pc:sldMkLst>
          <pc:docMk/>
          <pc:sldMk cId="2340130936" sldId="271"/>
        </pc:sldMkLst>
        <pc:spChg chg="mod">
          <ac:chgData name="Lee, Whitney" userId="42c304cf-7bf0-4354-97f1-ba8873b86299" providerId="ADAL" clId="{211D9671-1ED9-551A-A998-E463F2A32939}" dt="2025-11-11T21:30:35.452" v="3071" actId="20577"/>
          <ac:spMkLst>
            <pc:docMk/>
            <pc:sldMk cId="2340130936" sldId="271"/>
            <ac:spMk id="4" creationId="{89677ECE-FE3D-A8A6-03A9-2F04A0A9F2DE}"/>
          </ac:spMkLst>
        </pc:spChg>
        <pc:spChg chg="mod">
          <ac:chgData name="Lee, Whitney" userId="42c304cf-7bf0-4354-97f1-ba8873b86299" providerId="ADAL" clId="{211D9671-1ED9-551A-A998-E463F2A32939}" dt="2025-11-11T21:30:26.566" v="3058" actId="20577"/>
          <ac:spMkLst>
            <pc:docMk/>
            <pc:sldMk cId="2340130936" sldId="271"/>
            <ac:spMk id="5" creationId="{FB67BC36-FF11-8150-B054-E3F014E098FD}"/>
          </ac:spMkLst>
        </pc:spChg>
      </pc:sldChg>
      <pc:sldChg chg="modSp mod modNotesTx">
        <pc:chgData name="Lee, Whitney" userId="42c304cf-7bf0-4354-97f1-ba8873b86299" providerId="ADAL" clId="{211D9671-1ED9-551A-A998-E463F2A32939}" dt="2025-11-17T17:04:20.727" v="4189" actId="20577"/>
        <pc:sldMkLst>
          <pc:docMk/>
          <pc:sldMk cId="2515943933" sldId="272"/>
        </pc:sldMkLst>
        <pc:spChg chg="mod">
          <ac:chgData name="Lee, Whitney" userId="42c304cf-7bf0-4354-97f1-ba8873b86299" providerId="ADAL" clId="{211D9671-1ED9-551A-A998-E463F2A32939}" dt="2025-11-11T21:38:30.704" v="3262" actId="20577"/>
          <ac:spMkLst>
            <pc:docMk/>
            <pc:sldMk cId="2515943933" sldId="272"/>
            <ac:spMk id="4" creationId="{89677ECE-FE3D-A8A6-03A9-2F04A0A9F2DE}"/>
          </ac:spMkLst>
        </pc:spChg>
        <pc:spChg chg="mod">
          <ac:chgData name="Lee, Whitney" userId="42c304cf-7bf0-4354-97f1-ba8873b86299" providerId="ADAL" clId="{211D9671-1ED9-551A-A998-E463F2A32939}" dt="2025-11-11T21:33:51.638" v="3249" actId="20577"/>
          <ac:spMkLst>
            <pc:docMk/>
            <pc:sldMk cId="2515943933" sldId="272"/>
            <ac:spMk id="5" creationId="{FB67BC36-FF11-8150-B054-E3F014E098FD}"/>
          </ac:spMkLst>
        </pc:spChg>
        <pc:spChg chg="mod">
          <ac:chgData name="Lee, Whitney" userId="42c304cf-7bf0-4354-97f1-ba8873b86299" providerId="ADAL" clId="{211D9671-1ED9-551A-A998-E463F2A32939}" dt="2025-11-11T21:38:52.912" v="3293" actId="20577"/>
          <ac:spMkLst>
            <pc:docMk/>
            <pc:sldMk cId="2515943933" sldId="272"/>
            <ac:spMk id="6" creationId="{F0007A59-C0AE-7C55-2754-C92195DFE286}"/>
          </ac:spMkLst>
        </pc:spChg>
        <pc:spChg chg="mod">
          <ac:chgData name="Lee, Whitney" userId="42c304cf-7bf0-4354-97f1-ba8873b86299" providerId="ADAL" clId="{211D9671-1ED9-551A-A998-E463F2A32939}" dt="2025-11-11T21:38:41.527" v="3278" actId="20577"/>
          <ac:spMkLst>
            <pc:docMk/>
            <pc:sldMk cId="2515943933" sldId="272"/>
            <ac:spMk id="7" creationId="{1CFCE852-AEAB-9DE9-6936-21CAFE062AD6}"/>
          </ac:spMkLst>
        </pc:spChg>
      </pc:sldChg>
      <pc:sldChg chg="modSp mod modNotesTx">
        <pc:chgData name="Lee, Whitney" userId="42c304cf-7bf0-4354-97f1-ba8873b86299" providerId="ADAL" clId="{211D9671-1ED9-551A-A998-E463F2A32939}" dt="2025-11-11T21:49:05.577" v="4054" actId="20577"/>
        <pc:sldMkLst>
          <pc:docMk/>
          <pc:sldMk cId="4159353120" sldId="273"/>
        </pc:sldMkLst>
        <pc:spChg chg="mod">
          <ac:chgData name="Lee, Whitney" userId="42c304cf-7bf0-4354-97f1-ba8873b86299" providerId="ADAL" clId="{211D9671-1ED9-551A-A998-E463F2A32939}" dt="2025-11-11T21:48:43.322" v="4053" actId="1076"/>
          <ac:spMkLst>
            <pc:docMk/>
            <pc:sldMk cId="4159353120" sldId="273"/>
            <ac:spMk id="2" creationId="{B19A42F2-53C9-3143-2F80-8C7D3D5FFE3C}"/>
          </ac:spMkLst>
        </pc:spChg>
      </pc:sldChg>
      <pc:sldChg chg="modSp mod modNotesTx">
        <pc:chgData name="Lee, Whitney" userId="42c304cf-7bf0-4354-97f1-ba8873b86299" providerId="ADAL" clId="{211D9671-1ED9-551A-A998-E463F2A32939}" dt="2025-11-11T20:37:36.397" v="1552" actId="20577"/>
        <pc:sldMkLst>
          <pc:docMk/>
          <pc:sldMk cId="593240637" sldId="276"/>
        </pc:sldMkLst>
        <pc:spChg chg="mod">
          <ac:chgData name="Lee, Whitney" userId="42c304cf-7bf0-4354-97f1-ba8873b86299" providerId="ADAL" clId="{211D9671-1ED9-551A-A998-E463F2A32939}" dt="2025-11-11T20:37:20.029" v="1551" actId="20577"/>
          <ac:spMkLst>
            <pc:docMk/>
            <pc:sldMk cId="593240637" sldId="276"/>
            <ac:spMk id="4" creationId="{ECC82F32-4CA5-5ACC-C7E4-CE13521B95DE}"/>
          </ac:spMkLst>
        </pc:spChg>
      </pc:sldChg>
      <pc:sldChg chg="modSp mod">
        <pc:chgData name="Lee, Whitney" userId="42c304cf-7bf0-4354-97f1-ba8873b86299" providerId="ADAL" clId="{211D9671-1ED9-551A-A998-E463F2A32939}" dt="2025-11-11T20:41:33.387" v="1965" actId="20577"/>
        <pc:sldMkLst>
          <pc:docMk/>
          <pc:sldMk cId="3031513542" sldId="277"/>
        </pc:sldMkLst>
        <pc:spChg chg="mod">
          <ac:chgData name="Lee, Whitney" userId="42c304cf-7bf0-4354-97f1-ba8873b86299" providerId="ADAL" clId="{211D9671-1ED9-551A-A998-E463F2A32939}" dt="2025-11-11T20:41:33.387" v="1965" actId="20577"/>
          <ac:spMkLst>
            <pc:docMk/>
            <pc:sldMk cId="3031513542" sldId="277"/>
            <ac:spMk id="2" creationId="{5901AE7E-0EA7-0335-10CC-7D4247FBC080}"/>
          </ac:spMkLst>
        </pc:spChg>
      </pc:sldChg>
      <pc:sldChg chg="modSp mod modNotesTx">
        <pc:chgData name="Lee, Whitney" userId="42c304cf-7bf0-4354-97f1-ba8873b86299" providerId="ADAL" clId="{211D9671-1ED9-551A-A998-E463F2A32939}" dt="2025-11-11T20:52:40.693" v="2414" actId="113"/>
        <pc:sldMkLst>
          <pc:docMk/>
          <pc:sldMk cId="1853337807" sldId="278"/>
        </pc:sldMkLst>
        <pc:spChg chg="mod">
          <ac:chgData name="Lee, Whitney" userId="42c304cf-7bf0-4354-97f1-ba8873b86299" providerId="ADAL" clId="{211D9671-1ED9-551A-A998-E463F2A32939}" dt="2025-11-11T20:52:13.557" v="2369" actId="20577"/>
          <ac:spMkLst>
            <pc:docMk/>
            <pc:sldMk cId="1853337807" sldId="278"/>
            <ac:spMk id="3" creationId="{DBFC6CAD-4787-D29C-9066-E19B93CFC3EC}"/>
          </ac:spMkLst>
        </pc:spChg>
      </pc:sldChg>
      <pc:sldChg chg="modSp mod modNotesTx">
        <pc:chgData name="Lee, Whitney" userId="42c304cf-7bf0-4354-97f1-ba8873b86299" providerId="ADAL" clId="{211D9671-1ED9-551A-A998-E463F2A32939}" dt="2025-11-11T21:47:05.939" v="3641" actId="20577"/>
        <pc:sldMkLst>
          <pc:docMk/>
          <pc:sldMk cId="463717971" sldId="279"/>
        </pc:sldMkLst>
        <pc:spChg chg="mod">
          <ac:chgData name="Lee, Whitney" userId="42c304cf-7bf0-4354-97f1-ba8873b86299" providerId="ADAL" clId="{211D9671-1ED9-551A-A998-E463F2A32939}" dt="2025-11-11T21:46:29.994" v="3610" actId="20577"/>
          <ac:spMkLst>
            <pc:docMk/>
            <pc:sldMk cId="463717971" sldId="279"/>
            <ac:spMk id="2" creationId="{01A54E2C-C814-73DF-E414-610880B284E1}"/>
          </ac:spMkLst>
        </pc:spChg>
      </pc:sldChg>
      <pc:sldChg chg="modSp mod modNotesTx">
        <pc:chgData name="Lee, Whitney" userId="42c304cf-7bf0-4354-97f1-ba8873b86299" providerId="ADAL" clId="{211D9671-1ED9-551A-A998-E463F2A32939}" dt="2025-11-11T21:32:47.906" v="3234" actId="20577"/>
        <pc:sldMkLst>
          <pc:docMk/>
          <pc:sldMk cId="843645801" sldId="280"/>
        </pc:sldMkLst>
        <pc:spChg chg="mod">
          <ac:chgData name="Lee, Whitney" userId="42c304cf-7bf0-4354-97f1-ba8873b86299" providerId="ADAL" clId="{211D9671-1ED9-551A-A998-E463F2A32939}" dt="2025-11-11T21:32:41.099" v="3232" actId="20577"/>
          <ac:spMkLst>
            <pc:docMk/>
            <pc:sldMk cId="843645801" sldId="280"/>
            <ac:spMk id="2" creationId="{77A00FE0-84CA-CA79-4B3C-49D299CD952E}"/>
          </ac:spMkLst>
        </pc:spChg>
      </pc:sldChg>
      <pc:sldChg chg="modSp mod modNotesTx">
        <pc:chgData name="Lee, Whitney" userId="42c304cf-7bf0-4354-97f1-ba8873b86299" providerId="ADAL" clId="{211D9671-1ED9-551A-A998-E463F2A32939}" dt="2025-11-11T20:27:35.333" v="503" actId="20577"/>
        <pc:sldMkLst>
          <pc:docMk/>
          <pc:sldMk cId="4294521893" sldId="282"/>
        </pc:sldMkLst>
        <pc:spChg chg="mod">
          <ac:chgData name="Lee, Whitney" userId="42c304cf-7bf0-4354-97f1-ba8873b86299" providerId="ADAL" clId="{211D9671-1ED9-551A-A998-E463F2A32939}" dt="2025-11-11T20:26:08.223" v="267" actId="1076"/>
          <ac:spMkLst>
            <pc:docMk/>
            <pc:sldMk cId="4294521893" sldId="282"/>
            <ac:spMk id="3" creationId="{05E30743-A9B7-4FA5-2AAA-8384488C2CB8}"/>
          </ac:spMkLst>
        </pc:spChg>
        <pc:spChg chg="mod">
          <ac:chgData name="Lee, Whitney" userId="42c304cf-7bf0-4354-97f1-ba8873b86299" providerId="ADAL" clId="{211D9671-1ED9-551A-A998-E463F2A32939}" dt="2025-11-11T20:25:49.185" v="206" actId="20577"/>
          <ac:spMkLst>
            <pc:docMk/>
            <pc:sldMk cId="4294521893" sldId="282"/>
            <ac:spMk id="4" creationId="{E7D41ED7-86E6-A096-0235-1756E32ED234}"/>
          </ac:spMkLst>
        </pc:spChg>
      </pc:sldChg>
      <pc:sldChg chg="modSp mod">
        <pc:chgData name="Lee, Whitney" userId="42c304cf-7bf0-4354-97f1-ba8873b86299" providerId="ADAL" clId="{211D9671-1ED9-551A-A998-E463F2A32939}" dt="2025-11-11T21:49:35.116" v="4146" actId="20577"/>
        <pc:sldMkLst>
          <pc:docMk/>
          <pc:sldMk cId="2091008181" sldId="284"/>
        </pc:sldMkLst>
        <pc:spChg chg="mod">
          <ac:chgData name="Lee, Whitney" userId="42c304cf-7bf0-4354-97f1-ba8873b86299" providerId="ADAL" clId="{211D9671-1ED9-551A-A998-E463F2A32939}" dt="2025-11-11T21:49:35.116" v="4146" actId="20577"/>
          <ac:spMkLst>
            <pc:docMk/>
            <pc:sldMk cId="2091008181" sldId="284"/>
            <ac:spMk id="2" creationId="{CB0310C8-E13E-49A6-E8B7-87D9E7A3C0EA}"/>
          </ac:spMkLst>
        </pc:spChg>
        <pc:spChg chg="mod">
          <ac:chgData name="Lee, Whitney" userId="42c304cf-7bf0-4354-97f1-ba8873b86299" providerId="ADAL" clId="{211D9671-1ED9-551A-A998-E463F2A32939}" dt="2025-11-11T21:49:21.256" v="4079" actId="20577"/>
          <ac:spMkLst>
            <pc:docMk/>
            <pc:sldMk cId="2091008181" sldId="284"/>
            <ac:spMk id="3" creationId="{0F76A27E-B194-9A4C-902F-1B6661D4C273}"/>
          </ac:spMkLst>
        </pc:spChg>
      </pc:sldChg>
      <pc:sldChg chg="modSp mod">
        <pc:chgData name="Lee, Whitney" userId="42c304cf-7bf0-4354-97f1-ba8873b86299" providerId="ADAL" clId="{211D9671-1ED9-551A-A998-E463F2A32939}" dt="2025-11-11T21:29:30.826" v="3027" actId="1076"/>
        <pc:sldMkLst>
          <pc:docMk/>
          <pc:sldMk cId="530373313" sldId="291"/>
        </pc:sldMkLst>
        <pc:spChg chg="mod">
          <ac:chgData name="Lee, Whitney" userId="42c304cf-7bf0-4354-97f1-ba8873b86299" providerId="ADAL" clId="{211D9671-1ED9-551A-A998-E463F2A32939}" dt="2025-11-11T21:29:30.826" v="3027" actId="1076"/>
          <ac:spMkLst>
            <pc:docMk/>
            <pc:sldMk cId="530373313" sldId="291"/>
            <ac:spMk id="3" creationId="{E314F8AA-A969-F0CE-733F-08CD52158261}"/>
          </ac:spMkLst>
        </pc:spChg>
      </pc:sldChg>
      <pc:sldChg chg="modSp mod modNotesTx">
        <pc:chgData name="Lee, Whitney" userId="42c304cf-7bf0-4354-97f1-ba8873b86299" providerId="ADAL" clId="{211D9671-1ED9-551A-A998-E463F2A32939}" dt="2025-11-11T21:28:34.458" v="2821" actId="20577"/>
        <pc:sldMkLst>
          <pc:docMk/>
          <pc:sldMk cId="657166655" sldId="292"/>
        </pc:sldMkLst>
        <pc:spChg chg="mod">
          <ac:chgData name="Lee, Whitney" userId="42c304cf-7bf0-4354-97f1-ba8873b86299" providerId="ADAL" clId="{211D9671-1ED9-551A-A998-E463F2A32939}" dt="2025-11-11T20:53:05.891" v="2459" actId="20577"/>
          <ac:spMkLst>
            <pc:docMk/>
            <pc:sldMk cId="657166655" sldId="292"/>
            <ac:spMk id="4" creationId="{B02F96CD-7E28-2001-CD50-07E682939F40}"/>
          </ac:spMkLst>
        </pc:spChg>
        <pc:spChg chg="mod">
          <ac:chgData name="Lee, Whitney" userId="42c304cf-7bf0-4354-97f1-ba8873b86299" providerId="ADAL" clId="{211D9671-1ED9-551A-A998-E463F2A32939}" dt="2025-11-11T20:52:55.181" v="2446" actId="20577"/>
          <ac:spMkLst>
            <pc:docMk/>
            <pc:sldMk cId="657166655" sldId="292"/>
            <ac:spMk id="5" creationId="{7FA4BB79-24AA-C5B8-380D-D4C8B7402863}"/>
          </ac:spMkLst>
        </pc:spChg>
        <pc:spChg chg="mod">
          <ac:chgData name="Lee, Whitney" userId="42c304cf-7bf0-4354-97f1-ba8873b86299" providerId="ADAL" clId="{211D9671-1ED9-551A-A998-E463F2A32939}" dt="2025-11-11T20:53:37.640" v="2508" actId="20577"/>
          <ac:spMkLst>
            <pc:docMk/>
            <pc:sldMk cId="657166655" sldId="292"/>
            <ac:spMk id="6" creationId="{D964B02F-70D3-FEFC-D54C-F5DE3A48159F}"/>
          </ac:spMkLst>
        </pc:spChg>
        <pc:spChg chg="mod">
          <ac:chgData name="Lee, Whitney" userId="42c304cf-7bf0-4354-97f1-ba8873b86299" providerId="ADAL" clId="{211D9671-1ED9-551A-A998-E463F2A32939}" dt="2025-11-11T20:53:24.251" v="2482" actId="20577"/>
          <ac:spMkLst>
            <pc:docMk/>
            <pc:sldMk cId="657166655" sldId="292"/>
            <ac:spMk id="7" creationId="{25125C70-90BD-0DAA-6987-EF11A8310C59}"/>
          </ac:spMkLst>
        </pc:spChg>
      </pc:sldChg>
      <pc:sldMasterChg chg="modSldLayout">
        <pc:chgData name="Lee, Whitney" userId="42c304cf-7bf0-4354-97f1-ba8873b86299" providerId="ADAL" clId="{211D9671-1ED9-551A-A998-E463F2A32939}" dt="2025-11-17T16:56:33.277" v="4174" actId="478"/>
        <pc:sldMasterMkLst>
          <pc:docMk/>
          <pc:sldMasterMk cId="0" sldId="2147483648"/>
        </pc:sldMasterMkLst>
        <pc:sldLayoutChg chg="addSp delSp modSp mod">
          <pc:chgData name="Lee, Whitney" userId="42c304cf-7bf0-4354-97f1-ba8873b86299" providerId="ADAL" clId="{211D9671-1ED9-551A-A998-E463F2A32939}" dt="2025-11-17T16:56:33.277" v="4174" actId="478"/>
          <pc:sldLayoutMkLst>
            <pc:docMk/>
            <pc:sldMasterMk cId="0" sldId="2147483648"/>
            <pc:sldLayoutMk cId="0" sldId="2147483655"/>
          </pc:sldLayoutMkLst>
          <pc:spChg chg="mod">
            <ac:chgData name="Lee, Whitney" userId="42c304cf-7bf0-4354-97f1-ba8873b86299" providerId="ADAL" clId="{211D9671-1ED9-551A-A998-E463F2A32939}" dt="2025-11-11T20:14:16.509" v="80" actId="1076"/>
            <ac:spMkLst>
              <pc:docMk/>
              <pc:sldMasterMk cId="0" sldId="2147483648"/>
              <pc:sldLayoutMk cId="0" sldId="2147483655"/>
              <ac:spMk id="2" creationId="{C9E04C85-0156-04FF-9795-0E6674715B97}"/>
            </ac:spMkLst>
          </pc:spChg>
          <pc:spChg chg="mod">
            <ac:chgData name="Lee, Whitney" userId="42c304cf-7bf0-4354-97f1-ba8873b86299" providerId="ADAL" clId="{211D9671-1ED9-551A-A998-E463F2A32939}" dt="2025-11-14T17:58:30.948" v="4149" actId="207"/>
            <ac:spMkLst>
              <pc:docMk/>
              <pc:sldMasterMk cId="0" sldId="2147483648"/>
              <pc:sldLayoutMk cId="0" sldId="2147483655"/>
              <ac:spMk id="25" creationId="{50BD88EE-D5CF-B090-CE5C-F677E3785791}"/>
            </ac:spMkLst>
          </pc:spChg>
          <pc:spChg chg="mod">
            <ac:chgData name="Lee, Whitney" userId="42c304cf-7bf0-4354-97f1-ba8873b86299" providerId="ADAL" clId="{211D9671-1ED9-551A-A998-E463F2A32939}" dt="2025-11-14T17:58:33.031" v="4150" actId="207"/>
            <ac:spMkLst>
              <pc:docMk/>
              <pc:sldMasterMk cId="0" sldId="2147483648"/>
              <pc:sldLayoutMk cId="0" sldId="2147483655"/>
              <ac:spMk id="26" creationId="{01E1A838-AF9A-AF89-FEBA-BBFDCD7D9C37}"/>
            </ac:spMkLst>
          </pc:spChg>
          <pc:spChg chg="mod">
            <ac:chgData name="Lee, Whitney" userId="42c304cf-7bf0-4354-97f1-ba8873b86299" providerId="ADAL" clId="{211D9671-1ED9-551A-A998-E463F2A32939}" dt="2025-11-11T20:13:41.734" v="27" actId="1076"/>
            <ac:spMkLst>
              <pc:docMk/>
              <pc:sldMasterMk cId="0" sldId="2147483648"/>
              <pc:sldLayoutMk cId="0" sldId="2147483655"/>
              <ac:spMk id="28" creationId="{1331D084-E92B-4FFC-53E0-E01C57234024}"/>
            </ac:spMkLst>
          </pc:spChg>
          <pc:spChg chg="mod">
            <ac:chgData name="Lee, Whitney" userId="42c304cf-7bf0-4354-97f1-ba8873b86299" providerId="ADAL" clId="{211D9671-1ED9-551A-A998-E463F2A32939}" dt="2025-11-11T20:13:04.474" v="2" actId="14100"/>
            <ac:spMkLst>
              <pc:docMk/>
              <pc:sldMasterMk cId="0" sldId="2147483648"/>
              <pc:sldLayoutMk cId="0" sldId="2147483655"/>
              <ac:spMk id="29" creationId="{6A1C884D-2AD7-44F9-2BEF-3C43F4733792}"/>
            </ac:spMkLst>
          </pc:spChg>
          <pc:spChg chg="mod">
            <ac:chgData name="Lee, Whitney" userId="42c304cf-7bf0-4354-97f1-ba8873b86299" providerId="ADAL" clId="{211D9671-1ED9-551A-A998-E463F2A32939}" dt="2025-11-11T21:54:03.962" v="4148" actId="20577"/>
            <ac:spMkLst>
              <pc:docMk/>
              <pc:sldMasterMk cId="0" sldId="2147483648"/>
              <pc:sldLayoutMk cId="0" sldId="2147483655"/>
              <ac:spMk id="30" creationId="{C5CB4FDB-18EC-C6B5-6626-2046052DF8E0}"/>
            </ac:spMkLst>
          </pc:spChg>
          <pc:picChg chg="del">
            <ac:chgData name="Lee, Whitney" userId="42c304cf-7bf0-4354-97f1-ba8873b86299" providerId="ADAL" clId="{211D9671-1ED9-551A-A998-E463F2A32939}" dt="2025-11-17T16:56:33.277" v="4174" actId="478"/>
            <ac:picMkLst>
              <pc:docMk/>
              <pc:sldMasterMk cId="0" sldId="2147483648"/>
              <pc:sldLayoutMk cId="0" sldId="2147483655"/>
              <ac:picMk id="4" creationId="{72D26533-C34D-D46F-F94A-D1D2D72FB5E9}"/>
            </ac:picMkLst>
          </pc:picChg>
          <pc:picChg chg="add mod">
            <ac:chgData name="Lee, Whitney" userId="42c304cf-7bf0-4354-97f1-ba8873b86299" providerId="ADAL" clId="{211D9671-1ED9-551A-A998-E463F2A32939}" dt="2025-11-17T16:56:32.026" v="4173" actId="167"/>
            <ac:picMkLst>
              <pc:docMk/>
              <pc:sldMasterMk cId="0" sldId="2147483648"/>
              <pc:sldLayoutMk cId="0" sldId="2147483655"/>
              <ac:picMk id="5" creationId="{D8A77AD5-1628-F75A-8BF0-420940CBEAA7}"/>
            </ac:picMkLst>
          </pc:picChg>
        </pc:sldLayoutChg>
        <pc:sldLayoutChg chg="modSp mod">
          <pc:chgData name="Lee, Whitney" userId="42c304cf-7bf0-4354-97f1-ba8873b86299" providerId="ADAL" clId="{211D9671-1ED9-551A-A998-E463F2A32939}" dt="2025-11-14T17:58:44.671" v="4152" actId="207"/>
          <pc:sldLayoutMkLst>
            <pc:docMk/>
            <pc:sldMasterMk cId="0" sldId="2147483648"/>
            <pc:sldLayoutMk cId="3993272336" sldId="2147483659"/>
          </pc:sldLayoutMkLst>
          <pc:spChg chg="mod">
            <ac:chgData name="Lee, Whitney" userId="42c304cf-7bf0-4354-97f1-ba8873b86299" providerId="ADAL" clId="{211D9671-1ED9-551A-A998-E463F2A32939}" dt="2025-11-14T17:58:44.671" v="4152" actId="207"/>
            <ac:spMkLst>
              <pc:docMk/>
              <pc:sldMasterMk cId="0" sldId="2147483648"/>
              <pc:sldLayoutMk cId="3993272336" sldId="2147483659"/>
              <ac:spMk id="8" creationId="{3F610FF4-2B60-ABC1-FB94-125F76CF7806}"/>
            </ac:spMkLst>
          </pc:spChg>
          <pc:picChg chg="mod">
            <ac:chgData name="Lee, Whitney" userId="42c304cf-7bf0-4354-97f1-ba8873b86299" providerId="ADAL" clId="{211D9671-1ED9-551A-A998-E463F2A32939}" dt="2025-11-14T17:58:40.195" v="4151"/>
            <ac:picMkLst>
              <pc:docMk/>
              <pc:sldMasterMk cId="0" sldId="2147483648"/>
              <pc:sldLayoutMk cId="3993272336" sldId="2147483659"/>
              <ac:picMk id="3" creationId="{A0BDA4DC-1B83-6A00-C0BD-058CC744263B}"/>
            </ac:picMkLst>
          </pc:picChg>
        </pc:sldLayoutChg>
        <pc:sldLayoutChg chg="modSp mod">
          <pc:chgData name="Lee, Whitney" userId="42c304cf-7bf0-4354-97f1-ba8873b86299" providerId="ADAL" clId="{211D9671-1ED9-551A-A998-E463F2A32939}" dt="2025-11-14T17:59:13.759" v="4156" actId="207"/>
          <pc:sldLayoutMkLst>
            <pc:docMk/>
            <pc:sldMasterMk cId="0" sldId="2147483648"/>
            <pc:sldLayoutMk cId="1379526535" sldId="2147483670"/>
          </pc:sldLayoutMkLst>
          <pc:spChg chg="mod">
            <ac:chgData name="Lee, Whitney" userId="42c304cf-7bf0-4354-97f1-ba8873b86299" providerId="ADAL" clId="{211D9671-1ED9-551A-A998-E463F2A32939}" dt="2025-11-11T20:15:28.610" v="84" actId="20577"/>
            <ac:spMkLst>
              <pc:docMk/>
              <pc:sldMasterMk cId="0" sldId="2147483648"/>
              <pc:sldLayoutMk cId="1379526535" sldId="2147483670"/>
              <ac:spMk id="7" creationId="{E0327DF5-3827-77F9-7042-1AD30E5E25EE}"/>
            </ac:spMkLst>
          </pc:spChg>
          <pc:spChg chg="mod">
            <ac:chgData name="Lee, Whitney" userId="42c304cf-7bf0-4354-97f1-ba8873b86299" providerId="ADAL" clId="{211D9671-1ED9-551A-A998-E463F2A32939}" dt="2025-11-14T17:59:13.759" v="4156" actId="207"/>
            <ac:spMkLst>
              <pc:docMk/>
              <pc:sldMasterMk cId="0" sldId="2147483648"/>
              <pc:sldLayoutMk cId="1379526535" sldId="2147483670"/>
              <ac:spMk id="8" creationId="{3F610FF4-2B60-ABC1-FB94-125F76CF7806}"/>
            </ac:spMkLst>
          </pc:spChg>
          <pc:picChg chg="mod">
            <ac:chgData name="Lee, Whitney" userId="42c304cf-7bf0-4354-97f1-ba8873b86299" providerId="ADAL" clId="{211D9671-1ED9-551A-A998-E463F2A32939}" dt="2025-11-14T17:59:09.277" v="4155"/>
            <ac:picMkLst>
              <pc:docMk/>
              <pc:sldMasterMk cId="0" sldId="2147483648"/>
              <pc:sldLayoutMk cId="1379526535" sldId="2147483670"/>
              <ac:picMk id="3" creationId="{A0BDA4DC-1B83-6A00-C0BD-058CC744263B}"/>
            </ac:picMkLst>
          </pc:picChg>
        </pc:sldLayoutChg>
        <pc:sldLayoutChg chg="modSp mod">
          <pc:chgData name="Lee, Whitney" userId="42c304cf-7bf0-4354-97f1-ba8873b86299" providerId="ADAL" clId="{211D9671-1ED9-551A-A998-E463F2A32939}" dt="2025-11-14T17:59:27.568" v="4159" actId="207"/>
          <pc:sldLayoutMkLst>
            <pc:docMk/>
            <pc:sldMasterMk cId="0" sldId="2147483648"/>
            <pc:sldLayoutMk cId="3117666292" sldId="2147483671"/>
          </pc:sldLayoutMkLst>
          <pc:spChg chg="mod">
            <ac:chgData name="Lee, Whitney" userId="42c304cf-7bf0-4354-97f1-ba8873b86299" providerId="ADAL" clId="{211D9671-1ED9-551A-A998-E463F2A32939}" dt="2025-11-14T17:59:27.568" v="4159" actId="207"/>
            <ac:spMkLst>
              <pc:docMk/>
              <pc:sldMasterMk cId="0" sldId="2147483648"/>
              <pc:sldLayoutMk cId="3117666292" sldId="2147483671"/>
              <ac:spMk id="2" creationId="{30871E02-E8F8-41F3-D680-70C207A5A57D}"/>
            </ac:spMkLst>
          </pc:spChg>
          <pc:spChg chg="mod">
            <ac:chgData name="Lee, Whitney" userId="42c304cf-7bf0-4354-97f1-ba8873b86299" providerId="ADAL" clId="{211D9671-1ED9-551A-A998-E463F2A32939}" dt="2025-11-14T17:59:25.273" v="4158" actId="207"/>
            <ac:spMkLst>
              <pc:docMk/>
              <pc:sldMasterMk cId="0" sldId="2147483648"/>
              <pc:sldLayoutMk cId="3117666292" sldId="2147483671"/>
              <ac:spMk id="4" creationId="{1716F096-317B-FE5B-CA00-165FA955B9A2}"/>
            </ac:spMkLst>
          </pc:spChg>
          <pc:picChg chg="mod">
            <ac:chgData name="Lee, Whitney" userId="42c304cf-7bf0-4354-97f1-ba8873b86299" providerId="ADAL" clId="{211D9671-1ED9-551A-A998-E463F2A32939}" dt="2025-11-14T17:59:21.878" v="4157"/>
            <ac:picMkLst>
              <pc:docMk/>
              <pc:sldMasterMk cId="0" sldId="2147483648"/>
              <pc:sldLayoutMk cId="3117666292" sldId="2147483671"/>
              <ac:picMk id="3" creationId="{AB3C75D2-AE5B-6F7C-E508-B0FE8C83E626}"/>
            </ac:picMkLst>
          </pc:picChg>
        </pc:sldLayoutChg>
        <pc:sldLayoutChg chg="modSp mod">
          <pc:chgData name="Lee, Whitney" userId="42c304cf-7bf0-4354-97f1-ba8873b86299" providerId="ADAL" clId="{211D9671-1ED9-551A-A998-E463F2A32939}" dt="2025-11-14T17:59:01.749" v="4154" actId="207"/>
          <pc:sldLayoutMkLst>
            <pc:docMk/>
            <pc:sldMasterMk cId="0" sldId="2147483648"/>
            <pc:sldLayoutMk cId="2105013169" sldId="2147483672"/>
          </pc:sldLayoutMkLst>
          <pc:spChg chg="mod">
            <ac:chgData name="Lee, Whitney" userId="42c304cf-7bf0-4354-97f1-ba8873b86299" providerId="ADAL" clId="{211D9671-1ED9-551A-A998-E463F2A32939}" dt="2025-11-14T17:59:01.749" v="4154" actId="207"/>
            <ac:spMkLst>
              <pc:docMk/>
              <pc:sldMasterMk cId="0" sldId="2147483648"/>
              <pc:sldLayoutMk cId="2105013169" sldId="2147483672"/>
              <ac:spMk id="8" creationId="{3F610FF4-2B60-ABC1-FB94-125F76CF7806}"/>
            </ac:spMkLst>
          </pc:spChg>
          <pc:picChg chg="mod">
            <ac:chgData name="Lee, Whitney" userId="42c304cf-7bf0-4354-97f1-ba8873b86299" providerId="ADAL" clId="{211D9671-1ED9-551A-A998-E463F2A32939}" dt="2025-11-14T17:58:56.941" v="4153"/>
            <ac:picMkLst>
              <pc:docMk/>
              <pc:sldMasterMk cId="0" sldId="2147483648"/>
              <pc:sldLayoutMk cId="2105013169" sldId="2147483672"/>
              <ac:picMk id="3" creationId="{A0BDA4DC-1B83-6A00-C0BD-058CC744263B}"/>
            </ac:picMkLst>
          </pc:picChg>
        </pc:sldLayoutChg>
        <pc:sldLayoutChg chg="modSp mod">
          <pc:chgData name="Lee, Whitney" userId="42c304cf-7bf0-4354-97f1-ba8873b86299" providerId="ADAL" clId="{211D9671-1ED9-551A-A998-E463F2A32939}" dt="2025-11-14T17:59:41.330" v="4161"/>
          <pc:sldLayoutMkLst>
            <pc:docMk/>
            <pc:sldMasterMk cId="0" sldId="2147483648"/>
            <pc:sldLayoutMk cId="2411421136" sldId="2147483673"/>
          </pc:sldLayoutMkLst>
          <pc:spChg chg="mod">
            <ac:chgData name="Lee, Whitney" userId="42c304cf-7bf0-4354-97f1-ba8873b86299" providerId="ADAL" clId="{211D9671-1ED9-551A-A998-E463F2A32939}" dt="2025-11-14T17:59:34.848" v="4160" actId="207"/>
            <ac:spMkLst>
              <pc:docMk/>
              <pc:sldMasterMk cId="0" sldId="2147483648"/>
              <pc:sldLayoutMk cId="2411421136" sldId="2147483673"/>
              <ac:spMk id="8" creationId="{3F610FF4-2B60-ABC1-FB94-125F76CF7806}"/>
            </ac:spMkLst>
          </pc:spChg>
          <pc:picChg chg="mod">
            <ac:chgData name="Lee, Whitney" userId="42c304cf-7bf0-4354-97f1-ba8873b86299" providerId="ADAL" clId="{211D9671-1ED9-551A-A998-E463F2A32939}" dt="2025-11-14T17:59:41.330" v="4161"/>
            <ac:picMkLst>
              <pc:docMk/>
              <pc:sldMasterMk cId="0" sldId="2147483648"/>
              <pc:sldLayoutMk cId="2411421136" sldId="2147483673"/>
              <ac:picMk id="3" creationId="{A0BDA4DC-1B83-6A00-C0BD-058CC744263B}"/>
            </ac:picMkLst>
          </pc:picChg>
        </pc:sldLayoutChg>
        <pc:sldLayoutChg chg="modSp mod">
          <pc:chgData name="Lee, Whitney" userId="42c304cf-7bf0-4354-97f1-ba8873b86299" providerId="ADAL" clId="{211D9671-1ED9-551A-A998-E463F2A32939}" dt="2025-11-14T17:59:50.812" v="4163" actId="207"/>
          <pc:sldLayoutMkLst>
            <pc:docMk/>
            <pc:sldMasterMk cId="0" sldId="2147483648"/>
            <pc:sldLayoutMk cId="1652537508" sldId="2147483674"/>
          </pc:sldLayoutMkLst>
          <pc:spChg chg="mod">
            <ac:chgData name="Lee, Whitney" userId="42c304cf-7bf0-4354-97f1-ba8873b86299" providerId="ADAL" clId="{211D9671-1ED9-551A-A998-E463F2A32939}" dt="2025-11-14T17:59:50.812" v="4163" actId="207"/>
            <ac:spMkLst>
              <pc:docMk/>
              <pc:sldMasterMk cId="0" sldId="2147483648"/>
              <pc:sldLayoutMk cId="1652537508" sldId="2147483674"/>
              <ac:spMk id="4" creationId="{1716F096-317B-FE5B-CA00-165FA955B9A2}"/>
            </ac:spMkLst>
          </pc:spChg>
          <pc:picChg chg="mod">
            <ac:chgData name="Lee, Whitney" userId="42c304cf-7bf0-4354-97f1-ba8873b86299" providerId="ADAL" clId="{211D9671-1ED9-551A-A998-E463F2A32939}" dt="2025-11-14T17:59:48.115" v="4162"/>
            <ac:picMkLst>
              <pc:docMk/>
              <pc:sldMasterMk cId="0" sldId="2147483648"/>
              <pc:sldLayoutMk cId="1652537508" sldId="2147483674"/>
              <ac:picMk id="3" creationId="{AB3C75D2-AE5B-6F7C-E508-B0FE8C83E626}"/>
            </ac:picMkLst>
          </pc:picChg>
        </pc:sldLayoutChg>
      </pc:sldMasterChg>
      <pc:sldMasterChg chg="modSp mod modSldLayout">
        <pc:chgData name="Lee, Whitney" userId="42c304cf-7bf0-4354-97f1-ba8873b86299" providerId="ADAL" clId="{211D9671-1ED9-551A-A998-E463F2A32939}" dt="2025-11-17T17:05:11.789" v="4193" actId="18131"/>
        <pc:sldMasterMkLst>
          <pc:docMk/>
          <pc:sldMasterMk cId="2113399045" sldId="2147483660"/>
        </pc:sldMasterMkLst>
        <pc:spChg chg="mod">
          <ac:chgData name="Lee, Whitney" userId="42c304cf-7bf0-4354-97f1-ba8873b86299" providerId="ADAL" clId="{211D9671-1ED9-551A-A998-E463F2A32939}" dt="2025-11-14T17:59:58.305" v="4164" actId="207"/>
          <ac:spMkLst>
            <pc:docMk/>
            <pc:sldMasterMk cId="2113399045" sldId="2147483660"/>
            <ac:spMk id="2" creationId="{5D072836-95B9-C12B-588A-DCB348C5FD2E}"/>
          </ac:spMkLst>
        </pc:spChg>
        <pc:spChg chg="mod">
          <ac:chgData name="Lee, Whitney" userId="42c304cf-7bf0-4354-97f1-ba8873b86299" providerId="ADAL" clId="{211D9671-1ED9-551A-A998-E463F2A32939}" dt="2025-11-14T18:00:01.038" v="4165" actId="207"/>
          <ac:spMkLst>
            <pc:docMk/>
            <pc:sldMasterMk cId="2113399045" sldId="2147483660"/>
            <ac:spMk id="3" creationId="{D702BAF9-6071-A275-BF21-8ABEC3F128DE}"/>
          </ac:spMkLst>
        </pc:spChg>
        <pc:sldLayoutChg chg="modSp mod">
          <pc:chgData name="Lee, Whitney" userId="42c304cf-7bf0-4354-97f1-ba8873b86299" providerId="ADAL" clId="{211D9671-1ED9-551A-A998-E463F2A32939}" dt="2025-11-14T18:00:12.596" v="4167"/>
          <pc:sldLayoutMkLst>
            <pc:docMk/>
            <pc:sldMasterMk cId="2113399045" sldId="2147483660"/>
            <pc:sldLayoutMk cId="2923927821" sldId="2147483662"/>
          </pc:sldLayoutMkLst>
          <pc:spChg chg="mod">
            <ac:chgData name="Lee, Whitney" userId="42c304cf-7bf0-4354-97f1-ba8873b86299" providerId="ADAL" clId="{211D9671-1ED9-551A-A998-E463F2A32939}" dt="2025-11-14T18:00:05.977" v="4166" actId="207"/>
            <ac:spMkLst>
              <pc:docMk/>
              <pc:sldMasterMk cId="2113399045" sldId="2147483660"/>
              <pc:sldLayoutMk cId="2923927821" sldId="2147483662"/>
              <ac:spMk id="5" creationId="{58E2D9B1-3898-B316-3EDC-AEC29AB664E9}"/>
            </ac:spMkLst>
          </pc:spChg>
          <pc:spChg chg="mod">
            <ac:chgData name="Lee, Whitney" userId="42c304cf-7bf0-4354-97f1-ba8873b86299" providerId="ADAL" clId="{211D9671-1ED9-551A-A998-E463F2A32939}" dt="2025-11-11T20:23:01.478" v="131" actId="20577"/>
            <ac:spMkLst>
              <pc:docMk/>
              <pc:sldMasterMk cId="2113399045" sldId="2147483660"/>
              <pc:sldLayoutMk cId="2923927821" sldId="2147483662"/>
              <ac:spMk id="8" creationId="{DB361F5C-2749-BBE9-E205-5B06661022C5}"/>
            </ac:spMkLst>
          </pc:spChg>
          <pc:picChg chg="mod">
            <ac:chgData name="Lee, Whitney" userId="42c304cf-7bf0-4354-97f1-ba8873b86299" providerId="ADAL" clId="{211D9671-1ED9-551A-A998-E463F2A32939}" dt="2025-11-14T18:00:12.596" v="4167"/>
            <ac:picMkLst>
              <pc:docMk/>
              <pc:sldMasterMk cId="2113399045" sldId="2147483660"/>
              <pc:sldLayoutMk cId="2923927821" sldId="2147483662"/>
              <ac:picMk id="3" creationId="{3E3FA0C5-D891-EABB-F265-BE42AF47ED03}"/>
            </ac:picMkLst>
          </pc:picChg>
        </pc:sldLayoutChg>
        <pc:sldLayoutChg chg="modSp mod">
          <pc:chgData name="Lee, Whitney" userId="42c304cf-7bf0-4354-97f1-ba8873b86299" providerId="ADAL" clId="{211D9671-1ED9-551A-A998-E463F2A32939}" dt="2025-11-17T16:58:20.856" v="4180" actId="1076"/>
          <pc:sldLayoutMkLst>
            <pc:docMk/>
            <pc:sldMasterMk cId="2113399045" sldId="2147483660"/>
            <pc:sldLayoutMk cId="3347925749" sldId="2147483663"/>
          </pc:sldLayoutMkLst>
          <pc:spChg chg="mod">
            <ac:chgData name="Lee, Whitney" userId="42c304cf-7bf0-4354-97f1-ba8873b86299" providerId="ADAL" clId="{211D9671-1ED9-551A-A998-E463F2A32939}" dt="2025-11-11T20:31:12.273" v="1055" actId="20577"/>
            <ac:spMkLst>
              <pc:docMk/>
              <pc:sldMasterMk cId="2113399045" sldId="2147483660"/>
              <pc:sldLayoutMk cId="3347925749" sldId="2147483663"/>
              <ac:spMk id="2" creationId="{3E4BEF51-4958-2B9C-52BA-142C49F32432}"/>
            </ac:spMkLst>
          </pc:spChg>
          <pc:spChg chg="mod">
            <ac:chgData name="Lee, Whitney" userId="42c304cf-7bf0-4354-97f1-ba8873b86299" providerId="ADAL" clId="{211D9671-1ED9-551A-A998-E463F2A32939}" dt="2025-11-14T18:00:21.425" v="4168" actId="207"/>
            <ac:spMkLst>
              <pc:docMk/>
              <pc:sldMasterMk cId="2113399045" sldId="2147483660"/>
              <pc:sldLayoutMk cId="3347925749" sldId="2147483663"/>
              <ac:spMk id="4" creationId="{0D0F253A-4A72-0DF3-0607-465164E042D8}"/>
            </ac:spMkLst>
          </pc:spChg>
          <pc:picChg chg="mod">
            <ac:chgData name="Lee, Whitney" userId="42c304cf-7bf0-4354-97f1-ba8873b86299" providerId="ADAL" clId="{211D9671-1ED9-551A-A998-E463F2A32939}" dt="2025-11-17T16:58:20.856" v="4180" actId="1076"/>
            <ac:picMkLst>
              <pc:docMk/>
              <pc:sldMasterMk cId="2113399045" sldId="2147483660"/>
              <pc:sldLayoutMk cId="3347925749" sldId="2147483663"/>
              <ac:picMk id="3" creationId="{F82A4142-97E0-C575-3355-153C03D1A191}"/>
            </ac:picMkLst>
          </pc:picChg>
        </pc:sldLayoutChg>
        <pc:sldLayoutChg chg="addSp delSp modSp mod">
          <pc:chgData name="Lee, Whitney" userId="42c304cf-7bf0-4354-97f1-ba8873b86299" providerId="ADAL" clId="{211D9671-1ED9-551A-A998-E463F2A32939}" dt="2025-11-17T16:56:52.987" v="4177" actId="478"/>
          <pc:sldLayoutMkLst>
            <pc:docMk/>
            <pc:sldMasterMk cId="2113399045" sldId="2147483660"/>
            <pc:sldLayoutMk cId="126326423" sldId="2147483664"/>
          </pc:sldLayoutMkLst>
          <pc:spChg chg="mod">
            <ac:chgData name="Lee, Whitney" userId="42c304cf-7bf0-4354-97f1-ba8873b86299" providerId="ADAL" clId="{211D9671-1ED9-551A-A998-E463F2A32939}" dt="2025-11-14T18:00:35.701" v="4171" actId="207"/>
            <ac:spMkLst>
              <pc:docMk/>
              <pc:sldMasterMk cId="2113399045" sldId="2147483660"/>
              <pc:sldLayoutMk cId="126326423" sldId="2147483664"/>
              <ac:spMk id="4" creationId="{1716F096-317B-FE5B-CA00-165FA955B9A2}"/>
            </ac:spMkLst>
          </pc:spChg>
          <pc:picChg chg="del">
            <ac:chgData name="Lee, Whitney" userId="42c304cf-7bf0-4354-97f1-ba8873b86299" providerId="ADAL" clId="{211D9671-1ED9-551A-A998-E463F2A32939}" dt="2025-11-17T16:56:52.987" v="4177" actId="478"/>
            <ac:picMkLst>
              <pc:docMk/>
              <pc:sldMasterMk cId="2113399045" sldId="2147483660"/>
              <pc:sldLayoutMk cId="126326423" sldId="2147483664"/>
              <ac:picMk id="2" creationId="{38A3F3BC-7E3A-FB22-C88B-4D3319FAF756}"/>
            </ac:picMkLst>
          </pc:picChg>
          <pc:picChg chg="add mod">
            <ac:chgData name="Lee, Whitney" userId="42c304cf-7bf0-4354-97f1-ba8873b86299" providerId="ADAL" clId="{211D9671-1ED9-551A-A998-E463F2A32939}" dt="2025-11-17T16:56:51.702" v="4176" actId="167"/>
            <ac:picMkLst>
              <pc:docMk/>
              <pc:sldMasterMk cId="2113399045" sldId="2147483660"/>
              <pc:sldLayoutMk cId="126326423" sldId="2147483664"/>
              <ac:picMk id="3" creationId="{A7A60F59-53D3-A811-FBEF-5E2BC55FD90B}"/>
            </ac:picMkLst>
          </pc:picChg>
        </pc:sldLayoutChg>
        <pc:sldLayoutChg chg="modSp mod">
          <pc:chgData name="Lee, Whitney" userId="42c304cf-7bf0-4354-97f1-ba8873b86299" providerId="ADAL" clId="{211D9671-1ED9-551A-A998-E463F2A32939}" dt="2025-11-17T17:03:56.638" v="4185" actId="18131"/>
          <pc:sldLayoutMkLst>
            <pc:docMk/>
            <pc:sldMasterMk cId="2113399045" sldId="2147483660"/>
            <pc:sldLayoutMk cId="2291955193" sldId="2147483668"/>
          </pc:sldLayoutMkLst>
          <pc:spChg chg="mod">
            <ac:chgData name="Lee, Whitney" userId="42c304cf-7bf0-4354-97f1-ba8873b86299" providerId="ADAL" clId="{211D9671-1ED9-551A-A998-E463F2A32939}" dt="2025-11-11T20:41:59.845" v="1983" actId="20577"/>
            <ac:spMkLst>
              <pc:docMk/>
              <pc:sldMasterMk cId="2113399045" sldId="2147483660"/>
              <pc:sldLayoutMk cId="2291955193" sldId="2147483668"/>
              <ac:spMk id="2" creationId="{3A31D424-BB70-4637-4E55-1FDED185A759}"/>
            </ac:spMkLst>
          </pc:spChg>
          <pc:spChg chg="mod">
            <ac:chgData name="Lee, Whitney" userId="42c304cf-7bf0-4354-97f1-ba8873b86299" providerId="ADAL" clId="{211D9671-1ED9-551A-A998-E463F2A32939}" dt="2025-11-14T18:00:26.105" v="4169" actId="207"/>
            <ac:spMkLst>
              <pc:docMk/>
              <pc:sldMasterMk cId="2113399045" sldId="2147483660"/>
              <pc:sldLayoutMk cId="2291955193" sldId="2147483668"/>
              <ac:spMk id="4" creationId="{0D0F253A-4A72-0DF3-0607-465164E042D8}"/>
            </ac:spMkLst>
          </pc:spChg>
          <pc:picChg chg="mod modCrop">
            <ac:chgData name="Lee, Whitney" userId="42c304cf-7bf0-4354-97f1-ba8873b86299" providerId="ADAL" clId="{211D9671-1ED9-551A-A998-E463F2A32939}" dt="2025-11-17T17:03:56.638" v="4185" actId="18131"/>
            <ac:picMkLst>
              <pc:docMk/>
              <pc:sldMasterMk cId="2113399045" sldId="2147483660"/>
              <pc:sldLayoutMk cId="2291955193" sldId="2147483668"/>
              <ac:picMk id="3" creationId="{F82A4142-97E0-C575-3355-153C03D1A191}"/>
            </ac:picMkLst>
          </pc:picChg>
        </pc:sldLayoutChg>
        <pc:sldLayoutChg chg="modSp mod">
          <pc:chgData name="Lee, Whitney" userId="42c304cf-7bf0-4354-97f1-ba8873b86299" providerId="ADAL" clId="{211D9671-1ED9-551A-A998-E463F2A32939}" dt="2025-11-17T17:05:11.789" v="4193" actId="18131"/>
          <pc:sldLayoutMkLst>
            <pc:docMk/>
            <pc:sldMasterMk cId="2113399045" sldId="2147483660"/>
            <pc:sldLayoutMk cId="3645915490" sldId="2147483669"/>
          </pc:sldLayoutMkLst>
          <pc:spChg chg="mod">
            <ac:chgData name="Lee, Whitney" userId="42c304cf-7bf0-4354-97f1-ba8873b86299" providerId="ADAL" clId="{211D9671-1ED9-551A-A998-E463F2A32939}" dt="2025-11-14T18:00:31.359" v="4170" actId="207"/>
            <ac:spMkLst>
              <pc:docMk/>
              <pc:sldMasterMk cId="2113399045" sldId="2147483660"/>
              <pc:sldLayoutMk cId="3645915490" sldId="2147483669"/>
              <ac:spMk id="4" creationId="{0D0F253A-4A72-0DF3-0607-465164E042D8}"/>
            </ac:spMkLst>
          </pc:spChg>
          <pc:spChg chg="mod">
            <ac:chgData name="Lee, Whitney" userId="42c304cf-7bf0-4354-97f1-ba8873b86299" providerId="ADAL" clId="{211D9671-1ED9-551A-A998-E463F2A32939}" dt="2025-11-11T21:30:05.495" v="3047" actId="20577"/>
            <ac:spMkLst>
              <pc:docMk/>
              <pc:sldMasterMk cId="2113399045" sldId="2147483660"/>
              <pc:sldLayoutMk cId="3645915490" sldId="2147483669"/>
              <ac:spMk id="5" creationId="{A6EAD622-361E-E05A-7C09-F7BE95C7625C}"/>
            </ac:spMkLst>
          </pc:spChg>
          <pc:picChg chg="mod modCrop">
            <ac:chgData name="Lee, Whitney" userId="42c304cf-7bf0-4354-97f1-ba8873b86299" providerId="ADAL" clId="{211D9671-1ED9-551A-A998-E463F2A32939}" dt="2025-11-17T17:05:11.789" v="4193" actId="18131"/>
            <ac:picMkLst>
              <pc:docMk/>
              <pc:sldMasterMk cId="2113399045" sldId="2147483660"/>
              <pc:sldLayoutMk cId="3645915490" sldId="2147483669"/>
              <ac:picMk id="3" creationId="{F82A4142-97E0-C575-3355-153C03D1A191}"/>
            </ac:picMkLst>
          </pc:picChg>
        </pc:sldLayout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17A3A515-2BF3-3055-7DE4-80A2E093CF25}"/>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9E0B9A5E-0A15-6CA1-0DF0-21503DCB91AC}"/>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DF7EBE98-B0D8-2E42-BB1B-0AE68F0CCB94}" type="datetimeFigureOut">
              <a:rPr lang="en-US" smtClean="0"/>
              <a:t>11/17/25</a:t>
            </a:fld>
            <a:endParaRPr lang="en-US"/>
          </a:p>
        </p:txBody>
      </p:sp>
      <p:sp>
        <p:nvSpPr>
          <p:cNvPr id="4" name="Footer Placeholder 3">
            <a:extLst>
              <a:ext uri="{FF2B5EF4-FFF2-40B4-BE49-F238E27FC236}">
                <a16:creationId xmlns:a16="http://schemas.microsoft.com/office/drawing/2014/main" id="{99FD4C02-23C3-3FBE-6C5C-33D41CBF915A}"/>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13228D9D-5CE3-279C-9A53-D42AADCECDAC}"/>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CEBB2166-B6F9-D040-B3A4-2571D7D55ECF}" type="slidenum">
              <a:rPr lang="en-US" smtClean="0"/>
              <a:t>‹#›</a:t>
            </a:fld>
            <a:endParaRPr lang="en-US"/>
          </a:p>
        </p:txBody>
      </p:sp>
    </p:spTree>
    <p:extLst>
      <p:ext uri="{BB962C8B-B14F-4D97-AF65-F5344CB8AC3E}">
        <p14:creationId xmlns:p14="http://schemas.microsoft.com/office/powerpoint/2010/main" val="299479589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F867E4C-661B-E645-9E15-56A21E0BC39D}" type="datetimeFigureOut">
              <a:rPr lang="en-US" smtClean="0"/>
              <a:t>11/17/25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FD2866F-E367-5448-96E5-64EBF95C93C4}" type="slidenum">
              <a:rPr lang="en-US" smtClean="0"/>
              <a:t>‹#›</a:t>
            </a:fld>
            <a:endParaRPr lang="en-US"/>
          </a:p>
        </p:txBody>
      </p:sp>
    </p:spTree>
    <p:extLst>
      <p:ext uri="{BB962C8B-B14F-4D97-AF65-F5344CB8AC3E}">
        <p14:creationId xmlns:p14="http://schemas.microsoft.com/office/powerpoint/2010/main" val="320810973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effectLst/>
              </a:rPr>
              <a:t>INTRODUCING THE STUDY</a:t>
            </a:r>
          </a:p>
          <a:p>
            <a:endParaRPr lang="en-US" b="1" dirty="0">
              <a:effectLst/>
            </a:endParaRPr>
          </a:p>
          <a:p>
            <a:r>
              <a:rPr lang="en-US" sz="1200" kern="1200" dirty="0">
                <a:solidFill>
                  <a:schemeClr val="tx1"/>
                </a:solidFill>
                <a:effectLst/>
                <a:latin typeface="+mn-lt"/>
                <a:ea typeface="+mn-ea"/>
                <a:cs typeface="+mn-cs"/>
              </a:rPr>
              <a:t>We’re in our second week of discovering some of the spiritual principles we can learn from animals in the Bible. Let’s start the lesson with some trivia to see how much we know about this week’s animal: donkeys.</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Discussion Starter—Donkey Trivia</a:t>
            </a:r>
          </a:p>
          <a:p>
            <a:r>
              <a:rPr lang="en-US" sz="1200" kern="1200" dirty="0">
                <a:solidFill>
                  <a:schemeClr val="tx1"/>
                </a:solidFill>
                <a:effectLst/>
                <a:latin typeface="+mn-lt"/>
                <a:ea typeface="+mn-ea"/>
                <a:cs typeface="+mn-cs"/>
              </a:rPr>
              <a:t>Give me a thumbs-up if you think each statement is true and a thumbs-down if you think it’s false.</a:t>
            </a:r>
            <a:r>
              <a:rPr lang="en-US" sz="1200" kern="1200" baseline="30000" dirty="0">
                <a:solidFill>
                  <a:schemeClr val="tx1"/>
                </a:solidFill>
                <a:effectLst/>
                <a:latin typeface="+mn-lt"/>
                <a:ea typeface="+mn-ea"/>
                <a:cs typeface="+mn-cs"/>
              </a:rPr>
              <a:t>1</a:t>
            </a:r>
          </a:p>
          <a:p>
            <a:endParaRPr lang="en-US" dirty="0">
              <a:effectLst/>
              <a:latin typeface="Times"/>
            </a:endParaRPr>
          </a:p>
          <a:p>
            <a:r>
              <a:rPr lang="en-US" sz="1200" kern="1200" dirty="0">
                <a:solidFill>
                  <a:schemeClr val="tx1"/>
                </a:solidFill>
                <a:effectLst/>
                <a:latin typeface="+mn-lt"/>
                <a:ea typeface="+mn-ea"/>
                <a:cs typeface="+mn-cs"/>
              </a:rPr>
              <a:t>• Donkeys have been used as beasts of burden since 4000 BC. </a:t>
            </a:r>
            <a:r>
              <a:rPr lang="en-US" sz="1200" i="1" kern="1200" dirty="0">
                <a:solidFill>
                  <a:schemeClr val="tx1"/>
                </a:solidFill>
                <a:effectLst/>
                <a:latin typeface="+mn-lt"/>
                <a:ea typeface="+mn-ea"/>
                <a:cs typeface="+mn-cs"/>
              </a:rPr>
              <a:t>(True. Donkeys were domesticated in North Africa.)</a:t>
            </a:r>
          </a:p>
          <a:p>
            <a:r>
              <a:rPr lang="en-US" sz="1200" kern="1200" dirty="0">
                <a:solidFill>
                  <a:schemeClr val="tx1"/>
                </a:solidFill>
                <a:effectLst/>
                <a:latin typeface="+mn-lt"/>
                <a:ea typeface="+mn-ea"/>
                <a:cs typeface="+mn-cs"/>
              </a:rPr>
              <a:t>• The smallest breed of donkey stands only two feet tall. </a:t>
            </a:r>
            <a:r>
              <a:rPr lang="en-US" sz="1200" i="1" kern="1200" dirty="0">
                <a:solidFill>
                  <a:schemeClr val="tx1"/>
                </a:solidFill>
                <a:effectLst/>
                <a:latin typeface="+mn-lt"/>
                <a:ea typeface="+mn-ea"/>
                <a:cs typeface="+mn-cs"/>
              </a:rPr>
              <a:t>(True. Of the 186 breeds recognized today, the Sicilian donkey is the smallest. It grows to only 24 inches tall.)</a:t>
            </a:r>
          </a:p>
          <a:p>
            <a:r>
              <a:rPr lang="en-US" sz="1200" kern="1200" dirty="0">
                <a:solidFill>
                  <a:schemeClr val="tx1"/>
                </a:solidFill>
                <a:effectLst/>
                <a:latin typeface="+mn-lt"/>
                <a:ea typeface="+mn-ea"/>
                <a:cs typeface="+mn-cs"/>
              </a:rPr>
              <a:t>• Donkeys are faster than horses. </a:t>
            </a:r>
            <a:r>
              <a:rPr lang="en-US" sz="1200" i="1" kern="1200" dirty="0">
                <a:solidFill>
                  <a:schemeClr val="tx1"/>
                </a:solidFill>
                <a:effectLst/>
                <a:latin typeface="+mn-lt"/>
                <a:ea typeface="+mn-ea"/>
                <a:cs typeface="+mn-cs"/>
              </a:rPr>
              <a:t>(False. However, they are more sure-footed.)</a:t>
            </a:r>
          </a:p>
          <a:p>
            <a:r>
              <a:rPr lang="en-US" sz="1200" kern="1200" dirty="0">
                <a:solidFill>
                  <a:schemeClr val="tx1"/>
                </a:solidFill>
                <a:effectLst/>
                <a:latin typeface="+mn-lt"/>
                <a:ea typeface="+mn-ea"/>
                <a:cs typeface="+mn-cs"/>
              </a:rPr>
              <a:t>• Donkeys are not intelligent. </a:t>
            </a:r>
            <a:r>
              <a:rPr lang="en-US" sz="1200" i="1" kern="1200" dirty="0">
                <a:solidFill>
                  <a:schemeClr val="tx1"/>
                </a:solidFill>
                <a:effectLst/>
                <a:latin typeface="+mn-lt"/>
                <a:ea typeface="+mn-ea"/>
                <a:cs typeface="+mn-cs"/>
              </a:rPr>
              <a:t>(False. A 2013 study shows that donkeys can learn and problem-solve as quickly as dogs and dolphins.)</a:t>
            </a:r>
          </a:p>
          <a:p>
            <a:endParaRPr lang="en-US" sz="1200" i="1"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Throughout history, donkeys have appeared in many stories, often providing comic relief. They are stubborn dunces in Aesop’s fables and objects of scorn in Shakespeare’s plays. More recently, people have laughed at Eeyore’s pessimism and the goofball antics of Shrek’s</a:t>
            </a:r>
          </a:p>
          <a:p>
            <a:r>
              <a:rPr lang="en-US" sz="1200" kern="1200" dirty="0">
                <a:solidFill>
                  <a:schemeClr val="tx1"/>
                </a:solidFill>
                <a:effectLst/>
                <a:latin typeface="+mn-lt"/>
                <a:ea typeface="+mn-ea"/>
                <a:cs typeface="+mn-cs"/>
              </a:rPr>
              <a:t>sidekick. With all this in mind, you might be surprised how often these creatures play important roles in the Bible.</a:t>
            </a:r>
          </a:p>
          <a:p>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Resource Packet Item 1: Equines in the Bible</a:t>
            </a:r>
          </a:p>
          <a:p>
            <a:r>
              <a:rPr lang="en-US" sz="1200" b="0" kern="1200" dirty="0">
                <a:solidFill>
                  <a:schemeClr val="tx1"/>
                </a:solidFill>
                <a:effectLst/>
                <a:latin typeface="+mn-lt"/>
                <a:ea typeface="+mn-ea"/>
                <a:cs typeface="+mn-cs"/>
              </a:rPr>
              <a:t>Students will learn details about donkeys and other equines mentioned in the Bible.</a:t>
            </a:r>
          </a:p>
        </p:txBody>
      </p:sp>
      <p:sp>
        <p:nvSpPr>
          <p:cNvPr id="4" name="Slide Number Placeholder 3"/>
          <p:cNvSpPr>
            <a:spLocks noGrp="1"/>
          </p:cNvSpPr>
          <p:nvPr>
            <p:ph type="sldNum" sz="quarter" idx="5"/>
          </p:nvPr>
        </p:nvSpPr>
        <p:spPr/>
        <p:txBody>
          <a:bodyPr/>
          <a:lstStyle/>
          <a:p>
            <a:fld id="{CFD2866F-E367-5448-96E5-64EBF95C93C4}" type="slidenum">
              <a:rPr lang="en-US" smtClean="0"/>
              <a:t>1</a:t>
            </a:fld>
            <a:endParaRPr lang="en-US"/>
          </a:p>
        </p:txBody>
      </p:sp>
    </p:spTree>
    <p:extLst>
      <p:ext uri="{BB962C8B-B14F-4D97-AF65-F5344CB8AC3E}">
        <p14:creationId xmlns:p14="http://schemas.microsoft.com/office/powerpoint/2010/main" val="84300811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effectLst/>
                <a:latin typeface="Franklin Gothic Medium" panose="020B0603020102020204" pitchFamily="34" charset="0"/>
              </a:rPr>
              <a:t>Resource Packet Item 2: Proud vs. Humble</a:t>
            </a:r>
          </a:p>
          <a:p>
            <a:r>
              <a:rPr lang="en-US" sz="1200" kern="1200" dirty="0">
                <a:solidFill>
                  <a:schemeClr val="tx1"/>
                </a:solidFill>
                <a:effectLst/>
                <a:latin typeface="+mn-lt"/>
                <a:ea typeface="+mn-ea"/>
                <a:cs typeface="+mn-cs"/>
              </a:rPr>
              <a:t>The Bible repeatedly teaches that God opposes the proud but gives grace to the humble. Students will consider how to apply that principle to their lives.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dirty="0">
              <a:effectLst/>
              <a:latin typeface="Franklin Gothic Medium" panose="020B0603020102020204" pitchFamily="34" charset="0"/>
            </a:endParaRPr>
          </a:p>
        </p:txBody>
      </p:sp>
      <p:sp>
        <p:nvSpPr>
          <p:cNvPr id="4" name="Slide Number Placeholder 3"/>
          <p:cNvSpPr>
            <a:spLocks noGrp="1"/>
          </p:cNvSpPr>
          <p:nvPr>
            <p:ph type="sldNum" sz="quarter" idx="5"/>
          </p:nvPr>
        </p:nvSpPr>
        <p:spPr/>
        <p:txBody>
          <a:bodyPr/>
          <a:lstStyle/>
          <a:p>
            <a:fld id="{CFD2866F-E367-5448-96E5-64EBF95C93C4}" type="slidenum">
              <a:rPr lang="en-US" smtClean="0"/>
              <a:t>10</a:t>
            </a:fld>
            <a:endParaRPr lang="en-US"/>
          </a:p>
        </p:txBody>
      </p:sp>
    </p:spTree>
    <p:extLst>
      <p:ext uri="{BB962C8B-B14F-4D97-AF65-F5344CB8AC3E}">
        <p14:creationId xmlns:p14="http://schemas.microsoft.com/office/powerpoint/2010/main" val="396665483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AC792B1-C8E7-495C-2761-6192F3EFC45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0281892-44F6-0046-FF6D-A9D2BD5A82C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D6702F8-CDE9-9F33-43F1-212991D57E55}"/>
              </a:ext>
            </a:extLst>
          </p:cNvPr>
          <p:cNvSpPr>
            <a:spLocks noGrp="1"/>
          </p:cNvSpPr>
          <p:nvPr>
            <p:ph type="body" idx="1"/>
          </p:nvPr>
        </p:nvSpPr>
        <p:spPr/>
        <p:txBody>
          <a:bodyPr/>
          <a:lstStyle/>
          <a:p>
            <a:r>
              <a:rPr lang="en-US" b="1" dirty="0">
                <a:effectLst/>
                <a:latin typeface="Franklin Gothic Book" panose="020B0503020102020204" pitchFamily="34" charset="0"/>
              </a:rPr>
              <a:t>1 Samuel 9:11–20; 10:1</a:t>
            </a:r>
          </a:p>
          <a:p>
            <a:endParaRPr lang="en-US" dirty="0">
              <a:effectLst/>
              <a:latin typeface="Franklin Gothic Book" panose="020B0503020102020204" pitchFamily="34" charset="0"/>
            </a:endParaRPr>
          </a:p>
          <a:p>
            <a:r>
              <a:rPr lang="en-US" b="1" dirty="0">
                <a:latin typeface="Franklin Gothic Book" panose="020B0503020102020204" pitchFamily="34" charset="0"/>
              </a:rPr>
              <a:t>New Living Translation</a:t>
            </a:r>
            <a:endParaRPr lang="en-US" b="1" i="0" dirty="0">
              <a:solidFill>
                <a:schemeClr val="tx1"/>
              </a:solidFill>
              <a:effectLst/>
              <a:latin typeface="Franklin Gothic Book" panose="020B0503020102020204" pitchFamily="34" charset="0"/>
            </a:endParaRPr>
          </a:p>
          <a:p>
            <a:r>
              <a:rPr lang="en-US" b="0" i="0" dirty="0">
                <a:solidFill>
                  <a:schemeClr val="tx1"/>
                </a:solidFill>
                <a:effectLst/>
                <a:latin typeface="Franklin Gothic Book" panose="020B0503020102020204" pitchFamily="34" charset="0"/>
              </a:rPr>
              <a:t>9:11. </a:t>
            </a:r>
            <a:r>
              <a:rPr lang="en-US" sz="1200" b="0" i="0" kern="1200" dirty="0">
                <a:solidFill>
                  <a:schemeClr val="tx1"/>
                </a:solidFill>
                <a:effectLst/>
                <a:latin typeface="+mn-lt"/>
                <a:ea typeface="+mn-ea"/>
                <a:cs typeface="+mn-cs"/>
              </a:rPr>
              <a:t>As they were climbing the hill to the town, they met some young women coming out to draw water. So Saul and his servant asked, “Is the seer here today?” 12. “Yes,” they replied. “Stay right on this road. He is at the town gates. He has just arrived to take part in a public sacrifice up at the place of worship. 13. Hurry and catch him before he goes up there to eat. The guests won’t begin eating until he arrives to bless the food.” 14. So they entered the town, and as they passed through the gates, Samuel was coming out toward them to go up to the place of worship. 15. Now the </a:t>
            </a:r>
            <a:r>
              <a:rPr lang="en-US" sz="1200" b="0" i="0" kern="1200" cap="small" dirty="0">
                <a:solidFill>
                  <a:schemeClr val="tx1"/>
                </a:solidFill>
                <a:effectLst/>
                <a:latin typeface="+mn-lt"/>
                <a:ea typeface="+mn-ea"/>
                <a:cs typeface="+mn-cs"/>
              </a:rPr>
              <a:t>Lord</a:t>
            </a:r>
            <a:r>
              <a:rPr lang="en-US" sz="1200" b="0" i="0" kern="1200" dirty="0">
                <a:solidFill>
                  <a:schemeClr val="tx1"/>
                </a:solidFill>
                <a:effectLst/>
                <a:latin typeface="+mn-lt"/>
                <a:ea typeface="+mn-ea"/>
                <a:cs typeface="+mn-cs"/>
              </a:rPr>
              <a:t> had told Samuel the previous day, 16. “About this time tomorrow I will send you a man from the land of Benjamin. Anoint him to be the leader of my people, Israel. He will rescue them from the Philistines, for I have looked down on my people in mercy and have heard their cry.” 17. When Samuel saw Saul, the </a:t>
            </a:r>
            <a:r>
              <a:rPr lang="en-US" sz="1200" b="0" i="0" kern="1200" cap="small" dirty="0">
                <a:solidFill>
                  <a:schemeClr val="tx1"/>
                </a:solidFill>
                <a:effectLst/>
                <a:latin typeface="+mn-lt"/>
                <a:ea typeface="+mn-ea"/>
                <a:cs typeface="+mn-cs"/>
              </a:rPr>
              <a:t>Lord</a:t>
            </a:r>
            <a:r>
              <a:rPr lang="en-US" sz="1200" b="0" i="0" kern="1200" dirty="0">
                <a:solidFill>
                  <a:schemeClr val="tx1"/>
                </a:solidFill>
                <a:effectLst/>
                <a:latin typeface="+mn-lt"/>
                <a:ea typeface="+mn-ea"/>
                <a:cs typeface="+mn-cs"/>
              </a:rPr>
              <a:t> said, “That’s the man I told you about! He will rule my people.” 18. Just then Saul approached Samuel at the gateway and asked, “Can you please tell me where the seer’s house is?” 19. “I am the seer!” Samuel replied. “Go up to the place of worship ahead of me. We will eat there together, and in the morning I’ll tell you what you want to know and send you on your way. 20. And don’t worry about those donkeys that were lost three days ago, for they have been found. And I am here to tell you that you and your family are the focus of all Israel’s hopes.”</a:t>
            </a:r>
          </a:p>
          <a:p>
            <a:endParaRPr lang="en-US" sz="1200" b="0" i="0" kern="1200" dirty="0">
              <a:solidFill>
                <a:schemeClr val="tx1"/>
              </a:solidFill>
              <a:effectLst/>
              <a:latin typeface="+mn-lt"/>
              <a:ea typeface="+mn-ea"/>
              <a:cs typeface="+mn-cs"/>
            </a:endParaRPr>
          </a:p>
          <a:p>
            <a:r>
              <a:rPr lang="en-US" sz="1200" b="0" i="0" kern="1200" dirty="0">
                <a:solidFill>
                  <a:schemeClr val="tx1"/>
                </a:solidFill>
                <a:effectLst/>
                <a:latin typeface="+mn-lt"/>
                <a:ea typeface="+mn-ea"/>
                <a:cs typeface="+mn-cs"/>
              </a:rPr>
              <a:t>10:1. Then Samuel took a flask of olive oil and poured it over Saul’s head. He kissed Saul and said, “I am doing this because the </a:t>
            </a:r>
            <a:r>
              <a:rPr lang="en-US" sz="1200" b="0" i="0" kern="1200" cap="small" dirty="0">
                <a:solidFill>
                  <a:schemeClr val="tx1"/>
                </a:solidFill>
                <a:effectLst/>
                <a:latin typeface="+mn-lt"/>
                <a:ea typeface="+mn-ea"/>
                <a:cs typeface="+mn-cs"/>
              </a:rPr>
              <a:t>Lord</a:t>
            </a:r>
            <a:r>
              <a:rPr lang="en-US" sz="1200" b="0" i="0" kern="1200" dirty="0">
                <a:solidFill>
                  <a:schemeClr val="tx1"/>
                </a:solidFill>
                <a:effectLst/>
                <a:latin typeface="+mn-lt"/>
                <a:ea typeface="+mn-ea"/>
                <a:cs typeface="+mn-cs"/>
              </a:rPr>
              <a:t> has appointed you to be the ruler over Israel, his special possession.</a:t>
            </a:r>
          </a:p>
          <a:p>
            <a:pPr algn="l"/>
            <a:endParaRPr lang="en-US" b="1" dirty="0">
              <a:effectLst/>
              <a:latin typeface="Franklin Gothic Book" panose="020B0503020102020204" pitchFamily="34" charset="0"/>
            </a:endParaRPr>
          </a:p>
          <a:p>
            <a:r>
              <a:rPr lang="en-US" b="1" dirty="0">
                <a:effectLst/>
                <a:latin typeface="Franklin Gothic Book" panose="020B0503020102020204" pitchFamily="34" charset="0"/>
              </a:rPr>
              <a:t>King James Version </a:t>
            </a:r>
          </a:p>
          <a:p>
            <a:r>
              <a:rPr lang="en-US" sz="1200" b="0" i="0" kern="1200" dirty="0">
                <a:solidFill>
                  <a:schemeClr val="tx1"/>
                </a:solidFill>
                <a:effectLst/>
                <a:latin typeface="+mn-lt"/>
                <a:ea typeface="+mn-ea"/>
                <a:cs typeface="+mn-cs"/>
              </a:rPr>
              <a:t>9:11. And as they went up the hill to the city, they found young maidens going out to draw water, and said unto them, Is the seer here? 12. And they answered them, and said, He is; behold, he is before you: make haste now, for he came to day to the city; for there is a sacrifice of the people to day in the high place: 13. As soon as ye be come into the city, ye shall straightway find him, before he go up to the high place to eat: for the people will not eat until he come, because he doth bless the sacrifice; and afterwards they eat that be bidden. Now therefore get you up; for about this time ye shall find him. 14. And they went up into the city: and when they were come into the city, behold, Samuel came out against them, for to go up to the high place. 15. Now the </a:t>
            </a:r>
            <a:r>
              <a:rPr lang="en-US" sz="1200" b="0" i="0" kern="1200" cap="small" dirty="0">
                <a:solidFill>
                  <a:schemeClr val="tx1"/>
                </a:solidFill>
                <a:effectLst/>
                <a:latin typeface="+mn-lt"/>
                <a:ea typeface="+mn-ea"/>
                <a:cs typeface="+mn-cs"/>
              </a:rPr>
              <a:t>Lord</a:t>
            </a:r>
            <a:r>
              <a:rPr lang="en-US" sz="1200" b="0" i="0" kern="1200" dirty="0">
                <a:solidFill>
                  <a:schemeClr val="tx1"/>
                </a:solidFill>
                <a:effectLst/>
                <a:latin typeface="+mn-lt"/>
                <a:ea typeface="+mn-ea"/>
                <a:cs typeface="+mn-cs"/>
              </a:rPr>
              <a:t> had told Samuel in his ear a day before Saul came, saying, 16. To morrow about this time I will send thee a man out of the land of Benjamin, and thou shalt anoint him to be captain over my people Israel, that he may save my people out of the hand of the Philistines: for I have looked upon my people, because their cry is come unto me. 17. And when Samuel saw Saul, the </a:t>
            </a:r>
            <a:r>
              <a:rPr lang="en-US" sz="1200" b="0" i="0" kern="1200" cap="small" dirty="0">
                <a:solidFill>
                  <a:schemeClr val="tx1"/>
                </a:solidFill>
                <a:effectLst/>
                <a:latin typeface="+mn-lt"/>
                <a:ea typeface="+mn-ea"/>
                <a:cs typeface="+mn-cs"/>
              </a:rPr>
              <a:t>Lord</a:t>
            </a:r>
            <a:r>
              <a:rPr lang="en-US" sz="1200" b="0" i="0" kern="1200" dirty="0">
                <a:solidFill>
                  <a:schemeClr val="tx1"/>
                </a:solidFill>
                <a:effectLst/>
                <a:latin typeface="+mn-lt"/>
                <a:ea typeface="+mn-ea"/>
                <a:cs typeface="+mn-cs"/>
              </a:rPr>
              <a:t> said unto him, Behold the man whom I </a:t>
            </a:r>
            <a:r>
              <a:rPr lang="en-US" sz="1200" b="0" i="0" kern="1200" dirty="0" err="1">
                <a:solidFill>
                  <a:schemeClr val="tx1"/>
                </a:solidFill>
                <a:effectLst/>
                <a:latin typeface="+mn-lt"/>
                <a:ea typeface="+mn-ea"/>
                <a:cs typeface="+mn-cs"/>
              </a:rPr>
              <a:t>spake</a:t>
            </a:r>
            <a:r>
              <a:rPr lang="en-US" sz="1200" b="0" i="0" kern="1200" dirty="0">
                <a:solidFill>
                  <a:schemeClr val="tx1"/>
                </a:solidFill>
                <a:effectLst/>
                <a:latin typeface="+mn-lt"/>
                <a:ea typeface="+mn-ea"/>
                <a:cs typeface="+mn-cs"/>
              </a:rPr>
              <a:t> to thee of! this same shall reign over my people. 18. Then Saul drew near to Samuel in the gate, and said, Tell me, I pray thee, where the seer's house is. 19. And Samuel answered Saul, and said, I am the seer: go up before me unto the high place; for ye shall eat with me to day, and to morrow I will let thee go, and will tell thee all that is in thine heart. 20. And as for thine asses that were lost three days ago, set not thy mind on them; for they are found. And on whom is all the desire of Israel? Is it not on thee, and on all thy father's house?</a:t>
            </a:r>
          </a:p>
          <a:p>
            <a:endParaRPr lang="en-US" sz="1200" b="0" i="0" kern="1200" dirty="0">
              <a:solidFill>
                <a:schemeClr val="tx1"/>
              </a:solidFill>
              <a:effectLst/>
              <a:latin typeface="+mn-lt"/>
              <a:ea typeface="+mn-ea"/>
              <a:cs typeface="+mn-cs"/>
            </a:endParaRPr>
          </a:p>
          <a:p>
            <a:r>
              <a:rPr lang="en-US" sz="1200" b="0" i="0" kern="1200" dirty="0">
                <a:solidFill>
                  <a:schemeClr val="tx1"/>
                </a:solidFill>
                <a:effectLst/>
                <a:latin typeface="+mn-lt"/>
                <a:ea typeface="+mn-ea"/>
                <a:cs typeface="+mn-cs"/>
              </a:rPr>
              <a:t>10:1. Then Samuel took a vial of oil, and poured it upon his head, and kissed him, and said, Is it not because the </a:t>
            </a:r>
            <a:r>
              <a:rPr lang="en-US" sz="1200" b="0" i="0" kern="1200" cap="small" dirty="0">
                <a:solidFill>
                  <a:schemeClr val="tx1"/>
                </a:solidFill>
                <a:effectLst/>
                <a:latin typeface="+mn-lt"/>
                <a:ea typeface="+mn-ea"/>
                <a:cs typeface="+mn-cs"/>
              </a:rPr>
              <a:t>Lord</a:t>
            </a:r>
            <a:r>
              <a:rPr lang="en-US" sz="1200" b="0" i="0" kern="1200" dirty="0">
                <a:solidFill>
                  <a:schemeClr val="tx1"/>
                </a:solidFill>
                <a:effectLst/>
                <a:latin typeface="+mn-lt"/>
                <a:ea typeface="+mn-ea"/>
                <a:cs typeface="+mn-cs"/>
              </a:rPr>
              <a:t> hath anointed thee to be captain over his inheritance?</a:t>
            </a:r>
          </a:p>
          <a:p>
            <a:endParaRPr lang="en-US" sz="1200" b="0" i="0" kern="1200" dirty="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9F245C66-EFAA-44DC-E83C-338139B44259}"/>
              </a:ext>
            </a:extLst>
          </p:cNvPr>
          <p:cNvSpPr>
            <a:spLocks noGrp="1"/>
          </p:cNvSpPr>
          <p:nvPr>
            <p:ph type="sldNum" sz="quarter" idx="5"/>
          </p:nvPr>
        </p:nvSpPr>
        <p:spPr/>
        <p:txBody>
          <a:bodyPr/>
          <a:lstStyle/>
          <a:p>
            <a:fld id="{CFD2866F-E367-5448-96E5-64EBF95C93C4}" type="slidenum">
              <a:rPr lang="en-US" smtClean="0"/>
              <a:t>11</a:t>
            </a:fld>
            <a:endParaRPr lang="en-US"/>
          </a:p>
        </p:txBody>
      </p:sp>
    </p:spTree>
    <p:extLst>
      <p:ext uri="{BB962C8B-B14F-4D97-AF65-F5344CB8AC3E}">
        <p14:creationId xmlns:p14="http://schemas.microsoft.com/office/powerpoint/2010/main" val="142384518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97031B8-EB99-ED84-0A0F-983E2D5A4DF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66BAE4A-65D8-66E9-B3AA-5D7A4AADA11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6FA8887-E859-653B-ECAF-267470F89442}"/>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b="0" dirty="0">
              <a:effectLst/>
              <a:latin typeface="Franklin Gothic Medium" panose="020B0603020102020204" pitchFamily="34" charset="0"/>
            </a:endParaRPr>
          </a:p>
        </p:txBody>
      </p:sp>
      <p:sp>
        <p:nvSpPr>
          <p:cNvPr id="4" name="Slide Number Placeholder 3">
            <a:extLst>
              <a:ext uri="{FF2B5EF4-FFF2-40B4-BE49-F238E27FC236}">
                <a16:creationId xmlns:a16="http://schemas.microsoft.com/office/drawing/2014/main" id="{1A78BF8A-959E-77F2-4C8D-4F62BA4DD79A}"/>
              </a:ext>
            </a:extLst>
          </p:cNvPr>
          <p:cNvSpPr>
            <a:spLocks noGrp="1"/>
          </p:cNvSpPr>
          <p:nvPr>
            <p:ph type="sldNum" sz="quarter" idx="5"/>
          </p:nvPr>
        </p:nvSpPr>
        <p:spPr/>
        <p:txBody>
          <a:bodyPr/>
          <a:lstStyle/>
          <a:p>
            <a:fld id="{CFD2866F-E367-5448-96E5-64EBF95C93C4}" type="slidenum">
              <a:rPr lang="en-US" smtClean="0"/>
              <a:t>12</a:t>
            </a:fld>
            <a:endParaRPr lang="en-US"/>
          </a:p>
        </p:txBody>
      </p:sp>
    </p:spTree>
    <p:extLst>
      <p:ext uri="{BB962C8B-B14F-4D97-AF65-F5344CB8AC3E}">
        <p14:creationId xmlns:p14="http://schemas.microsoft.com/office/powerpoint/2010/main" val="185730039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effectLst/>
                <a:latin typeface="Franklin Gothic Book" panose="020B0503020102020204" pitchFamily="34" charset="0"/>
              </a:rPr>
              <a:t>Zechariah 9:9</a:t>
            </a:r>
          </a:p>
          <a:p>
            <a:endParaRPr lang="en-US" dirty="0">
              <a:effectLst/>
              <a:latin typeface="Franklin Gothic Book" panose="020B0503020102020204" pitchFamily="34" charset="0"/>
            </a:endParaRPr>
          </a:p>
          <a:p>
            <a:r>
              <a:rPr lang="en-US" b="1" dirty="0">
                <a:latin typeface="Franklin Gothic Book" panose="020B0503020102020204" pitchFamily="34" charset="0"/>
              </a:rPr>
              <a:t>New Living Translation</a:t>
            </a:r>
            <a:endParaRPr lang="en-US" b="1" dirty="0">
              <a:effectLst/>
              <a:latin typeface="Franklin Gothic Book" panose="020B0503020102020204" pitchFamily="34" charset="0"/>
            </a:endParaRPr>
          </a:p>
          <a:p>
            <a:pPr algn="l"/>
            <a:r>
              <a:rPr lang="en-US" b="0" i="0" dirty="0">
                <a:solidFill>
                  <a:srgbClr val="000000"/>
                </a:solidFill>
                <a:effectLst/>
                <a:latin typeface="system-ui"/>
              </a:rPr>
              <a:t>9. </a:t>
            </a:r>
            <a:r>
              <a:rPr lang="en-US" sz="1200" b="0" i="0" kern="1200" dirty="0">
                <a:solidFill>
                  <a:schemeClr val="tx1"/>
                </a:solidFill>
                <a:effectLst/>
                <a:latin typeface="+mn-lt"/>
                <a:ea typeface="+mn-ea"/>
                <a:cs typeface="+mn-cs"/>
              </a:rPr>
              <a:t>Rejoice, O people of Zion! Shout in triumph, O people of Jerusalem! Look, your king is coming to you. He is righteous and victorious,</a:t>
            </a:r>
            <a:br>
              <a:rPr lang="en-US" dirty="0"/>
            </a:br>
            <a:r>
              <a:rPr lang="en-US" sz="1200" b="0" i="0" kern="1200" dirty="0">
                <a:solidFill>
                  <a:schemeClr val="tx1"/>
                </a:solidFill>
                <a:effectLst/>
                <a:latin typeface="+mn-lt"/>
                <a:ea typeface="+mn-ea"/>
                <a:cs typeface="+mn-cs"/>
              </a:rPr>
              <a:t>yet he is humble, riding on a donkey—riding on a donkey’s colt.</a:t>
            </a:r>
          </a:p>
          <a:p>
            <a:pPr algn="l"/>
            <a:endParaRPr lang="en-US" sz="1200" b="0" i="0" kern="1200" dirty="0">
              <a:solidFill>
                <a:schemeClr val="tx1"/>
              </a:solidFill>
              <a:effectLst/>
              <a:latin typeface="+mn-lt"/>
              <a:ea typeface="+mn-ea"/>
              <a:cs typeface="+mn-cs"/>
            </a:endParaRPr>
          </a:p>
          <a:p>
            <a:pPr algn="l"/>
            <a:r>
              <a:rPr lang="en-US" b="1" dirty="0">
                <a:effectLst/>
                <a:latin typeface="Franklin Gothic Book" panose="020B0503020102020204" pitchFamily="34" charset="0"/>
              </a:rPr>
              <a:t>King James Version</a:t>
            </a:r>
          </a:p>
          <a:p>
            <a:pPr algn="l"/>
            <a:r>
              <a:rPr lang="en-US" b="0" i="0" dirty="0">
                <a:solidFill>
                  <a:srgbClr val="000000"/>
                </a:solidFill>
                <a:effectLst/>
                <a:latin typeface="system-ui"/>
              </a:rPr>
              <a:t>9. </a:t>
            </a:r>
            <a:r>
              <a:rPr lang="en-US" sz="1200" b="0" i="0" kern="1200" dirty="0">
                <a:solidFill>
                  <a:schemeClr val="tx1"/>
                </a:solidFill>
                <a:effectLst/>
                <a:latin typeface="+mn-lt"/>
                <a:ea typeface="+mn-ea"/>
                <a:cs typeface="+mn-cs"/>
              </a:rPr>
              <a:t>Rejoice greatly, O daughter of Zion; shout, O daughter of Jerusalem: behold, thy King cometh unto thee: he is just, and having salvation; lowly, and riding upon an ass, and upon a colt the foal of an ass.</a:t>
            </a:r>
            <a:endParaRPr lang="en-US" b="0" i="0" dirty="0">
              <a:solidFill>
                <a:srgbClr val="000000"/>
              </a:solidFill>
              <a:effectLst/>
              <a:latin typeface="system-ui"/>
            </a:endParaRPr>
          </a:p>
        </p:txBody>
      </p:sp>
      <p:sp>
        <p:nvSpPr>
          <p:cNvPr id="4" name="Slide Number Placeholder 3"/>
          <p:cNvSpPr>
            <a:spLocks noGrp="1"/>
          </p:cNvSpPr>
          <p:nvPr>
            <p:ph type="sldNum" sz="quarter" idx="5"/>
          </p:nvPr>
        </p:nvSpPr>
        <p:spPr/>
        <p:txBody>
          <a:bodyPr/>
          <a:lstStyle/>
          <a:p>
            <a:fld id="{CFD2866F-E367-5448-96E5-64EBF95C93C4}" type="slidenum">
              <a:rPr lang="en-US" smtClean="0"/>
              <a:t>13</a:t>
            </a:fld>
            <a:endParaRPr lang="en-US"/>
          </a:p>
        </p:txBody>
      </p:sp>
    </p:spTree>
    <p:extLst>
      <p:ext uri="{BB962C8B-B14F-4D97-AF65-F5344CB8AC3E}">
        <p14:creationId xmlns:p14="http://schemas.microsoft.com/office/powerpoint/2010/main" val="20511336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0" dirty="0">
              <a:effectLst/>
              <a:latin typeface="Franklin Gothic Medium" panose="020B0603020102020204" pitchFamily="34" charset="0"/>
            </a:endParaRPr>
          </a:p>
        </p:txBody>
      </p:sp>
      <p:sp>
        <p:nvSpPr>
          <p:cNvPr id="4" name="Slide Number Placeholder 3"/>
          <p:cNvSpPr>
            <a:spLocks noGrp="1"/>
          </p:cNvSpPr>
          <p:nvPr>
            <p:ph type="sldNum" sz="quarter" idx="5"/>
          </p:nvPr>
        </p:nvSpPr>
        <p:spPr/>
        <p:txBody>
          <a:bodyPr/>
          <a:lstStyle/>
          <a:p>
            <a:fld id="{CFD2866F-E367-5448-96E5-64EBF95C93C4}" type="slidenum">
              <a:rPr lang="en-US" smtClean="0"/>
              <a:t>14</a:t>
            </a:fld>
            <a:endParaRPr lang="en-US"/>
          </a:p>
        </p:txBody>
      </p:sp>
    </p:spTree>
    <p:extLst>
      <p:ext uri="{BB962C8B-B14F-4D97-AF65-F5344CB8AC3E}">
        <p14:creationId xmlns:p14="http://schemas.microsoft.com/office/powerpoint/2010/main" val="43109227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400550"/>
            <a:ext cx="5486400" cy="4514850"/>
          </a:xfrm>
        </p:spPr>
        <p:txBody>
          <a:bodyPr/>
          <a:lstStyle/>
          <a:p>
            <a:r>
              <a:rPr lang="en-US" b="1" dirty="0">
                <a:effectLst/>
                <a:latin typeface="Franklin Gothic Book" panose="020B0503020102020204" pitchFamily="34" charset="0"/>
              </a:rPr>
              <a:t>Matthew 21:1-11</a:t>
            </a:r>
          </a:p>
          <a:p>
            <a:endParaRPr lang="en-US" dirty="0">
              <a:effectLst/>
              <a:latin typeface="Franklin Gothic Book" panose="020B0503020102020204" pitchFamily="34" charset="0"/>
            </a:endParaRPr>
          </a:p>
          <a:p>
            <a:r>
              <a:rPr lang="en-US" b="1" dirty="0">
                <a:latin typeface="Franklin Gothic Book" panose="020B0503020102020204" pitchFamily="34" charset="0"/>
              </a:rPr>
              <a:t>New Living Translation</a:t>
            </a:r>
            <a:endParaRPr lang="en-US" b="1" dirty="0">
              <a:effectLst/>
              <a:latin typeface="Franklin Gothic Book" panose="020B0503020102020204" pitchFamily="34" charset="0"/>
            </a:endParaRPr>
          </a:p>
          <a:p>
            <a:r>
              <a:rPr lang="en-US" b="0" i="0" dirty="0">
                <a:solidFill>
                  <a:srgbClr val="000000"/>
                </a:solidFill>
                <a:effectLst/>
                <a:latin typeface="system-ui"/>
              </a:rPr>
              <a:t>1. </a:t>
            </a:r>
            <a:r>
              <a:rPr lang="en-US" sz="1200" b="0" i="0" kern="1200" dirty="0">
                <a:solidFill>
                  <a:schemeClr val="tx1"/>
                </a:solidFill>
                <a:effectLst/>
                <a:latin typeface="+mn-lt"/>
                <a:ea typeface="+mn-ea"/>
                <a:cs typeface="+mn-cs"/>
              </a:rPr>
              <a:t>As Jesus and the disciples approached Jerusalem, they came to the town of Bethphage on the Mount of Olives. Jesus sent two of them on ahead. 2. “Go into the village over there,” he said. “As soon as you enter it, you will see a donkey tied there, with its colt beside it. Untie them and bring them to me. 3. If anyone asks what you are doing, just say, ‘The Lord needs them,’ and he will immediately let you take them.” 4. This took place to fulfill the prophecy that said, 5. “Tell the people of Jerusalem, ‘Look, your King is coming to you. He is humble, riding on a donkey—riding on a donkey’s colt.’” 6. The two disciples did as Jesus commanded. 7. They brought the donkey and the colt to him and threw their garments over the colt, and he sat on it. 8. Most of the crowd spread their garments on the road ahead of him, and others cut branches from the trees and spread them on the road. 9. Jesus was in the center of the procession, and the people all around him were shouting, “Praise God for the Son of David! Blessings on the one who comes in the name of the </a:t>
            </a:r>
            <a:r>
              <a:rPr lang="en-US" sz="1200" b="0" i="0" kern="1200" cap="small" dirty="0">
                <a:solidFill>
                  <a:schemeClr val="tx1"/>
                </a:solidFill>
                <a:effectLst/>
                <a:latin typeface="+mn-lt"/>
                <a:ea typeface="+mn-ea"/>
                <a:cs typeface="+mn-cs"/>
              </a:rPr>
              <a:t>Lord</a:t>
            </a:r>
            <a:r>
              <a:rPr lang="en-US" sz="1200" b="0" i="0" kern="1200" dirty="0">
                <a:solidFill>
                  <a:schemeClr val="tx1"/>
                </a:solidFill>
                <a:effectLst/>
                <a:latin typeface="+mn-lt"/>
                <a:ea typeface="+mn-ea"/>
                <a:cs typeface="+mn-cs"/>
              </a:rPr>
              <a:t>! Praise God in highest heaven!” 10. The entire city of Jerusalem was in an uproar as he entered. “Who is this?” they asked. 11. And the crowds replied, “It’s Jesus, the prophet from Nazareth in Galilee.”</a:t>
            </a:r>
          </a:p>
          <a:p>
            <a:pPr algn="l"/>
            <a:endParaRPr lang="en-US" dirty="0">
              <a:effectLst/>
              <a:latin typeface="Franklin Gothic Book" panose="020B0503020102020204" pitchFamily="34" charset="0"/>
            </a:endParaRPr>
          </a:p>
          <a:p>
            <a:r>
              <a:rPr lang="en-US" b="1" dirty="0">
                <a:effectLst/>
                <a:latin typeface="Franklin Gothic Book" panose="020B0503020102020204" pitchFamily="34" charset="0"/>
              </a:rPr>
              <a:t>King James Version </a:t>
            </a:r>
          </a:p>
          <a:p>
            <a:r>
              <a:rPr lang="en-US" b="0" i="0" dirty="0">
                <a:solidFill>
                  <a:srgbClr val="000000"/>
                </a:solidFill>
                <a:effectLst/>
                <a:latin typeface="system-ui"/>
              </a:rPr>
              <a:t>1. </a:t>
            </a:r>
            <a:r>
              <a:rPr lang="en-US" b="1" i="0" baseline="30000" dirty="0">
                <a:solidFill>
                  <a:srgbClr val="000000"/>
                </a:solidFill>
                <a:effectLst/>
                <a:latin typeface="system-ui"/>
              </a:rPr>
              <a:t> </a:t>
            </a:r>
            <a:r>
              <a:rPr lang="en-US" sz="1200" b="0" i="0" kern="1200" dirty="0">
                <a:solidFill>
                  <a:schemeClr val="tx1"/>
                </a:solidFill>
                <a:effectLst/>
                <a:latin typeface="+mn-lt"/>
                <a:ea typeface="+mn-ea"/>
                <a:cs typeface="+mn-cs"/>
              </a:rPr>
              <a:t>And when they drew nigh unto Jerusalem, and were come to Bethphage, unto the mount of Olives, then sent Jesus two disciples, 2. Saying unto them, Go into the village over against you, and straightway ye shall find an ass tied, and a colt with her: loose them, and bring them unto me. 3. And if any man say ought unto you, ye shall say, The Lord hath need of them; and straightway he will send them. 4. All this was done, that it might be fulfilled which was spoken by the prophet, saying, 5. Tell ye the daughter of Sion, Behold, thy King cometh unto thee, meek, and sitting upon an ass, and a colt the foal of an ass. 6. And the disciples went, and did as Jesus commanded them, 7. And brought the ass, and the colt, and put on them their clothes, and they set him thereon. 8. And a very great multitude spread their garments in the way; others cut down branches from the trees, and strawed them in the way. 9. And the multitudes that went before, and that followed, cried, saying, Hosanna to the son of David: Blessed is he that cometh in the name of the Lord; Hosanna in the highest. 10. And when he was come into Jerusalem, all the city was moved, saying, Who is this? 11. And the multitude said, This is Jesus the prophet of Nazareth of Galilee.</a:t>
            </a:r>
          </a:p>
        </p:txBody>
      </p:sp>
      <p:sp>
        <p:nvSpPr>
          <p:cNvPr id="4" name="Slide Number Placeholder 3"/>
          <p:cNvSpPr>
            <a:spLocks noGrp="1"/>
          </p:cNvSpPr>
          <p:nvPr>
            <p:ph type="sldNum" sz="quarter" idx="5"/>
          </p:nvPr>
        </p:nvSpPr>
        <p:spPr/>
        <p:txBody>
          <a:bodyPr/>
          <a:lstStyle/>
          <a:p>
            <a:fld id="{CFD2866F-E367-5448-96E5-64EBF95C93C4}" type="slidenum">
              <a:rPr lang="en-US" smtClean="0"/>
              <a:t>15</a:t>
            </a:fld>
            <a:endParaRPr lang="en-US"/>
          </a:p>
        </p:txBody>
      </p:sp>
    </p:spTree>
    <p:extLst>
      <p:ext uri="{BB962C8B-B14F-4D97-AF65-F5344CB8AC3E}">
        <p14:creationId xmlns:p14="http://schemas.microsoft.com/office/powerpoint/2010/main" val="283500519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effectLst/>
                <a:latin typeface="Times"/>
              </a:rPr>
              <a:t>Resource Packet Item 3: The Donkeys Point of View</a:t>
            </a:r>
          </a:p>
          <a:p>
            <a:r>
              <a:rPr lang="en-US" sz="1200" kern="1200" dirty="0">
                <a:solidFill>
                  <a:schemeClr val="tx1"/>
                </a:solidFill>
                <a:effectLst/>
                <a:latin typeface="+mn-lt"/>
                <a:ea typeface="+mn-ea"/>
                <a:cs typeface="+mn-cs"/>
              </a:rPr>
              <a:t>Students will consider lessons from G. K. Chesterton’s classic poem, “The Donkey,” and humbly make themselves available to be used for God’s glory.</a:t>
            </a:r>
          </a:p>
        </p:txBody>
      </p:sp>
      <p:sp>
        <p:nvSpPr>
          <p:cNvPr id="4" name="Slide Number Placeholder 3"/>
          <p:cNvSpPr>
            <a:spLocks noGrp="1"/>
          </p:cNvSpPr>
          <p:nvPr>
            <p:ph type="sldNum" sz="quarter" idx="5"/>
          </p:nvPr>
        </p:nvSpPr>
        <p:spPr/>
        <p:txBody>
          <a:bodyPr/>
          <a:lstStyle/>
          <a:p>
            <a:fld id="{CFD2866F-E367-5448-96E5-64EBF95C93C4}" type="slidenum">
              <a:rPr lang="en-US" smtClean="0"/>
              <a:t>16</a:t>
            </a:fld>
            <a:endParaRPr lang="en-US"/>
          </a:p>
        </p:txBody>
      </p:sp>
    </p:spTree>
    <p:extLst>
      <p:ext uri="{BB962C8B-B14F-4D97-AF65-F5344CB8AC3E}">
        <p14:creationId xmlns:p14="http://schemas.microsoft.com/office/powerpoint/2010/main" val="64417908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WHAT IS GOD SAYING TO US?</a:t>
            </a:r>
          </a:p>
          <a:p>
            <a:endParaRPr lang="en-US" b="1" dirty="0">
              <a:effectLst/>
              <a:latin typeface="Times"/>
            </a:endParaRPr>
          </a:p>
          <a:p>
            <a:r>
              <a:rPr lang="en-US" sz="1200" kern="1200" dirty="0">
                <a:solidFill>
                  <a:schemeClr val="tx1"/>
                </a:solidFill>
                <a:effectLst/>
                <a:latin typeface="+mn-lt"/>
                <a:ea typeface="+mn-ea"/>
                <a:cs typeface="+mn-cs"/>
              </a:rPr>
              <a:t>Donkeys in the Bible are consistently depicted as beasts of burden, usually showing up in stories about travel or in lists of material possessions. They are not beautiful or regal, but they are valuable and useful—especially to a God who delights in using humble vessels to display His glory. If a donkey could expose the foolishness of not fearing God… If donkeys could lead a not-so-heroic young man toward his destiny as Israel’s king… If a donkey could carry our Savior toward the cross and the empty tomb… Then surely there is a place for each of us in God’s sovereign plan if we will humbly submit to Him. After all, the treasure of God’s glory is housed in “jars of clay to show that this all-surpassing power is from God and not from us” (2 Corinthians 4:7, </a:t>
            </a:r>
            <a:r>
              <a:rPr lang="en-US" sz="1200" kern="1200" dirty="0" err="1">
                <a:solidFill>
                  <a:schemeClr val="tx1"/>
                </a:solidFill>
                <a:effectLst/>
                <a:latin typeface="+mn-lt"/>
                <a:ea typeface="+mn-ea"/>
                <a:cs typeface="+mn-cs"/>
              </a:rPr>
              <a:t>niv</a:t>
            </a:r>
            <a:r>
              <a:rPr lang="en-US" sz="1200" kern="1200" dirty="0">
                <a:solidFill>
                  <a:schemeClr val="tx1"/>
                </a:solidFill>
                <a:effectLst/>
                <a:latin typeface="+mn-lt"/>
                <a:ea typeface="+mn-ea"/>
                <a:cs typeface="+mn-cs"/>
              </a:rPr>
              <a:t>).</a:t>
            </a:r>
          </a:p>
        </p:txBody>
      </p:sp>
      <p:sp>
        <p:nvSpPr>
          <p:cNvPr id="4" name="Slide Number Placeholder 3"/>
          <p:cNvSpPr>
            <a:spLocks noGrp="1"/>
          </p:cNvSpPr>
          <p:nvPr>
            <p:ph type="sldNum" sz="quarter" idx="5"/>
          </p:nvPr>
        </p:nvSpPr>
        <p:spPr/>
        <p:txBody>
          <a:bodyPr/>
          <a:lstStyle/>
          <a:p>
            <a:fld id="{CFD2866F-E367-5448-96E5-64EBF95C93C4}" type="slidenum">
              <a:rPr lang="en-US" smtClean="0"/>
              <a:t>17</a:t>
            </a:fld>
            <a:endParaRPr lang="en-US"/>
          </a:p>
        </p:txBody>
      </p:sp>
    </p:spTree>
    <p:extLst>
      <p:ext uri="{BB962C8B-B14F-4D97-AF65-F5344CB8AC3E}">
        <p14:creationId xmlns:p14="http://schemas.microsoft.com/office/powerpoint/2010/main" val="261084018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18</a:t>
            </a:fld>
            <a:endParaRPr lang="en-US"/>
          </a:p>
        </p:txBody>
      </p:sp>
    </p:spTree>
    <p:extLst>
      <p:ext uri="{BB962C8B-B14F-4D97-AF65-F5344CB8AC3E}">
        <p14:creationId xmlns:p14="http://schemas.microsoft.com/office/powerpoint/2010/main" val="348270070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CFD2866F-E367-5448-96E5-64EBF95C93C4}" type="slidenum">
              <a:rPr lang="en-US" smtClean="0"/>
              <a:t>19</a:t>
            </a:fld>
            <a:endParaRPr lang="en-US"/>
          </a:p>
        </p:txBody>
      </p:sp>
    </p:spTree>
    <p:extLst>
      <p:ext uri="{BB962C8B-B14F-4D97-AF65-F5344CB8AC3E}">
        <p14:creationId xmlns:p14="http://schemas.microsoft.com/office/powerpoint/2010/main" val="198348295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Study Text: </a:t>
            </a:r>
            <a:r>
              <a:rPr lang="en-US" sz="1200" kern="1200" dirty="0">
                <a:solidFill>
                  <a:schemeClr val="tx1"/>
                </a:solidFill>
                <a:effectLst/>
                <a:latin typeface="+mn-lt"/>
                <a:ea typeface="+mn-ea"/>
                <a:cs typeface="+mn-cs"/>
              </a:rPr>
              <a:t>Numbers 22:1–41; 1 Samuel 9:1 through 10:7; Zechariah 9:9–10; Matthew 21:1–10</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 </a:t>
            </a:r>
          </a:p>
          <a:p>
            <a:r>
              <a:rPr lang="en-US" b="1" dirty="0"/>
              <a:t>Learning Objectives:</a:t>
            </a:r>
          </a:p>
          <a:p>
            <a:pPr marL="685800" marR="0" lvl="1" indent="-2286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effectLst/>
                <a:latin typeface="Franklin Gothic Medium" panose="020B0603020102020204" pitchFamily="34" charset="0"/>
              </a:rPr>
              <a:t>Students will recognize that God sometimes uses unexpected and unusual means to communicate with people.</a:t>
            </a:r>
          </a:p>
          <a:p>
            <a:pPr marL="685800" marR="0" lvl="1" indent="-2286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effectLst/>
                <a:latin typeface="Franklin Gothic Medium" panose="020B0603020102020204" pitchFamily="34" charset="0"/>
              </a:rPr>
              <a:t>Students will celebrate God’s sovereignty over all His creation.</a:t>
            </a:r>
          </a:p>
          <a:p>
            <a:pPr marL="685800" marR="0" lvl="1" indent="-2286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effectLst/>
                <a:latin typeface="Franklin Gothic Medium" panose="020B0603020102020204" pitchFamily="34" charset="0"/>
              </a:rPr>
              <a:t>Students will submit to God’s plan and welcome opportunities to be part of what He is doing.</a:t>
            </a:r>
            <a:endParaRPr lang="en-US" dirty="0"/>
          </a:p>
          <a:p>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2</a:t>
            </a:fld>
            <a:endParaRPr lang="en-US"/>
          </a:p>
        </p:txBody>
      </p:sp>
    </p:spTree>
    <p:extLst>
      <p:ext uri="{BB962C8B-B14F-4D97-AF65-F5344CB8AC3E}">
        <p14:creationId xmlns:p14="http://schemas.microsoft.com/office/powerpoint/2010/main" val="391747167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effectLst/>
                <a:highlight>
                  <a:srgbClr val="00FFFF"/>
                </a:highlight>
                <a:latin typeface="Franklin Gothic Medium" panose="020B0603020102020204" pitchFamily="34" charset="0"/>
              </a:rPr>
              <a:t>Use this template slide to add your own content.</a:t>
            </a:r>
            <a:endParaRPr lang="en-US" dirty="0">
              <a:effectLst/>
              <a:latin typeface="Franklin Gothic Medium" panose="020B06030201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effectLst/>
              <a:latin typeface="Franklin Gothic Medium" panose="020B0603020102020204" pitchFamily="34" charset="0"/>
            </a:endParaRPr>
          </a:p>
          <a:p>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20</a:t>
            </a:fld>
            <a:endParaRPr lang="en-US"/>
          </a:p>
        </p:txBody>
      </p:sp>
    </p:spTree>
    <p:extLst>
      <p:ext uri="{BB962C8B-B14F-4D97-AF65-F5344CB8AC3E}">
        <p14:creationId xmlns:p14="http://schemas.microsoft.com/office/powerpoint/2010/main" val="88365850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effectLst/>
                <a:highlight>
                  <a:srgbClr val="00FFFF"/>
                </a:highlight>
                <a:latin typeface="Franklin Gothic Medium" panose="020B0603020102020204" pitchFamily="34" charset="0"/>
              </a:rPr>
              <a:t>Use this template slide to add your own content.</a:t>
            </a:r>
            <a:endParaRPr lang="en-US" dirty="0">
              <a:effectLst/>
              <a:latin typeface="Franklin Gothic Medium" panose="020B0603020102020204" pitchFamily="34" charset="0"/>
            </a:endParaRPr>
          </a:p>
          <a:p>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21</a:t>
            </a:fld>
            <a:endParaRPr lang="en-US"/>
          </a:p>
        </p:txBody>
      </p:sp>
    </p:spTree>
    <p:extLst>
      <p:ext uri="{BB962C8B-B14F-4D97-AF65-F5344CB8AC3E}">
        <p14:creationId xmlns:p14="http://schemas.microsoft.com/office/powerpoint/2010/main" val="276200886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effectLst/>
                <a:highlight>
                  <a:srgbClr val="00FFFF"/>
                </a:highlight>
                <a:latin typeface="Franklin Gothic Medium" panose="020B0603020102020204" pitchFamily="34" charset="0"/>
              </a:rPr>
              <a:t>Use this blank slide to add your own content.</a:t>
            </a:r>
            <a:endParaRPr lang="en-US" dirty="0">
              <a:effectLst/>
              <a:latin typeface="Franklin Gothic Medium" panose="020B0603020102020204" pitchFamily="34" charset="0"/>
            </a:endParaRPr>
          </a:p>
          <a:p>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22</a:t>
            </a:fld>
            <a:endParaRPr lang="en-US"/>
          </a:p>
        </p:txBody>
      </p:sp>
    </p:spTree>
    <p:extLst>
      <p:ext uri="{BB962C8B-B14F-4D97-AF65-F5344CB8AC3E}">
        <p14:creationId xmlns:p14="http://schemas.microsoft.com/office/powerpoint/2010/main" val="10245726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1"/>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3</a:t>
            </a:fld>
            <a:endParaRPr lang="en-US"/>
          </a:p>
        </p:txBody>
      </p:sp>
    </p:spTree>
    <p:extLst>
      <p:ext uri="{BB962C8B-B14F-4D97-AF65-F5344CB8AC3E}">
        <p14:creationId xmlns:p14="http://schemas.microsoft.com/office/powerpoint/2010/main" val="114773115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1"/>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4</a:t>
            </a:fld>
            <a:endParaRPr lang="en-US"/>
          </a:p>
        </p:txBody>
      </p:sp>
    </p:spTree>
    <p:extLst>
      <p:ext uri="{BB962C8B-B14F-4D97-AF65-F5344CB8AC3E}">
        <p14:creationId xmlns:p14="http://schemas.microsoft.com/office/powerpoint/2010/main" val="29802363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effectLst/>
                <a:latin typeface="Franklin Gothic Book" panose="020B0503020102020204" pitchFamily="34" charset="0"/>
              </a:rPr>
              <a:t>Numbers 22:15–30</a:t>
            </a:r>
          </a:p>
          <a:p>
            <a:endParaRPr lang="en-US" dirty="0">
              <a:effectLst/>
              <a:latin typeface="Franklin Gothic Book" panose="020B0503020102020204" pitchFamily="34" charset="0"/>
            </a:endParaRPr>
          </a:p>
          <a:p>
            <a:r>
              <a:rPr lang="en-US" b="1" dirty="0">
                <a:latin typeface="Franklin Gothic Book" panose="020B0503020102020204" pitchFamily="34" charset="0"/>
              </a:rPr>
              <a:t>New Living Translation</a:t>
            </a:r>
            <a:endParaRPr lang="en-US" b="1" i="0" dirty="0">
              <a:solidFill>
                <a:schemeClr val="tx1"/>
              </a:solidFill>
              <a:effectLst/>
              <a:latin typeface="Franklin Gothic Book" panose="020B0503020102020204" pitchFamily="34" charset="0"/>
            </a:endParaRPr>
          </a:p>
          <a:p>
            <a:r>
              <a:rPr lang="en-US" b="0" i="0" dirty="0">
                <a:solidFill>
                  <a:schemeClr val="tx1"/>
                </a:solidFill>
                <a:effectLst/>
                <a:latin typeface="Franklin Gothic Book" panose="020B0503020102020204" pitchFamily="34" charset="0"/>
              </a:rPr>
              <a:t>15.</a:t>
            </a:r>
            <a:r>
              <a:rPr lang="en-US" b="1" i="0" baseline="30000" dirty="0">
                <a:solidFill>
                  <a:srgbClr val="000000"/>
                </a:solidFill>
                <a:effectLst/>
                <a:latin typeface="system-ui"/>
              </a:rPr>
              <a:t> </a:t>
            </a:r>
            <a:r>
              <a:rPr lang="en-US" sz="1200" b="0" i="0" kern="1200" dirty="0">
                <a:solidFill>
                  <a:schemeClr val="tx1"/>
                </a:solidFill>
                <a:effectLst/>
                <a:latin typeface="+mn-lt"/>
                <a:ea typeface="+mn-ea"/>
                <a:cs typeface="+mn-cs"/>
              </a:rPr>
              <a:t>Then Balak tried again. This time he sent a larger number of even more distinguished officials than those he had sent the first time. 16. They went to Balaam and delivered this message to him: “This is what Balak son of Zippor says: Please don’t let anything stop you from coming to help me. 17. I will pay you very well and do whatever you tell me. Just come and curse these people for me!” 18. But Balaam responded to Balak’s messengers, “Even if Balak were to give me his palace filled with silver and gold, I would be powerless to do anything against the will of the </a:t>
            </a:r>
            <a:r>
              <a:rPr lang="en-US" sz="1200" b="0" i="0" kern="1200" cap="small" dirty="0">
                <a:solidFill>
                  <a:schemeClr val="tx1"/>
                </a:solidFill>
                <a:effectLst/>
                <a:latin typeface="+mn-lt"/>
                <a:ea typeface="+mn-ea"/>
                <a:cs typeface="+mn-cs"/>
              </a:rPr>
              <a:t>Lord</a:t>
            </a:r>
            <a:r>
              <a:rPr lang="en-US" sz="1200" b="0" i="0" kern="1200" dirty="0">
                <a:solidFill>
                  <a:schemeClr val="tx1"/>
                </a:solidFill>
                <a:effectLst/>
                <a:latin typeface="+mn-lt"/>
                <a:ea typeface="+mn-ea"/>
                <a:cs typeface="+mn-cs"/>
              </a:rPr>
              <a:t> my God. 19. But stay here one more night, and I will see if the </a:t>
            </a:r>
            <a:r>
              <a:rPr lang="en-US" sz="1200" b="0" i="0" kern="1200" cap="small" dirty="0">
                <a:solidFill>
                  <a:schemeClr val="tx1"/>
                </a:solidFill>
                <a:effectLst/>
                <a:latin typeface="+mn-lt"/>
                <a:ea typeface="+mn-ea"/>
                <a:cs typeface="+mn-cs"/>
              </a:rPr>
              <a:t>Lord</a:t>
            </a:r>
            <a:r>
              <a:rPr lang="en-US" sz="1200" b="0" i="0" kern="1200" dirty="0">
                <a:solidFill>
                  <a:schemeClr val="tx1"/>
                </a:solidFill>
                <a:effectLst/>
                <a:latin typeface="+mn-lt"/>
                <a:ea typeface="+mn-ea"/>
                <a:cs typeface="+mn-cs"/>
              </a:rPr>
              <a:t> has anything else to say to me.” 20. That night God came to Balaam and told him, “Since these men have come for you, get up and go with them. But do only what I tell you to do.” 21. So the next morning Balaam got up, saddled his donkey, and started off with the Moabite officials. 22. But God was angry that Balaam was going, so he sent the angel of the </a:t>
            </a:r>
            <a:r>
              <a:rPr lang="en-US" sz="1200" b="0" i="0" kern="1200" cap="small" dirty="0">
                <a:solidFill>
                  <a:schemeClr val="tx1"/>
                </a:solidFill>
                <a:effectLst/>
                <a:latin typeface="+mn-lt"/>
                <a:ea typeface="+mn-ea"/>
                <a:cs typeface="+mn-cs"/>
              </a:rPr>
              <a:t>Lord</a:t>
            </a:r>
            <a:r>
              <a:rPr lang="en-US" sz="1200" b="0" i="0" kern="1200" dirty="0">
                <a:solidFill>
                  <a:schemeClr val="tx1"/>
                </a:solidFill>
                <a:effectLst/>
                <a:latin typeface="+mn-lt"/>
                <a:ea typeface="+mn-ea"/>
                <a:cs typeface="+mn-cs"/>
              </a:rPr>
              <a:t> to stand in the road to block his way. As Balaam and two servants were riding along, 23. Balaam’s donkey saw the angel of the </a:t>
            </a:r>
            <a:r>
              <a:rPr lang="en-US" sz="1200" b="0" i="0" kern="1200" cap="small" dirty="0">
                <a:solidFill>
                  <a:schemeClr val="tx1"/>
                </a:solidFill>
                <a:effectLst/>
                <a:latin typeface="+mn-lt"/>
                <a:ea typeface="+mn-ea"/>
                <a:cs typeface="+mn-cs"/>
              </a:rPr>
              <a:t>Lord</a:t>
            </a:r>
            <a:r>
              <a:rPr lang="en-US" sz="1200" b="0" i="0" kern="1200" dirty="0">
                <a:solidFill>
                  <a:schemeClr val="tx1"/>
                </a:solidFill>
                <a:effectLst/>
                <a:latin typeface="+mn-lt"/>
                <a:ea typeface="+mn-ea"/>
                <a:cs typeface="+mn-cs"/>
              </a:rPr>
              <a:t> standing in the road with a drawn sword in his hand. The donkey bolted off the road into a field, but Balaam beat it and turned it back onto the road. 24. Then the angel of the </a:t>
            </a:r>
            <a:r>
              <a:rPr lang="en-US" sz="1200" b="0" i="0" kern="1200" cap="small" dirty="0">
                <a:solidFill>
                  <a:schemeClr val="tx1"/>
                </a:solidFill>
                <a:effectLst/>
                <a:latin typeface="+mn-lt"/>
                <a:ea typeface="+mn-ea"/>
                <a:cs typeface="+mn-cs"/>
              </a:rPr>
              <a:t>Lord</a:t>
            </a:r>
            <a:r>
              <a:rPr lang="en-US" sz="1200" b="0" i="0" kern="1200" dirty="0">
                <a:solidFill>
                  <a:schemeClr val="tx1"/>
                </a:solidFill>
                <a:effectLst/>
                <a:latin typeface="+mn-lt"/>
                <a:ea typeface="+mn-ea"/>
                <a:cs typeface="+mn-cs"/>
              </a:rPr>
              <a:t> stood at a place where the road narrowed between two vineyard walls. 25. When the donkey saw the angel of the </a:t>
            </a:r>
            <a:r>
              <a:rPr lang="en-US" sz="1200" b="0" i="0" kern="1200" cap="small" dirty="0">
                <a:solidFill>
                  <a:schemeClr val="tx1"/>
                </a:solidFill>
                <a:effectLst/>
                <a:latin typeface="+mn-lt"/>
                <a:ea typeface="+mn-ea"/>
                <a:cs typeface="+mn-cs"/>
              </a:rPr>
              <a:t>Lord</a:t>
            </a:r>
            <a:r>
              <a:rPr lang="en-US" sz="1200" b="0" i="0" kern="1200" dirty="0">
                <a:solidFill>
                  <a:schemeClr val="tx1"/>
                </a:solidFill>
                <a:effectLst/>
                <a:latin typeface="+mn-lt"/>
                <a:ea typeface="+mn-ea"/>
                <a:cs typeface="+mn-cs"/>
              </a:rPr>
              <a:t>, it tried to squeeze by and crushed Balaam’s foot against the wall. So Balaam beat the donkey again. 26. Then the angel of the </a:t>
            </a:r>
            <a:r>
              <a:rPr lang="en-US" sz="1200" b="0" i="0" kern="1200" cap="small" dirty="0">
                <a:solidFill>
                  <a:schemeClr val="tx1"/>
                </a:solidFill>
                <a:effectLst/>
                <a:latin typeface="+mn-lt"/>
                <a:ea typeface="+mn-ea"/>
                <a:cs typeface="+mn-cs"/>
              </a:rPr>
              <a:t>Lord</a:t>
            </a:r>
            <a:r>
              <a:rPr lang="en-US" sz="1200" b="0" i="0" kern="1200" dirty="0">
                <a:solidFill>
                  <a:schemeClr val="tx1"/>
                </a:solidFill>
                <a:effectLst/>
                <a:latin typeface="+mn-lt"/>
                <a:ea typeface="+mn-ea"/>
                <a:cs typeface="+mn-cs"/>
              </a:rPr>
              <a:t> moved farther down the road and stood in a place too narrow for the donkey to get by at all. 27. This time when the donkey saw the angel, it lay down under Balaam. In a fit of rage Balaam beat the animal again with his staff. 28. Then the </a:t>
            </a:r>
            <a:r>
              <a:rPr lang="en-US" sz="1200" b="0" i="0" kern="1200" cap="small" dirty="0">
                <a:solidFill>
                  <a:schemeClr val="tx1"/>
                </a:solidFill>
                <a:effectLst/>
                <a:latin typeface="+mn-lt"/>
                <a:ea typeface="+mn-ea"/>
                <a:cs typeface="+mn-cs"/>
              </a:rPr>
              <a:t>Lord</a:t>
            </a:r>
            <a:r>
              <a:rPr lang="en-US" sz="1200" b="0" i="0" kern="1200" dirty="0">
                <a:solidFill>
                  <a:schemeClr val="tx1"/>
                </a:solidFill>
                <a:effectLst/>
                <a:latin typeface="+mn-lt"/>
                <a:ea typeface="+mn-ea"/>
                <a:cs typeface="+mn-cs"/>
              </a:rPr>
              <a:t> gave the donkey the ability to speak. “What have I done to you that deserves your beating me three times?” it asked Balaam. 29. “You have made me look like a fool!” Balaam shouted. “If I had a sword with me, I would kill you!” 30. “But I am the same donkey you have ridden all your life,” the donkey answered. “Have I ever done anything like this before?” “No,” Balaam admitted.</a:t>
            </a:r>
          </a:p>
          <a:p>
            <a:pPr algn="l"/>
            <a:endParaRPr lang="en-US" b="1" dirty="0">
              <a:effectLst/>
              <a:latin typeface="Franklin Gothic Book" panose="020B0503020102020204" pitchFamily="34" charset="0"/>
            </a:endParaRPr>
          </a:p>
          <a:p>
            <a:r>
              <a:rPr lang="en-US" b="1" dirty="0">
                <a:effectLst/>
                <a:latin typeface="Franklin Gothic Book" panose="020B0503020102020204" pitchFamily="34" charset="0"/>
              </a:rPr>
              <a:t>King James Version</a:t>
            </a:r>
          </a:p>
          <a:p>
            <a:r>
              <a:rPr lang="en-US" b="0" i="0" dirty="0">
                <a:solidFill>
                  <a:srgbClr val="000000"/>
                </a:solidFill>
                <a:effectLst/>
                <a:latin typeface="system-ui"/>
              </a:rPr>
              <a:t>15. </a:t>
            </a:r>
            <a:r>
              <a:rPr lang="en-US" sz="1200" b="0" i="0" kern="1200" dirty="0">
                <a:solidFill>
                  <a:schemeClr val="tx1"/>
                </a:solidFill>
                <a:effectLst/>
                <a:latin typeface="+mn-lt"/>
                <a:ea typeface="+mn-ea"/>
                <a:cs typeface="+mn-cs"/>
              </a:rPr>
              <a:t>And Balak sent yet again princes, more, and more </a:t>
            </a:r>
            <a:r>
              <a:rPr lang="en-US" sz="1200" b="0" i="0" kern="1200" dirty="0" err="1">
                <a:solidFill>
                  <a:schemeClr val="tx1"/>
                </a:solidFill>
                <a:effectLst/>
                <a:latin typeface="+mn-lt"/>
                <a:ea typeface="+mn-ea"/>
                <a:cs typeface="+mn-cs"/>
              </a:rPr>
              <a:t>honourable</a:t>
            </a:r>
            <a:r>
              <a:rPr lang="en-US" sz="1200" b="0" i="0" kern="1200" dirty="0">
                <a:solidFill>
                  <a:schemeClr val="tx1"/>
                </a:solidFill>
                <a:effectLst/>
                <a:latin typeface="+mn-lt"/>
                <a:ea typeface="+mn-ea"/>
                <a:cs typeface="+mn-cs"/>
              </a:rPr>
              <a:t> than they. 16. And they came to Balaam, and said to him, Thus saith Balak the son of Zippor, Let nothing, I pray thee, hinder thee from coming unto me: 17. For I will promote thee unto very great </a:t>
            </a:r>
            <a:r>
              <a:rPr lang="en-US" sz="1200" b="0" i="0" kern="1200" dirty="0" err="1">
                <a:solidFill>
                  <a:schemeClr val="tx1"/>
                </a:solidFill>
                <a:effectLst/>
                <a:latin typeface="+mn-lt"/>
                <a:ea typeface="+mn-ea"/>
                <a:cs typeface="+mn-cs"/>
              </a:rPr>
              <a:t>honour</a:t>
            </a:r>
            <a:r>
              <a:rPr lang="en-US" sz="1200" b="0" i="0" kern="1200" dirty="0">
                <a:solidFill>
                  <a:schemeClr val="tx1"/>
                </a:solidFill>
                <a:effectLst/>
                <a:latin typeface="+mn-lt"/>
                <a:ea typeface="+mn-ea"/>
                <a:cs typeface="+mn-cs"/>
              </a:rPr>
              <a:t>, and I will do whatsoever thou sayest unto me: come therefore, I pray thee, curse me this people. 18. And Balaam answered and said unto the servants of Balak, If Balak would give me his house full of silver and gold, I cannot go beyond the word of the </a:t>
            </a:r>
            <a:r>
              <a:rPr lang="en-US" sz="1200" b="0" i="0" kern="1200" cap="small" dirty="0">
                <a:solidFill>
                  <a:schemeClr val="tx1"/>
                </a:solidFill>
                <a:effectLst/>
                <a:latin typeface="+mn-lt"/>
                <a:ea typeface="+mn-ea"/>
                <a:cs typeface="+mn-cs"/>
              </a:rPr>
              <a:t>Lord</a:t>
            </a:r>
            <a:r>
              <a:rPr lang="en-US" sz="1200" b="0" i="0" kern="1200" dirty="0">
                <a:solidFill>
                  <a:schemeClr val="tx1"/>
                </a:solidFill>
                <a:effectLst/>
                <a:latin typeface="+mn-lt"/>
                <a:ea typeface="+mn-ea"/>
                <a:cs typeface="+mn-cs"/>
              </a:rPr>
              <a:t> my God, to do less or more. 19. Now therefore, I pray you, tarry ye also here this night, that I may know what the </a:t>
            </a:r>
            <a:r>
              <a:rPr lang="en-US" sz="1200" b="0" i="0" kern="1200" cap="small" dirty="0">
                <a:solidFill>
                  <a:schemeClr val="tx1"/>
                </a:solidFill>
                <a:effectLst/>
                <a:latin typeface="+mn-lt"/>
                <a:ea typeface="+mn-ea"/>
                <a:cs typeface="+mn-cs"/>
              </a:rPr>
              <a:t>Lord</a:t>
            </a:r>
            <a:r>
              <a:rPr lang="en-US" sz="1200" b="0" i="0" kern="1200" dirty="0">
                <a:solidFill>
                  <a:schemeClr val="tx1"/>
                </a:solidFill>
                <a:effectLst/>
                <a:latin typeface="+mn-lt"/>
                <a:ea typeface="+mn-ea"/>
                <a:cs typeface="+mn-cs"/>
              </a:rPr>
              <a:t> will say unto me more. 20. And God came unto Balaam at night, and said unto him, If the men come to call thee, rise up, and go with them; but yet the word which I shall say unto thee, that shalt thou do. 21. And Balaam rose up in the morning, and saddled his ass, and went with the princes of Moab. 22. And God's anger was kindled because he went: and the angel of the </a:t>
            </a:r>
            <a:r>
              <a:rPr lang="en-US" sz="1200" b="0" i="0" kern="1200" cap="small" dirty="0">
                <a:solidFill>
                  <a:schemeClr val="tx1"/>
                </a:solidFill>
                <a:effectLst/>
                <a:latin typeface="+mn-lt"/>
                <a:ea typeface="+mn-ea"/>
                <a:cs typeface="+mn-cs"/>
              </a:rPr>
              <a:t>Lord</a:t>
            </a:r>
            <a:r>
              <a:rPr lang="en-US" sz="1200" b="0" i="0" kern="1200" dirty="0">
                <a:solidFill>
                  <a:schemeClr val="tx1"/>
                </a:solidFill>
                <a:effectLst/>
                <a:latin typeface="+mn-lt"/>
                <a:ea typeface="+mn-ea"/>
                <a:cs typeface="+mn-cs"/>
              </a:rPr>
              <a:t> stood in the way for an adversary against him. Now he was riding upon his ass, and his two servants were with him. 23. And the ass saw the angel of the </a:t>
            </a:r>
            <a:r>
              <a:rPr lang="en-US" sz="1200" b="0" i="0" kern="1200" cap="small" dirty="0">
                <a:solidFill>
                  <a:schemeClr val="tx1"/>
                </a:solidFill>
                <a:effectLst/>
                <a:latin typeface="+mn-lt"/>
                <a:ea typeface="+mn-ea"/>
                <a:cs typeface="+mn-cs"/>
              </a:rPr>
              <a:t>Lord</a:t>
            </a:r>
            <a:r>
              <a:rPr lang="en-US" sz="1200" b="0" i="0" kern="1200" dirty="0">
                <a:solidFill>
                  <a:schemeClr val="tx1"/>
                </a:solidFill>
                <a:effectLst/>
                <a:latin typeface="+mn-lt"/>
                <a:ea typeface="+mn-ea"/>
                <a:cs typeface="+mn-cs"/>
              </a:rPr>
              <a:t> standing in the way, and his sword drawn in his hand: and the ass turned aside out of the way, and went into the field: and Balaam smote the ass, to turn her into the way. 24. But the angel of the </a:t>
            </a:r>
            <a:r>
              <a:rPr lang="en-US" sz="1200" b="0" i="0" kern="1200" cap="small" dirty="0">
                <a:solidFill>
                  <a:schemeClr val="tx1"/>
                </a:solidFill>
                <a:effectLst/>
                <a:latin typeface="+mn-lt"/>
                <a:ea typeface="+mn-ea"/>
                <a:cs typeface="+mn-cs"/>
              </a:rPr>
              <a:t>Lord</a:t>
            </a:r>
            <a:r>
              <a:rPr lang="en-US" sz="1200" b="0" i="0" kern="1200" dirty="0">
                <a:solidFill>
                  <a:schemeClr val="tx1"/>
                </a:solidFill>
                <a:effectLst/>
                <a:latin typeface="+mn-lt"/>
                <a:ea typeface="+mn-ea"/>
                <a:cs typeface="+mn-cs"/>
              </a:rPr>
              <a:t> stood in a path of the vineyards, a wall being on this side, and a wall on that side. 25. And when the ass saw the angel of the </a:t>
            </a:r>
            <a:r>
              <a:rPr lang="en-US" sz="1200" b="0" i="0" kern="1200" cap="small" dirty="0">
                <a:solidFill>
                  <a:schemeClr val="tx1"/>
                </a:solidFill>
                <a:effectLst/>
                <a:latin typeface="+mn-lt"/>
                <a:ea typeface="+mn-ea"/>
                <a:cs typeface="+mn-cs"/>
              </a:rPr>
              <a:t>Lord</a:t>
            </a:r>
            <a:r>
              <a:rPr lang="en-US" sz="1200" b="0" i="0" kern="1200" dirty="0">
                <a:solidFill>
                  <a:schemeClr val="tx1"/>
                </a:solidFill>
                <a:effectLst/>
                <a:latin typeface="+mn-lt"/>
                <a:ea typeface="+mn-ea"/>
                <a:cs typeface="+mn-cs"/>
              </a:rPr>
              <a:t>, she thrust herself unto the wall, and crushed Balaam's foot against the wall: and he smote her again. 26. And the angel of the </a:t>
            </a:r>
            <a:r>
              <a:rPr lang="en-US" sz="1200" b="0" i="0" kern="1200" cap="small" dirty="0">
                <a:solidFill>
                  <a:schemeClr val="tx1"/>
                </a:solidFill>
                <a:effectLst/>
                <a:latin typeface="+mn-lt"/>
                <a:ea typeface="+mn-ea"/>
                <a:cs typeface="+mn-cs"/>
              </a:rPr>
              <a:t>Lord</a:t>
            </a:r>
            <a:r>
              <a:rPr lang="en-US" sz="1200" b="0" i="0" kern="1200" dirty="0">
                <a:solidFill>
                  <a:schemeClr val="tx1"/>
                </a:solidFill>
                <a:effectLst/>
                <a:latin typeface="+mn-lt"/>
                <a:ea typeface="+mn-ea"/>
                <a:cs typeface="+mn-cs"/>
              </a:rPr>
              <a:t> went further, and stood in a narrow place, where was no way to turn either to the right hand or to the left. 27. And when the ass saw the angel of the </a:t>
            </a:r>
            <a:r>
              <a:rPr lang="en-US" sz="1200" b="0" i="0" kern="1200" cap="small" dirty="0">
                <a:solidFill>
                  <a:schemeClr val="tx1"/>
                </a:solidFill>
                <a:effectLst/>
                <a:latin typeface="+mn-lt"/>
                <a:ea typeface="+mn-ea"/>
                <a:cs typeface="+mn-cs"/>
              </a:rPr>
              <a:t>Lord</a:t>
            </a:r>
            <a:r>
              <a:rPr lang="en-US" sz="1200" b="0" i="0" kern="1200" dirty="0">
                <a:solidFill>
                  <a:schemeClr val="tx1"/>
                </a:solidFill>
                <a:effectLst/>
                <a:latin typeface="+mn-lt"/>
                <a:ea typeface="+mn-ea"/>
                <a:cs typeface="+mn-cs"/>
              </a:rPr>
              <a:t>, she fell down under Balaam: and Balaam's anger was kindled, and he smote the ass with a staff. 28. And the </a:t>
            </a:r>
            <a:r>
              <a:rPr lang="en-US" sz="1200" b="0" i="0" kern="1200" cap="small" dirty="0">
                <a:solidFill>
                  <a:schemeClr val="tx1"/>
                </a:solidFill>
                <a:effectLst/>
                <a:latin typeface="+mn-lt"/>
                <a:ea typeface="+mn-ea"/>
                <a:cs typeface="+mn-cs"/>
              </a:rPr>
              <a:t>Lord</a:t>
            </a:r>
            <a:r>
              <a:rPr lang="en-US" sz="1200" b="0" i="0" kern="1200" dirty="0">
                <a:solidFill>
                  <a:schemeClr val="tx1"/>
                </a:solidFill>
                <a:effectLst/>
                <a:latin typeface="+mn-lt"/>
                <a:ea typeface="+mn-ea"/>
                <a:cs typeface="+mn-cs"/>
              </a:rPr>
              <a:t> opened the mouth of the ass, and she said unto Balaam, What have I done unto thee, that thou hast smitten me these three times? 29. And Balaam said unto the ass, Because thou hast mocked me: I would there were a sword in mine hand, for now would I kill thee. 30. And the ass said unto Balaam, Am not I thine ass, upon which thou hast ridden ever since I was thine unto this day? was I ever wont to do so unto thee? and he said, Nay.</a:t>
            </a:r>
          </a:p>
          <a:p>
            <a:pPr algn="l"/>
            <a:endParaRPr lang="en-US" b="0" i="0" dirty="0">
              <a:solidFill>
                <a:srgbClr val="000000"/>
              </a:solidFill>
              <a:effectLst/>
              <a:latin typeface="system-ui"/>
            </a:endParaRPr>
          </a:p>
        </p:txBody>
      </p:sp>
      <p:sp>
        <p:nvSpPr>
          <p:cNvPr id="4" name="Slide Number Placeholder 3"/>
          <p:cNvSpPr>
            <a:spLocks noGrp="1"/>
          </p:cNvSpPr>
          <p:nvPr>
            <p:ph type="sldNum" sz="quarter" idx="5"/>
          </p:nvPr>
        </p:nvSpPr>
        <p:spPr/>
        <p:txBody>
          <a:bodyPr/>
          <a:lstStyle/>
          <a:p>
            <a:fld id="{CFD2866F-E367-5448-96E5-64EBF95C93C4}" type="slidenum">
              <a:rPr lang="en-US" smtClean="0"/>
              <a:t>5</a:t>
            </a:fld>
            <a:endParaRPr lang="en-US"/>
          </a:p>
        </p:txBody>
      </p:sp>
    </p:spTree>
    <p:extLst>
      <p:ext uri="{BB962C8B-B14F-4D97-AF65-F5344CB8AC3E}">
        <p14:creationId xmlns:p14="http://schemas.microsoft.com/office/powerpoint/2010/main" val="330750659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b="0" dirty="0">
              <a:effectLst/>
              <a:latin typeface="Franklin Gothic Medium" panose="020B0603020102020204" pitchFamily="34" charset="0"/>
            </a:endParaRPr>
          </a:p>
        </p:txBody>
      </p:sp>
      <p:sp>
        <p:nvSpPr>
          <p:cNvPr id="4" name="Slide Number Placeholder 3"/>
          <p:cNvSpPr>
            <a:spLocks noGrp="1"/>
          </p:cNvSpPr>
          <p:nvPr>
            <p:ph type="sldNum" sz="quarter" idx="5"/>
          </p:nvPr>
        </p:nvSpPr>
        <p:spPr/>
        <p:txBody>
          <a:bodyPr/>
          <a:lstStyle/>
          <a:p>
            <a:fld id="{CFD2866F-E367-5448-96E5-64EBF95C93C4}" type="slidenum">
              <a:rPr lang="en-US" smtClean="0"/>
              <a:t>6</a:t>
            </a:fld>
            <a:endParaRPr lang="en-US"/>
          </a:p>
        </p:txBody>
      </p:sp>
    </p:spTree>
    <p:extLst>
      <p:ext uri="{BB962C8B-B14F-4D97-AF65-F5344CB8AC3E}">
        <p14:creationId xmlns:p14="http://schemas.microsoft.com/office/powerpoint/2010/main" val="354275147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effectLst/>
                <a:latin typeface="Franklin Gothic Book" panose="020B0503020102020204" pitchFamily="34" charset="0"/>
              </a:rPr>
              <a:t>Numbers 22:31–38</a:t>
            </a:r>
          </a:p>
          <a:p>
            <a:endParaRPr lang="en-US" dirty="0">
              <a:effectLst/>
              <a:latin typeface="Franklin Gothic Book" panose="020B0503020102020204" pitchFamily="34" charset="0"/>
            </a:endParaRPr>
          </a:p>
          <a:p>
            <a:r>
              <a:rPr lang="en-US" b="1" dirty="0">
                <a:latin typeface="Franklin Gothic Book" panose="020B0503020102020204" pitchFamily="34" charset="0"/>
              </a:rPr>
              <a:t>New Living Translation</a:t>
            </a:r>
            <a:endParaRPr lang="en-US" b="1" dirty="0">
              <a:effectLst/>
              <a:latin typeface="Franklin Gothic Book" panose="020B0503020102020204" pitchFamily="34" charset="0"/>
            </a:endParaRPr>
          </a:p>
          <a:p>
            <a:r>
              <a:rPr lang="en-US" sz="1200" b="0" i="0" kern="1200" dirty="0">
                <a:solidFill>
                  <a:schemeClr val="tx1"/>
                </a:solidFill>
                <a:effectLst/>
                <a:latin typeface="+mn-lt"/>
                <a:ea typeface="+mn-ea"/>
                <a:cs typeface="+mn-cs"/>
              </a:rPr>
              <a:t>31. Then the </a:t>
            </a:r>
            <a:r>
              <a:rPr lang="en-US" sz="1200" b="0" i="0" kern="1200" cap="small" dirty="0">
                <a:solidFill>
                  <a:schemeClr val="tx1"/>
                </a:solidFill>
                <a:effectLst/>
                <a:latin typeface="+mn-lt"/>
                <a:ea typeface="+mn-ea"/>
                <a:cs typeface="+mn-cs"/>
              </a:rPr>
              <a:t>Lord</a:t>
            </a:r>
            <a:r>
              <a:rPr lang="en-US" sz="1200" b="0" i="0" kern="1200" dirty="0">
                <a:solidFill>
                  <a:schemeClr val="tx1"/>
                </a:solidFill>
                <a:effectLst/>
                <a:latin typeface="+mn-lt"/>
                <a:ea typeface="+mn-ea"/>
                <a:cs typeface="+mn-cs"/>
              </a:rPr>
              <a:t> opened Balaam’s eyes, and he saw the angel of the </a:t>
            </a:r>
            <a:r>
              <a:rPr lang="en-US" sz="1200" b="0" i="0" kern="1200" cap="small" dirty="0">
                <a:solidFill>
                  <a:schemeClr val="tx1"/>
                </a:solidFill>
                <a:effectLst/>
                <a:latin typeface="+mn-lt"/>
                <a:ea typeface="+mn-ea"/>
                <a:cs typeface="+mn-cs"/>
              </a:rPr>
              <a:t>Lord</a:t>
            </a:r>
            <a:r>
              <a:rPr lang="en-US" sz="1200" b="0" i="0" kern="1200" dirty="0">
                <a:solidFill>
                  <a:schemeClr val="tx1"/>
                </a:solidFill>
                <a:effectLst/>
                <a:latin typeface="+mn-lt"/>
                <a:ea typeface="+mn-ea"/>
                <a:cs typeface="+mn-cs"/>
              </a:rPr>
              <a:t> standing in the roadway with a drawn sword in his hand. Balaam bowed his head and fell face down on the ground before him. 32. “Why did you beat your donkey those three times?” the angel of the </a:t>
            </a:r>
            <a:r>
              <a:rPr lang="en-US" sz="1200" b="0" i="0" kern="1200" cap="small" dirty="0">
                <a:solidFill>
                  <a:schemeClr val="tx1"/>
                </a:solidFill>
                <a:effectLst/>
                <a:latin typeface="+mn-lt"/>
                <a:ea typeface="+mn-ea"/>
                <a:cs typeface="+mn-cs"/>
              </a:rPr>
              <a:t>Lord</a:t>
            </a:r>
            <a:r>
              <a:rPr lang="en-US" sz="1200" b="0" i="0" kern="1200" dirty="0">
                <a:solidFill>
                  <a:schemeClr val="tx1"/>
                </a:solidFill>
                <a:effectLst/>
                <a:latin typeface="+mn-lt"/>
                <a:ea typeface="+mn-ea"/>
                <a:cs typeface="+mn-cs"/>
              </a:rPr>
              <a:t> demanded. “Look, I have come to block your way because you are stubbornly resisting me. 33. Three times the donkey saw me and shied away; otherwise, I would certainly have killed you by now and spared the donkey.” 34. Then Balaam confessed to the angel of the </a:t>
            </a:r>
            <a:r>
              <a:rPr lang="en-US" sz="1200" b="0" i="0" kern="1200" cap="small" dirty="0">
                <a:solidFill>
                  <a:schemeClr val="tx1"/>
                </a:solidFill>
                <a:effectLst/>
                <a:latin typeface="+mn-lt"/>
                <a:ea typeface="+mn-ea"/>
                <a:cs typeface="+mn-cs"/>
              </a:rPr>
              <a:t>Lord</a:t>
            </a:r>
            <a:r>
              <a:rPr lang="en-US" sz="1200" b="0" i="0" kern="1200" dirty="0">
                <a:solidFill>
                  <a:schemeClr val="tx1"/>
                </a:solidFill>
                <a:effectLst/>
                <a:latin typeface="+mn-lt"/>
                <a:ea typeface="+mn-ea"/>
                <a:cs typeface="+mn-cs"/>
              </a:rPr>
              <a:t>, “I have sinned. I didn’t realize you were standing in the road to block my way. I will return home if you are against my going.” 35. But the angel of the </a:t>
            </a:r>
            <a:r>
              <a:rPr lang="en-US" sz="1200" b="0" i="0" kern="1200" cap="small" dirty="0">
                <a:solidFill>
                  <a:schemeClr val="tx1"/>
                </a:solidFill>
                <a:effectLst/>
                <a:latin typeface="+mn-lt"/>
                <a:ea typeface="+mn-ea"/>
                <a:cs typeface="+mn-cs"/>
              </a:rPr>
              <a:t>Lord</a:t>
            </a:r>
            <a:r>
              <a:rPr lang="en-US" sz="1200" b="0" i="0" kern="1200" dirty="0">
                <a:solidFill>
                  <a:schemeClr val="tx1"/>
                </a:solidFill>
                <a:effectLst/>
                <a:latin typeface="+mn-lt"/>
                <a:ea typeface="+mn-ea"/>
                <a:cs typeface="+mn-cs"/>
              </a:rPr>
              <a:t> told Balaam, “Go with these men, but say only what I tell you to say.” So Balaam went on with Balak’s officials. 36. When King Balak heard that Balaam was on the way, he went out to meet him at a Moabite town on the Arnon River at the farthest border of his land. 37. “Didn’t I send you an urgent invitation? Why didn’t you come right away?” Balak asked Balaam. “Didn’t you believe me when I said I would reward you richly?” 38. Balaam replied, “Look, now I have come, but I have no power to say whatever I want. I will speak only the message that God puts in my mouth.”</a:t>
            </a:r>
          </a:p>
          <a:p>
            <a:pPr algn="l"/>
            <a:endParaRPr lang="en-US" dirty="0">
              <a:effectLst/>
              <a:latin typeface="Franklin Gothic Book" panose="020B0503020102020204" pitchFamily="34" charset="0"/>
            </a:endParaRPr>
          </a:p>
          <a:p>
            <a:r>
              <a:rPr lang="en-US" b="1" dirty="0">
                <a:effectLst/>
                <a:latin typeface="Franklin Gothic Book" panose="020B0503020102020204" pitchFamily="34" charset="0"/>
              </a:rPr>
              <a:t>King James Version</a:t>
            </a:r>
          </a:p>
          <a:p>
            <a:r>
              <a:rPr lang="en-US" sz="1200" b="0" i="0" kern="1200" dirty="0">
                <a:solidFill>
                  <a:srgbClr val="000000"/>
                </a:solidFill>
                <a:effectLst/>
                <a:latin typeface="system-ui"/>
                <a:ea typeface="+mn-ea"/>
                <a:cs typeface="+mn-cs"/>
              </a:rPr>
              <a:t>31. </a:t>
            </a:r>
            <a:r>
              <a:rPr lang="en-US" sz="1200" b="0" i="0" kern="1200" dirty="0">
                <a:solidFill>
                  <a:schemeClr val="tx1"/>
                </a:solidFill>
                <a:effectLst/>
                <a:latin typeface="+mn-lt"/>
                <a:ea typeface="+mn-ea"/>
                <a:cs typeface="+mn-cs"/>
              </a:rPr>
              <a:t>Then the </a:t>
            </a:r>
            <a:r>
              <a:rPr lang="en-US" sz="1200" b="0" i="0" kern="1200" cap="small" dirty="0">
                <a:solidFill>
                  <a:schemeClr val="tx1"/>
                </a:solidFill>
                <a:effectLst/>
                <a:latin typeface="+mn-lt"/>
                <a:ea typeface="+mn-ea"/>
                <a:cs typeface="+mn-cs"/>
              </a:rPr>
              <a:t>Lord</a:t>
            </a:r>
            <a:r>
              <a:rPr lang="en-US" sz="1200" b="0" i="0" kern="1200" dirty="0">
                <a:solidFill>
                  <a:schemeClr val="tx1"/>
                </a:solidFill>
                <a:effectLst/>
                <a:latin typeface="+mn-lt"/>
                <a:ea typeface="+mn-ea"/>
                <a:cs typeface="+mn-cs"/>
              </a:rPr>
              <a:t> opened the eyes of Balaam, and he saw the angel of the </a:t>
            </a:r>
            <a:r>
              <a:rPr lang="en-US" sz="1200" b="0" i="0" kern="1200" cap="small" dirty="0">
                <a:solidFill>
                  <a:schemeClr val="tx1"/>
                </a:solidFill>
                <a:effectLst/>
                <a:latin typeface="+mn-lt"/>
                <a:ea typeface="+mn-ea"/>
                <a:cs typeface="+mn-cs"/>
              </a:rPr>
              <a:t>Lord</a:t>
            </a:r>
            <a:r>
              <a:rPr lang="en-US" sz="1200" b="0" i="0" kern="1200" dirty="0">
                <a:solidFill>
                  <a:schemeClr val="tx1"/>
                </a:solidFill>
                <a:effectLst/>
                <a:latin typeface="+mn-lt"/>
                <a:ea typeface="+mn-ea"/>
                <a:cs typeface="+mn-cs"/>
              </a:rPr>
              <a:t> standing in the way, and his sword drawn in his hand: and he bowed down his head, and fell flat on his face. 32. And the angel of the </a:t>
            </a:r>
            <a:r>
              <a:rPr lang="en-US" sz="1200" b="0" i="0" kern="1200" cap="small" dirty="0">
                <a:solidFill>
                  <a:schemeClr val="tx1"/>
                </a:solidFill>
                <a:effectLst/>
                <a:latin typeface="+mn-lt"/>
                <a:ea typeface="+mn-ea"/>
                <a:cs typeface="+mn-cs"/>
              </a:rPr>
              <a:t>Lord</a:t>
            </a:r>
            <a:r>
              <a:rPr lang="en-US" sz="1200" b="0" i="0" kern="1200" dirty="0">
                <a:solidFill>
                  <a:schemeClr val="tx1"/>
                </a:solidFill>
                <a:effectLst/>
                <a:latin typeface="+mn-lt"/>
                <a:ea typeface="+mn-ea"/>
                <a:cs typeface="+mn-cs"/>
              </a:rPr>
              <a:t> said unto him, Wherefore hast thou smitten thine ass these three times? behold, I went out to withstand thee, because thy way is perverse before me: 33. And the ass saw me, and turned from me these three times: unless she had turned from me, surely now also I had slain thee, and saved her alive. 34. And Balaam said unto the angel of the </a:t>
            </a:r>
            <a:r>
              <a:rPr lang="en-US" sz="1200" b="0" i="0" kern="1200" cap="small" dirty="0">
                <a:solidFill>
                  <a:schemeClr val="tx1"/>
                </a:solidFill>
                <a:effectLst/>
                <a:latin typeface="+mn-lt"/>
                <a:ea typeface="+mn-ea"/>
                <a:cs typeface="+mn-cs"/>
              </a:rPr>
              <a:t>Lord</a:t>
            </a:r>
            <a:r>
              <a:rPr lang="en-US" sz="1200" b="0" i="0" kern="1200" dirty="0">
                <a:solidFill>
                  <a:schemeClr val="tx1"/>
                </a:solidFill>
                <a:effectLst/>
                <a:latin typeface="+mn-lt"/>
                <a:ea typeface="+mn-ea"/>
                <a:cs typeface="+mn-cs"/>
              </a:rPr>
              <a:t>, I have sinned; for I knew not that thou </a:t>
            </a:r>
            <a:r>
              <a:rPr lang="en-US" sz="1200" b="0" i="0" kern="1200" dirty="0" err="1">
                <a:solidFill>
                  <a:schemeClr val="tx1"/>
                </a:solidFill>
                <a:effectLst/>
                <a:latin typeface="+mn-lt"/>
                <a:ea typeface="+mn-ea"/>
                <a:cs typeface="+mn-cs"/>
              </a:rPr>
              <a:t>stoodest</a:t>
            </a:r>
            <a:r>
              <a:rPr lang="en-US" sz="1200" b="0" i="0" kern="1200" dirty="0">
                <a:solidFill>
                  <a:schemeClr val="tx1"/>
                </a:solidFill>
                <a:effectLst/>
                <a:latin typeface="+mn-lt"/>
                <a:ea typeface="+mn-ea"/>
                <a:cs typeface="+mn-cs"/>
              </a:rPr>
              <a:t> in the way against me: now therefore, if it displease thee, I will get me back again. 35. And the angel of the </a:t>
            </a:r>
            <a:r>
              <a:rPr lang="en-US" sz="1200" b="0" i="0" kern="1200" cap="small" dirty="0">
                <a:solidFill>
                  <a:schemeClr val="tx1"/>
                </a:solidFill>
                <a:effectLst/>
                <a:latin typeface="+mn-lt"/>
                <a:ea typeface="+mn-ea"/>
                <a:cs typeface="+mn-cs"/>
              </a:rPr>
              <a:t>Lord</a:t>
            </a:r>
            <a:r>
              <a:rPr lang="en-US" sz="1200" b="0" i="0" kern="1200" dirty="0">
                <a:solidFill>
                  <a:schemeClr val="tx1"/>
                </a:solidFill>
                <a:effectLst/>
                <a:latin typeface="+mn-lt"/>
                <a:ea typeface="+mn-ea"/>
                <a:cs typeface="+mn-cs"/>
              </a:rPr>
              <a:t> said unto Balaam, Go with the men: but only the word that I shall speak unto thee, that thou shalt speak. So Balaam went with the princes of Balak. 36. And when Balak heard that Balaam was come, he went out to meet him unto a city of Moab, which is in the border of Arnon, which is in the utmost coast. 37. And Balak said unto Balaam, Did I not earnestly send unto thee to call thee? wherefore </a:t>
            </a:r>
            <a:r>
              <a:rPr lang="en-US" sz="1200" b="0" i="0" kern="1200" dirty="0" err="1">
                <a:solidFill>
                  <a:schemeClr val="tx1"/>
                </a:solidFill>
                <a:effectLst/>
                <a:latin typeface="+mn-lt"/>
                <a:ea typeface="+mn-ea"/>
                <a:cs typeface="+mn-cs"/>
              </a:rPr>
              <a:t>camest</a:t>
            </a:r>
            <a:r>
              <a:rPr lang="en-US" sz="1200" b="0" i="0" kern="1200" dirty="0">
                <a:solidFill>
                  <a:schemeClr val="tx1"/>
                </a:solidFill>
                <a:effectLst/>
                <a:latin typeface="+mn-lt"/>
                <a:ea typeface="+mn-ea"/>
                <a:cs typeface="+mn-cs"/>
              </a:rPr>
              <a:t> thou not unto me? am I not able indeed to promote thee to </a:t>
            </a:r>
            <a:r>
              <a:rPr lang="en-US" sz="1200" b="0" i="0" kern="1200" dirty="0" err="1">
                <a:solidFill>
                  <a:schemeClr val="tx1"/>
                </a:solidFill>
                <a:effectLst/>
                <a:latin typeface="+mn-lt"/>
                <a:ea typeface="+mn-ea"/>
                <a:cs typeface="+mn-cs"/>
              </a:rPr>
              <a:t>honour</a:t>
            </a:r>
            <a:r>
              <a:rPr lang="en-US" sz="1200" b="0" i="0" kern="1200" dirty="0">
                <a:solidFill>
                  <a:schemeClr val="tx1"/>
                </a:solidFill>
                <a:effectLst/>
                <a:latin typeface="+mn-lt"/>
                <a:ea typeface="+mn-ea"/>
                <a:cs typeface="+mn-cs"/>
              </a:rPr>
              <a:t>? 38. And Balaam said unto Balak, Lo, I am come unto thee: have I now any power at all to say any thing? the word that God </a:t>
            </a:r>
            <a:r>
              <a:rPr lang="en-US" sz="1200" b="0" i="0" kern="1200" dirty="0" err="1">
                <a:solidFill>
                  <a:schemeClr val="tx1"/>
                </a:solidFill>
                <a:effectLst/>
                <a:latin typeface="+mn-lt"/>
                <a:ea typeface="+mn-ea"/>
                <a:cs typeface="+mn-cs"/>
              </a:rPr>
              <a:t>putteth</a:t>
            </a:r>
            <a:r>
              <a:rPr lang="en-US" sz="1200" b="0" i="0" kern="1200" dirty="0">
                <a:solidFill>
                  <a:schemeClr val="tx1"/>
                </a:solidFill>
                <a:effectLst/>
                <a:latin typeface="+mn-lt"/>
                <a:ea typeface="+mn-ea"/>
                <a:cs typeface="+mn-cs"/>
              </a:rPr>
              <a:t> in my mouth, that shall I speak.</a:t>
            </a:r>
          </a:p>
        </p:txBody>
      </p:sp>
      <p:sp>
        <p:nvSpPr>
          <p:cNvPr id="4" name="Slide Number Placeholder 3"/>
          <p:cNvSpPr>
            <a:spLocks noGrp="1"/>
          </p:cNvSpPr>
          <p:nvPr>
            <p:ph type="sldNum" sz="quarter" idx="5"/>
          </p:nvPr>
        </p:nvSpPr>
        <p:spPr/>
        <p:txBody>
          <a:bodyPr/>
          <a:lstStyle/>
          <a:p>
            <a:fld id="{CFD2866F-E367-5448-96E5-64EBF95C93C4}" type="slidenum">
              <a:rPr lang="en-US" smtClean="0"/>
              <a:t>7</a:t>
            </a:fld>
            <a:endParaRPr lang="en-US"/>
          </a:p>
        </p:txBody>
      </p:sp>
    </p:spTree>
    <p:extLst>
      <p:ext uri="{BB962C8B-B14F-4D97-AF65-F5344CB8AC3E}">
        <p14:creationId xmlns:p14="http://schemas.microsoft.com/office/powerpoint/2010/main" val="141885490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0" dirty="0"/>
          </a:p>
        </p:txBody>
      </p:sp>
      <p:sp>
        <p:nvSpPr>
          <p:cNvPr id="4" name="Slide Number Placeholder 3"/>
          <p:cNvSpPr>
            <a:spLocks noGrp="1"/>
          </p:cNvSpPr>
          <p:nvPr>
            <p:ph type="sldNum" sz="quarter" idx="5"/>
          </p:nvPr>
        </p:nvSpPr>
        <p:spPr/>
        <p:txBody>
          <a:bodyPr/>
          <a:lstStyle/>
          <a:p>
            <a:fld id="{CFD2866F-E367-5448-96E5-64EBF95C93C4}" type="slidenum">
              <a:rPr lang="en-US" smtClean="0"/>
              <a:t>8</a:t>
            </a:fld>
            <a:endParaRPr lang="en-US"/>
          </a:p>
        </p:txBody>
      </p:sp>
    </p:spTree>
    <p:extLst>
      <p:ext uri="{BB962C8B-B14F-4D97-AF65-F5344CB8AC3E}">
        <p14:creationId xmlns:p14="http://schemas.microsoft.com/office/powerpoint/2010/main" val="265116121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effectLst/>
                <a:latin typeface="Franklin Gothic Book" panose="020B0503020102020204" pitchFamily="34" charset="0"/>
              </a:rPr>
              <a:t>1 Samuel 9:1–10</a:t>
            </a:r>
          </a:p>
          <a:p>
            <a:endParaRPr lang="en-US" dirty="0">
              <a:effectLst/>
              <a:latin typeface="Franklin Gothic Book" panose="020B0503020102020204" pitchFamily="34" charset="0"/>
            </a:endParaRPr>
          </a:p>
          <a:p>
            <a:r>
              <a:rPr lang="en-US" b="1" dirty="0">
                <a:latin typeface="Franklin Gothic Book" panose="020B0503020102020204" pitchFamily="34" charset="0"/>
              </a:rPr>
              <a:t>New Living Translation</a:t>
            </a:r>
            <a:endParaRPr lang="en-US" b="1" dirty="0">
              <a:effectLst/>
              <a:latin typeface="Franklin Gothic Book" panose="020B0503020102020204" pitchFamily="34" charset="0"/>
            </a:endParaRPr>
          </a:p>
          <a:p>
            <a:r>
              <a:rPr lang="en-US" b="0" i="0" dirty="0">
                <a:solidFill>
                  <a:srgbClr val="000000"/>
                </a:solidFill>
                <a:effectLst/>
                <a:latin typeface="system-ui"/>
              </a:rPr>
              <a:t>1.</a:t>
            </a:r>
            <a:r>
              <a:rPr lang="en-US" b="1" i="0" baseline="30000" dirty="0">
                <a:solidFill>
                  <a:srgbClr val="000000"/>
                </a:solidFill>
                <a:effectLst/>
                <a:latin typeface="system-ui"/>
              </a:rPr>
              <a:t> </a:t>
            </a:r>
            <a:r>
              <a:rPr lang="en-US" sz="1200" b="0" i="0" kern="1200" dirty="0">
                <a:solidFill>
                  <a:schemeClr val="tx1"/>
                </a:solidFill>
                <a:effectLst/>
                <a:latin typeface="+mn-lt"/>
                <a:ea typeface="+mn-ea"/>
                <a:cs typeface="+mn-cs"/>
              </a:rPr>
              <a:t>There was a wealthy, influential man named Kish from the tribe of Benjamin. He was the son of Abiel, son of Zeror, son of </a:t>
            </a:r>
            <a:r>
              <a:rPr lang="en-US" sz="1200" b="0" i="0" kern="1200" dirty="0" err="1">
                <a:solidFill>
                  <a:schemeClr val="tx1"/>
                </a:solidFill>
                <a:effectLst/>
                <a:latin typeface="+mn-lt"/>
                <a:ea typeface="+mn-ea"/>
                <a:cs typeface="+mn-cs"/>
              </a:rPr>
              <a:t>Becorath</a:t>
            </a:r>
            <a:r>
              <a:rPr lang="en-US" sz="1200" b="0" i="0" kern="1200" dirty="0">
                <a:solidFill>
                  <a:schemeClr val="tx1"/>
                </a:solidFill>
                <a:effectLst/>
                <a:latin typeface="+mn-lt"/>
                <a:ea typeface="+mn-ea"/>
                <a:cs typeface="+mn-cs"/>
              </a:rPr>
              <a:t>, son of Aphiah, of the tribe of Benjamin. 2. His son Saul was the most handsome man in Israel—head and shoulders taller than anyone else in the land. 3. One day Kish’s donkeys strayed away, and he told Saul, “Take a servant with you, and go look for the donkeys.” 4. So Saul took one of the servants and traveled through the hill country of Ephraim, the land of </a:t>
            </a:r>
            <a:r>
              <a:rPr lang="en-US" sz="1200" b="0" i="0" kern="1200" dirty="0" err="1">
                <a:solidFill>
                  <a:schemeClr val="tx1"/>
                </a:solidFill>
                <a:effectLst/>
                <a:latin typeface="+mn-lt"/>
                <a:ea typeface="+mn-ea"/>
                <a:cs typeface="+mn-cs"/>
              </a:rPr>
              <a:t>Shalishah</a:t>
            </a:r>
            <a:r>
              <a:rPr lang="en-US" sz="1200" b="0" i="0" kern="1200" dirty="0">
                <a:solidFill>
                  <a:schemeClr val="tx1"/>
                </a:solidFill>
                <a:effectLst/>
                <a:latin typeface="+mn-lt"/>
                <a:ea typeface="+mn-ea"/>
                <a:cs typeface="+mn-cs"/>
              </a:rPr>
              <a:t>, the </a:t>
            </a:r>
            <a:r>
              <a:rPr lang="en-US" sz="1200" b="0" i="0" kern="1200" dirty="0" err="1">
                <a:solidFill>
                  <a:schemeClr val="tx1"/>
                </a:solidFill>
                <a:effectLst/>
                <a:latin typeface="+mn-lt"/>
                <a:ea typeface="+mn-ea"/>
                <a:cs typeface="+mn-cs"/>
              </a:rPr>
              <a:t>Shaalim</a:t>
            </a:r>
            <a:r>
              <a:rPr lang="en-US" sz="1200" b="0" i="0" kern="1200" dirty="0">
                <a:solidFill>
                  <a:schemeClr val="tx1"/>
                </a:solidFill>
                <a:effectLst/>
                <a:latin typeface="+mn-lt"/>
                <a:ea typeface="+mn-ea"/>
                <a:cs typeface="+mn-cs"/>
              </a:rPr>
              <a:t> area, and the entire land of Benjamin, but they couldn’t find the donkeys anywhere. 5. Finally, they entered the region of Zuph, and Saul said to his servant, “Let’s go home. By now my father will be more worried about us than about the donkeys!” 6. But the servant said, “I’ve just thought of something! There is a man of God who lives here in this town. He is held in high honor by all the people because everything he says comes true. Let’s go find him. Perhaps he can tell us which way to go.” 7. “But we don’t have anything to offer him,” Saul replied. “Even our food is gone, and we don’t have a thing to give him.” 8. “Well,” the servant said, “I have one small silver piece. We can at least offer it to the man of God and see what happens!” 9. (In those days if people wanted a message from God, they would say, “Let’s go and ask the seer,” for prophets used to be called seers.) 10. “All right,” Saul agreed, “let’s try it!” So they started into the town where the man of God lived.</a:t>
            </a:r>
          </a:p>
          <a:p>
            <a:pPr algn="l"/>
            <a:endParaRPr lang="en-US" dirty="0">
              <a:effectLst/>
              <a:latin typeface="Franklin Gothic Book" panose="020B0503020102020204" pitchFamily="34" charset="0"/>
            </a:endParaRPr>
          </a:p>
          <a:p>
            <a:r>
              <a:rPr lang="en-US" b="1" dirty="0">
                <a:effectLst/>
                <a:latin typeface="Franklin Gothic Book" panose="020B0503020102020204" pitchFamily="34" charset="0"/>
              </a:rPr>
              <a:t>King James Version</a:t>
            </a:r>
          </a:p>
          <a:p>
            <a:r>
              <a:rPr lang="en-US" b="0" i="0" dirty="0">
                <a:solidFill>
                  <a:srgbClr val="000000"/>
                </a:solidFill>
                <a:effectLst/>
                <a:latin typeface="system-ui"/>
              </a:rPr>
              <a:t>1.</a:t>
            </a:r>
            <a:r>
              <a:rPr lang="en-US" b="1" i="0" baseline="30000" dirty="0">
                <a:solidFill>
                  <a:srgbClr val="000000"/>
                </a:solidFill>
                <a:effectLst/>
                <a:latin typeface="system-ui"/>
              </a:rPr>
              <a:t> </a:t>
            </a:r>
            <a:r>
              <a:rPr lang="en-US" sz="1200" b="0" i="0" kern="1200" dirty="0">
                <a:solidFill>
                  <a:schemeClr val="tx1"/>
                </a:solidFill>
                <a:effectLst/>
                <a:latin typeface="+mn-lt"/>
                <a:ea typeface="+mn-ea"/>
                <a:cs typeface="+mn-cs"/>
              </a:rPr>
              <a:t>Now there was a man of Benjamin, whose name was Kish, the son of Abiel, the son of Zeror, the son of Bechorath, the son of Aphiah, a Benjamite, a mighty man of power. 2. And he had a son, whose name was Saul, a choice young man, and a goodly: and there was not among the children of Israel a goodlier person than he: from his shoulders and upward he was higher than any of the people. 3. And the asses of Kish Saul's father were lost. And Kish said to Saul his son, Take now one of the servants with thee, and arise, go seek the asses. 4. And he passed through mount Ephraim, and passed through the land of Shalisha, but they found them not: then they passed through the land of Shalim, and there they were not: and he passed through the land of the </a:t>
            </a:r>
            <a:r>
              <a:rPr lang="en-US" sz="1200" b="0" i="0" kern="1200" dirty="0" err="1">
                <a:solidFill>
                  <a:schemeClr val="tx1"/>
                </a:solidFill>
                <a:effectLst/>
                <a:latin typeface="+mn-lt"/>
                <a:ea typeface="+mn-ea"/>
                <a:cs typeface="+mn-cs"/>
              </a:rPr>
              <a:t>Benjamites</a:t>
            </a:r>
            <a:r>
              <a:rPr lang="en-US" sz="1200" b="0" i="0" kern="1200" dirty="0">
                <a:solidFill>
                  <a:schemeClr val="tx1"/>
                </a:solidFill>
                <a:effectLst/>
                <a:latin typeface="+mn-lt"/>
                <a:ea typeface="+mn-ea"/>
                <a:cs typeface="+mn-cs"/>
              </a:rPr>
              <a:t>, but they found them not. 5. And when they were come to the land of Zuph, Saul said to his servant that was with him, Come, and let us return; lest my father leave caring for the asses, and take thought for us. 6. And he said unto him, Behold now, there is in this city a man of God, and he is an </a:t>
            </a:r>
            <a:r>
              <a:rPr lang="en-US" sz="1200" b="0" i="0" kern="1200" dirty="0" err="1">
                <a:solidFill>
                  <a:schemeClr val="tx1"/>
                </a:solidFill>
                <a:effectLst/>
                <a:latin typeface="+mn-lt"/>
                <a:ea typeface="+mn-ea"/>
                <a:cs typeface="+mn-cs"/>
              </a:rPr>
              <a:t>honourable</a:t>
            </a:r>
            <a:r>
              <a:rPr lang="en-US" sz="1200" b="0" i="0" kern="1200" dirty="0">
                <a:solidFill>
                  <a:schemeClr val="tx1"/>
                </a:solidFill>
                <a:effectLst/>
                <a:latin typeface="+mn-lt"/>
                <a:ea typeface="+mn-ea"/>
                <a:cs typeface="+mn-cs"/>
              </a:rPr>
              <a:t> man; all that he saith cometh surely to pass: now let us go thither; peradventure he can shew us our way that we should go. 7. Then said Saul to his servant, But, behold, if we go, what shall we bring the man? for the bread is spent in our vessels, and there is not a present to bring to the man of God: what have we? 8. And the servant answered Saul again, and said, Behold, I have here at hand the fourth part of a shekel of silver: that will I give to the man of God, to tell us our way. 9. (Beforetime in Israel, when a man went to enquire of God, thus he </a:t>
            </a:r>
            <a:r>
              <a:rPr lang="en-US" sz="1200" b="0" i="0" kern="1200" dirty="0" err="1">
                <a:solidFill>
                  <a:schemeClr val="tx1"/>
                </a:solidFill>
                <a:effectLst/>
                <a:latin typeface="+mn-lt"/>
                <a:ea typeface="+mn-ea"/>
                <a:cs typeface="+mn-cs"/>
              </a:rPr>
              <a:t>spake</a:t>
            </a:r>
            <a:r>
              <a:rPr lang="en-US" sz="1200" b="0" i="0" kern="1200" dirty="0">
                <a:solidFill>
                  <a:schemeClr val="tx1"/>
                </a:solidFill>
                <a:effectLst/>
                <a:latin typeface="+mn-lt"/>
                <a:ea typeface="+mn-ea"/>
                <a:cs typeface="+mn-cs"/>
              </a:rPr>
              <a:t>, Come, and let us go to the seer: for he that is now called a Prophet was beforetime called a Seer.) 10. Then said Saul to his servant, Well said; come, let us go. So they went unto the city where the man of God was.</a:t>
            </a:r>
          </a:p>
        </p:txBody>
      </p:sp>
      <p:sp>
        <p:nvSpPr>
          <p:cNvPr id="4" name="Slide Number Placeholder 3"/>
          <p:cNvSpPr>
            <a:spLocks noGrp="1"/>
          </p:cNvSpPr>
          <p:nvPr>
            <p:ph type="sldNum" sz="quarter" idx="5"/>
          </p:nvPr>
        </p:nvSpPr>
        <p:spPr/>
        <p:txBody>
          <a:bodyPr/>
          <a:lstStyle/>
          <a:p>
            <a:fld id="{CFD2866F-E367-5448-96E5-64EBF95C93C4}" type="slidenum">
              <a:rPr lang="en-US" smtClean="0"/>
              <a:t>9</a:t>
            </a:fld>
            <a:endParaRPr lang="en-US"/>
          </a:p>
        </p:txBody>
      </p:sp>
    </p:spTree>
    <p:extLst>
      <p:ext uri="{BB962C8B-B14F-4D97-AF65-F5344CB8AC3E}">
        <p14:creationId xmlns:p14="http://schemas.microsoft.com/office/powerpoint/2010/main" val="84118546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7.png"/><Relationship Id="rId1" Type="http://schemas.openxmlformats.org/officeDocument/2006/relationships/slideMaster" Target="../slideMasters/slideMaster2.xml"/><Relationship Id="rId5" Type="http://schemas.openxmlformats.org/officeDocument/2006/relationships/image" Target="../media/image9.svg"/><Relationship Id="rId4" Type="http://schemas.openxmlformats.org/officeDocument/2006/relationships/image" Target="../media/image8.png"/></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Unit Intro">
    <p:spTree>
      <p:nvGrpSpPr>
        <p:cNvPr id="1" name=""/>
        <p:cNvGrpSpPr/>
        <p:nvPr/>
      </p:nvGrpSpPr>
      <p:grpSpPr>
        <a:xfrm>
          <a:off x="0" y="0"/>
          <a:ext cx="0" cy="0"/>
          <a:chOff x="0" y="0"/>
          <a:chExt cx="0" cy="0"/>
        </a:xfrm>
      </p:grpSpPr>
      <p:pic>
        <p:nvPicPr>
          <p:cNvPr id="5" name="Picture 2">
            <a:extLst>
              <a:ext uri="{FF2B5EF4-FFF2-40B4-BE49-F238E27FC236}">
                <a16:creationId xmlns:a16="http://schemas.microsoft.com/office/drawing/2014/main" id="{D8A77AD5-1628-F75A-8BF0-420940CBEAA7}"/>
              </a:ext>
            </a:extLst>
          </p:cNvPr>
          <p:cNvPicPr>
            <a:picLocks noChangeAspect="1"/>
          </p:cNvPicPr>
          <p:nvPr userDrawn="1"/>
        </p:nvPicPr>
        <p:blipFill>
          <a:blip r:embed="rId2">
            <a:extLst>
              <a:ext uri="{28A0092B-C50C-407E-A947-70E740481C1C}">
                <a14:useLocalDpi xmlns:a14="http://schemas.microsoft.com/office/drawing/2010/main" val="0"/>
              </a:ext>
            </a:extLst>
          </a:blip>
          <a:srcRect l="-60" t="24999" r="60" b="21305"/>
          <a:stretch>
            <a:fillRect/>
          </a:stretch>
        </p:blipFill>
        <p:spPr>
          <a:xfrm>
            <a:off x="907191" y="1056357"/>
            <a:ext cx="16466409" cy="4969556"/>
          </a:xfrm>
          <a:prstGeom prst="rect">
            <a:avLst/>
          </a:prstGeom>
        </p:spPr>
      </p:pic>
      <p:sp>
        <p:nvSpPr>
          <p:cNvPr id="6" name="AutoShape 4">
            <a:extLst>
              <a:ext uri="{FF2B5EF4-FFF2-40B4-BE49-F238E27FC236}">
                <a16:creationId xmlns:a16="http://schemas.microsoft.com/office/drawing/2014/main" id="{6224DFEB-EEC7-439B-60DA-DA5076B9A343}"/>
              </a:ext>
            </a:extLst>
          </p:cNvPr>
          <p:cNvSpPr/>
          <p:nvPr userDrawn="1"/>
        </p:nvSpPr>
        <p:spPr>
          <a:xfrm>
            <a:off x="7138368" y="6025913"/>
            <a:ext cx="10238836" cy="3204730"/>
          </a:xfrm>
          <a:prstGeom prst="rect">
            <a:avLst/>
          </a:prstGeom>
          <a:solidFill>
            <a:schemeClr val="bg1"/>
          </a:solidFill>
        </p:spPr>
        <p:txBody>
          <a:bodyPr/>
          <a:lstStyle/>
          <a:p>
            <a:endParaRPr lang="en-US"/>
          </a:p>
        </p:txBody>
      </p:sp>
      <p:sp>
        <p:nvSpPr>
          <p:cNvPr id="25" name="AutoShape 3">
            <a:extLst>
              <a:ext uri="{FF2B5EF4-FFF2-40B4-BE49-F238E27FC236}">
                <a16:creationId xmlns:a16="http://schemas.microsoft.com/office/drawing/2014/main" id="{50BD88EE-D5CF-B090-CE5C-F677E3785791}"/>
              </a:ext>
            </a:extLst>
          </p:cNvPr>
          <p:cNvSpPr/>
          <p:nvPr userDrawn="1"/>
        </p:nvSpPr>
        <p:spPr>
          <a:xfrm>
            <a:off x="910796" y="6025913"/>
            <a:ext cx="6227572" cy="3204730"/>
          </a:xfrm>
          <a:prstGeom prst="rect">
            <a:avLst/>
          </a:prstGeom>
          <a:solidFill>
            <a:srgbClr val="634359"/>
          </a:solidFill>
        </p:spPr>
        <p:txBody>
          <a:bodyPr/>
          <a:lstStyle/>
          <a:p>
            <a:endParaRPr lang="en-US" dirty="0"/>
          </a:p>
        </p:txBody>
      </p:sp>
      <p:sp>
        <p:nvSpPr>
          <p:cNvPr id="26" name="AutoShape 4">
            <a:extLst>
              <a:ext uri="{FF2B5EF4-FFF2-40B4-BE49-F238E27FC236}">
                <a16:creationId xmlns:a16="http://schemas.microsoft.com/office/drawing/2014/main" id="{01E1A838-AF9A-AF89-FEBA-BBFDCD7D9C37}"/>
              </a:ext>
            </a:extLst>
          </p:cNvPr>
          <p:cNvSpPr/>
          <p:nvPr userDrawn="1"/>
        </p:nvSpPr>
        <p:spPr>
          <a:xfrm>
            <a:off x="7152545" y="6025913"/>
            <a:ext cx="10238836" cy="3204730"/>
          </a:xfrm>
          <a:prstGeom prst="rect">
            <a:avLst/>
          </a:prstGeom>
          <a:solidFill>
            <a:srgbClr val="634359">
              <a:alpha val="35000"/>
            </a:srgbClr>
          </a:solidFill>
        </p:spPr>
        <p:txBody>
          <a:bodyPr/>
          <a:lstStyle/>
          <a:p>
            <a:endParaRPr lang="en-US"/>
          </a:p>
        </p:txBody>
      </p:sp>
      <p:pic>
        <p:nvPicPr>
          <p:cNvPr id="27" name="Picture 5">
            <a:extLst>
              <a:ext uri="{FF2B5EF4-FFF2-40B4-BE49-F238E27FC236}">
                <a16:creationId xmlns:a16="http://schemas.microsoft.com/office/drawing/2014/main" id="{213C5E3B-3CF1-FF9C-B9BF-892E0159E50C}"/>
              </a:ext>
            </a:extLst>
          </p:cNvPr>
          <p:cNvPicPr>
            <a:picLocks noChangeAspect="1"/>
          </p:cNvPicPr>
          <p:nvPr userDrawn="1"/>
        </p:nvPicPr>
        <p:blipFill>
          <a:blip r:embed="rId3"/>
          <a:srcRect/>
          <a:stretch>
            <a:fillRect/>
          </a:stretch>
        </p:blipFill>
        <p:spPr>
          <a:xfrm>
            <a:off x="15735631" y="1193579"/>
            <a:ext cx="1523669" cy="1211737"/>
          </a:xfrm>
          <a:prstGeom prst="rect">
            <a:avLst/>
          </a:prstGeom>
        </p:spPr>
      </p:pic>
      <p:sp>
        <p:nvSpPr>
          <p:cNvPr id="29" name="TextBox 7">
            <a:extLst>
              <a:ext uri="{FF2B5EF4-FFF2-40B4-BE49-F238E27FC236}">
                <a16:creationId xmlns:a16="http://schemas.microsoft.com/office/drawing/2014/main" id="{6A1C884D-2AD7-44F9-2BEF-3C43F4733792}"/>
              </a:ext>
            </a:extLst>
          </p:cNvPr>
          <p:cNvSpPr txBox="1"/>
          <p:nvPr userDrawn="1"/>
        </p:nvSpPr>
        <p:spPr>
          <a:xfrm>
            <a:off x="7315200" y="6086285"/>
            <a:ext cx="9944100" cy="3016210"/>
          </a:xfrm>
          <a:prstGeom prst="rect">
            <a:avLst/>
          </a:prstGeom>
        </p:spPr>
        <p:txBody>
          <a:bodyPr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800" i="1" spc="169" dirty="0">
                <a:solidFill>
                  <a:srgbClr val="1C2327"/>
                </a:solidFill>
                <a:latin typeface="Corbel" panose="020B0503020204020204" pitchFamily="34" charset="0"/>
              </a:rPr>
              <a:t>God intentionally created all the animals, and He chose to include some of them in His Word. Sometimes they’re simply characters in a story (like the lions in the den with Daniel), while other times they’re Illustrations for remembering history or teaching spiritual principles (like the Passover Lamb). When we come across animals in our Bible study, we should ask what lesson God would have us learn.</a:t>
            </a:r>
          </a:p>
        </p:txBody>
      </p:sp>
      <p:sp>
        <p:nvSpPr>
          <p:cNvPr id="30" name="TextBox 8">
            <a:extLst>
              <a:ext uri="{FF2B5EF4-FFF2-40B4-BE49-F238E27FC236}">
                <a16:creationId xmlns:a16="http://schemas.microsoft.com/office/drawing/2014/main" id="{C5CB4FDB-18EC-C6B5-6626-2046052DF8E0}"/>
              </a:ext>
            </a:extLst>
          </p:cNvPr>
          <p:cNvSpPr txBox="1"/>
          <p:nvPr userDrawn="1"/>
        </p:nvSpPr>
        <p:spPr>
          <a:xfrm>
            <a:off x="910796" y="9576152"/>
            <a:ext cx="5595058" cy="323215"/>
          </a:xfrm>
          <a:prstGeom prst="rect">
            <a:avLst/>
          </a:prstGeom>
        </p:spPr>
        <p:txBody>
          <a:bodyPr wrap="square" lIns="0" tIns="0" rIns="0" bIns="0" rtlCol="0" anchor="t">
            <a:spAutoFit/>
          </a:bodyPr>
          <a:lstStyle/>
          <a:p>
            <a:pPr>
              <a:lnSpc>
                <a:spcPts val="2660"/>
              </a:lnSpc>
            </a:pPr>
            <a:r>
              <a:rPr lang="en-US" sz="1899" spc="142" dirty="0">
                <a:solidFill>
                  <a:srgbClr val="FFFAEC"/>
                </a:solidFill>
                <a:latin typeface="Franklin Gothic Medium" panose="020B0603020102020204" pitchFamily="34" charset="0"/>
              </a:rPr>
              <a:t>SUMMER 2026—UNIT 3</a:t>
            </a:r>
          </a:p>
        </p:txBody>
      </p:sp>
      <p:grpSp>
        <p:nvGrpSpPr>
          <p:cNvPr id="3" name="Group 2">
            <a:extLst>
              <a:ext uri="{FF2B5EF4-FFF2-40B4-BE49-F238E27FC236}">
                <a16:creationId xmlns:a16="http://schemas.microsoft.com/office/drawing/2014/main" id="{29BAD19F-044B-5364-54C4-34828E931897}"/>
              </a:ext>
            </a:extLst>
          </p:cNvPr>
          <p:cNvGrpSpPr/>
          <p:nvPr userDrawn="1"/>
        </p:nvGrpSpPr>
        <p:grpSpPr>
          <a:xfrm>
            <a:off x="1250637" y="6468586"/>
            <a:ext cx="7365550" cy="2407989"/>
            <a:chOff x="1084631" y="6389830"/>
            <a:chExt cx="7633493" cy="2407989"/>
          </a:xfrm>
        </p:grpSpPr>
        <p:sp>
          <p:nvSpPr>
            <p:cNvPr id="28" name="TextBox 6">
              <a:extLst>
                <a:ext uri="{FF2B5EF4-FFF2-40B4-BE49-F238E27FC236}">
                  <a16:creationId xmlns:a16="http://schemas.microsoft.com/office/drawing/2014/main" id="{1331D084-E92B-4FFC-53E0-E01C57234024}"/>
                </a:ext>
              </a:extLst>
            </p:cNvPr>
            <p:cNvSpPr txBox="1"/>
            <p:nvPr userDrawn="1"/>
          </p:nvSpPr>
          <p:spPr>
            <a:xfrm>
              <a:off x="1090706" y="6389830"/>
              <a:ext cx="5458540" cy="1468607"/>
            </a:xfrm>
            <a:prstGeom prst="rect">
              <a:avLst/>
            </a:prstGeom>
          </p:spPr>
          <p:txBody>
            <a:bodyPr wrap="square" lIns="0" tIns="0" rIns="0" bIns="0" rtlCol="0" anchor="t">
              <a:spAutoFit/>
            </a:bodyPr>
            <a:lstStyle/>
            <a:p>
              <a:pPr>
                <a:lnSpc>
                  <a:spcPts val="5880"/>
                </a:lnSpc>
              </a:pPr>
              <a:r>
                <a:rPr lang="en-US" sz="4900" spc="300" dirty="0">
                  <a:solidFill>
                    <a:srgbClr val="FFFFFF"/>
                  </a:solidFill>
                  <a:latin typeface="Franklin Gothic Medium" panose="020B0603020102020204" pitchFamily="34" charset="0"/>
                  <a:ea typeface="Lato" panose="020F0502020204030203" pitchFamily="34" charset="0"/>
                  <a:cs typeface="Lato" panose="020F0502020204030203" pitchFamily="34" charset="0"/>
                </a:rPr>
                <a:t>Lessons from</a:t>
              </a:r>
            </a:p>
            <a:p>
              <a:pPr>
                <a:lnSpc>
                  <a:spcPts val="5880"/>
                </a:lnSpc>
              </a:pPr>
              <a:r>
                <a:rPr lang="en-US" sz="4900" spc="300" dirty="0">
                  <a:solidFill>
                    <a:srgbClr val="FFFFFF"/>
                  </a:solidFill>
                  <a:latin typeface="Franklin Gothic Medium" panose="020B0603020102020204" pitchFamily="34" charset="0"/>
                  <a:ea typeface="Lato" panose="020F0502020204030203" pitchFamily="34" charset="0"/>
                  <a:cs typeface="Lato" panose="020F0502020204030203" pitchFamily="34" charset="0"/>
                </a:rPr>
                <a:t>Animals in</a:t>
              </a:r>
            </a:p>
          </p:txBody>
        </p:sp>
        <p:sp>
          <p:nvSpPr>
            <p:cNvPr id="2" name="TextBox 6">
              <a:extLst>
                <a:ext uri="{FF2B5EF4-FFF2-40B4-BE49-F238E27FC236}">
                  <a16:creationId xmlns:a16="http://schemas.microsoft.com/office/drawing/2014/main" id="{C9E04C85-0156-04FF-9795-0E6674715B97}"/>
                </a:ext>
              </a:extLst>
            </p:cNvPr>
            <p:cNvSpPr txBox="1"/>
            <p:nvPr userDrawn="1"/>
          </p:nvSpPr>
          <p:spPr>
            <a:xfrm>
              <a:off x="1084631" y="8018054"/>
              <a:ext cx="7633493" cy="779765"/>
            </a:xfrm>
            <a:prstGeom prst="rect">
              <a:avLst/>
            </a:prstGeom>
          </p:spPr>
          <p:txBody>
            <a:bodyPr wrap="square" lIns="0" tIns="0" rIns="0" bIns="0" rtlCol="0" anchor="t">
              <a:spAutoFit/>
            </a:bodyPr>
            <a:lstStyle/>
            <a:p>
              <a:pPr>
                <a:lnSpc>
                  <a:spcPts val="5880"/>
                </a:lnSpc>
              </a:pPr>
              <a:r>
                <a:rPr lang="en-US" sz="6300" spc="300" dirty="0">
                  <a:solidFill>
                    <a:srgbClr val="FFFFFF"/>
                  </a:solidFill>
                  <a:latin typeface="Franklin Gothic Medium" panose="020B0603020102020204" pitchFamily="34" charset="0"/>
                  <a:ea typeface="Lato" panose="020F0502020204030203" pitchFamily="34" charset="0"/>
                  <a:cs typeface="Lato" panose="020F0502020204030203" pitchFamily="34" charset="0"/>
                </a:rPr>
                <a:t>THE BIBLE</a:t>
              </a:r>
            </a:p>
          </p:txBody>
        </p:sp>
      </p:gr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Blank Template 2">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B3C75D2-AE5B-6F7C-E508-B0FE8C83E626}"/>
              </a:ext>
            </a:extLst>
          </p:cNvPr>
          <p:cNvPicPr>
            <a:picLocks noChangeAspect="1"/>
          </p:cNvPicPr>
          <p:nvPr userDrawn="1"/>
        </p:nvPicPr>
        <p:blipFill>
          <a:blip r:embed="rId2">
            <a:duotone>
              <a:prstClr val="black"/>
              <a:srgbClr val="634359">
                <a:tint val="45000"/>
                <a:satMod val="400000"/>
              </a:srgbClr>
            </a:duotone>
            <a:extLst>
              <a:ext uri="{28A0092B-C50C-407E-A947-70E740481C1C}">
                <a14:useLocalDpi xmlns:a14="http://schemas.microsoft.com/office/drawing/2010/main"/>
              </a:ext>
            </a:extLst>
          </a:blip>
          <a:srcRect/>
          <a:stretch/>
        </p:blipFill>
        <p:spPr>
          <a:xfrm>
            <a:off x="0" y="0"/>
            <a:ext cx="9174633" cy="10287000"/>
          </a:xfrm>
          <a:prstGeom prst="rect">
            <a:avLst/>
          </a:prstGeom>
        </p:spPr>
      </p:pic>
      <p:sp>
        <p:nvSpPr>
          <p:cNvPr id="4" name="AutoShape 4">
            <a:extLst>
              <a:ext uri="{FF2B5EF4-FFF2-40B4-BE49-F238E27FC236}">
                <a16:creationId xmlns:a16="http://schemas.microsoft.com/office/drawing/2014/main" id="{1716F096-317B-FE5B-CA00-165FA955B9A2}"/>
              </a:ext>
            </a:extLst>
          </p:cNvPr>
          <p:cNvSpPr/>
          <p:nvPr userDrawn="1"/>
        </p:nvSpPr>
        <p:spPr>
          <a:xfrm>
            <a:off x="8001000" y="1028700"/>
            <a:ext cx="10287000" cy="1899077"/>
          </a:xfrm>
          <a:prstGeom prst="rect">
            <a:avLst/>
          </a:prstGeom>
          <a:solidFill>
            <a:srgbClr val="634359"/>
          </a:solidFill>
        </p:spPr>
        <p:txBody>
          <a:bodyPr/>
          <a:lstStyle/>
          <a:p>
            <a:endParaRPr lang="en-US" dirty="0"/>
          </a:p>
        </p:txBody>
      </p:sp>
    </p:spTree>
    <p:extLst>
      <p:ext uri="{BB962C8B-B14F-4D97-AF65-F5344CB8AC3E}">
        <p14:creationId xmlns:p14="http://schemas.microsoft.com/office/powerpoint/2010/main" val="165253750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Key Verse">
    <p:bg>
      <p:bgPr>
        <a:solidFill>
          <a:srgbClr val="1C2327"/>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3E3FA0C5-D891-EABB-F265-BE42AF47ED03}"/>
              </a:ext>
            </a:extLst>
          </p:cNvPr>
          <p:cNvPicPr>
            <a:picLocks noChangeAspect="1"/>
          </p:cNvPicPr>
          <p:nvPr userDrawn="1"/>
        </p:nvPicPr>
        <p:blipFill>
          <a:blip r:embed="rId2">
            <a:duotone>
              <a:prstClr val="black"/>
              <a:srgbClr val="634359">
                <a:tint val="45000"/>
                <a:satMod val="400000"/>
              </a:srgbClr>
            </a:duotone>
            <a:extLst>
              <a:ext uri="{BEBA8EAE-BF5A-486C-A8C5-ECC9F3942E4B}">
                <a14:imgProps xmlns:a14="http://schemas.microsoft.com/office/drawing/2010/main">
                  <a14:imgLayer r:embed="rId3">
                    <a14:imgEffect>
                      <a14:saturation sat="0"/>
                    </a14:imgEffect>
                    <a14:imgEffect>
                      <a14:brightnessContrast bright="-40000"/>
                    </a14:imgEffect>
                  </a14:imgLayer>
                </a14:imgProps>
              </a:ext>
              <a:ext uri="{28A0092B-C50C-407E-A947-70E740481C1C}">
                <a14:useLocalDpi xmlns:a14="http://schemas.microsoft.com/office/drawing/2010/main"/>
              </a:ext>
            </a:extLst>
          </a:blip>
          <a:srcRect/>
          <a:stretch/>
        </p:blipFill>
        <p:spPr>
          <a:xfrm>
            <a:off x="0" y="0"/>
            <a:ext cx="18288000" cy="9563100"/>
          </a:xfrm>
          <a:prstGeom prst="rect">
            <a:avLst/>
          </a:prstGeom>
        </p:spPr>
      </p:pic>
      <p:grpSp>
        <p:nvGrpSpPr>
          <p:cNvPr id="4" name="Group 3">
            <a:extLst>
              <a:ext uri="{FF2B5EF4-FFF2-40B4-BE49-F238E27FC236}">
                <a16:creationId xmlns:a16="http://schemas.microsoft.com/office/drawing/2014/main" id="{B49701B6-B679-1F5F-D050-360F278C3221}"/>
              </a:ext>
            </a:extLst>
          </p:cNvPr>
          <p:cNvGrpSpPr/>
          <p:nvPr userDrawn="1"/>
        </p:nvGrpSpPr>
        <p:grpSpPr>
          <a:xfrm>
            <a:off x="2837554" y="1943100"/>
            <a:ext cx="12612891" cy="5729374"/>
            <a:chOff x="0" y="0"/>
            <a:chExt cx="16817188" cy="7639165"/>
          </a:xfrm>
        </p:grpSpPr>
        <p:sp>
          <p:nvSpPr>
            <p:cNvPr id="5" name="AutoShape 4">
              <a:extLst>
                <a:ext uri="{FF2B5EF4-FFF2-40B4-BE49-F238E27FC236}">
                  <a16:creationId xmlns:a16="http://schemas.microsoft.com/office/drawing/2014/main" id="{58E2D9B1-3898-B316-3EDC-AEC29AB664E9}"/>
                </a:ext>
              </a:extLst>
            </p:cNvPr>
            <p:cNvSpPr/>
            <p:nvPr/>
          </p:nvSpPr>
          <p:spPr>
            <a:xfrm>
              <a:off x="0" y="0"/>
              <a:ext cx="16817188" cy="7639165"/>
            </a:xfrm>
            <a:prstGeom prst="rect">
              <a:avLst/>
            </a:prstGeom>
            <a:solidFill>
              <a:srgbClr val="634359">
                <a:alpha val="81961"/>
              </a:srgbClr>
            </a:solidFill>
          </p:spPr>
          <p:txBody>
            <a:bodyPr/>
            <a:lstStyle/>
            <a:p>
              <a:endParaRPr lang="en-US" dirty="0"/>
            </a:p>
          </p:txBody>
        </p:sp>
        <p:sp>
          <p:nvSpPr>
            <p:cNvPr id="6" name="AutoShape 5">
              <a:extLst>
                <a:ext uri="{FF2B5EF4-FFF2-40B4-BE49-F238E27FC236}">
                  <a16:creationId xmlns:a16="http://schemas.microsoft.com/office/drawing/2014/main" id="{9586F3AF-70B3-487A-CA7C-E4F73E368FEB}"/>
                </a:ext>
              </a:extLst>
            </p:cNvPr>
            <p:cNvSpPr/>
            <p:nvPr/>
          </p:nvSpPr>
          <p:spPr>
            <a:xfrm rot="5400000">
              <a:off x="1238627" y="3762180"/>
              <a:ext cx="5695040" cy="114805"/>
            </a:xfrm>
            <a:prstGeom prst="rect">
              <a:avLst/>
            </a:prstGeom>
            <a:solidFill>
              <a:srgbClr val="FFFFFF"/>
            </a:solidFill>
          </p:spPr>
          <p:txBody>
            <a:bodyPr/>
            <a:lstStyle/>
            <a:p>
              <a:endParaRPr lang="en-US"/>
            </a:p>
          </p:txBody>
        </p:sp>
        <p:pic>
          <p:nvPicPr>
            <p:cNvPr id="7" name="Picture 6">
              <a:extLst>
                <a:ext uri="{FF2B5EF4-FFF2-40B4-BE49-F238E27FC236}">
                  <a16:creationId xmlns:a16="http://schemas.microsoft.com/office/drawing/2014/main" id="{E7DF67BE-E4F5-E1A5-F2E1-63D57741EFEE}"/>
                </a:ext>
              </a:extLst>
            </p:cNvPr>
            <p:cNvPicPr>
              <a:picLocks noChangeAspect="1"/>
            </p:cNvPicPr>
            <p:nvPr/>
          </p:nvPicPr>
          <p:blipFill>
            <a:blip r:embed="rId4">
              <a:extLst>
                <a:ext uri="{28A0092B-C50C-407E-A947-70E740481C1C}">
                  <a14:useLocalDpi xmlns:a14="http://schemas.microsoft.com/office/drawing/2010/main"/>
                </a:ext>
                <a:ext uri="{96DAC541-7B7A-43D3-8B79-37D633B846F1}">
                  <asvg:svgBlip xmlns:asvg="http://schemas.microsoft.com/office/drawing/2016/SVG/main" r:embed="rId5"/>
                </a:ext>
              </a:extLst>
            </a:blip>
            <a:srcRect/>
            <a:stretch>
              <a:fillRect/>
            </a:stretch>
          </p:blipFill>
          <p:spPr>
            <a:xfrm>
              <a:off x="1010257" y="2386559"/>
              <a:ext cx="2017694" cy="1573259"/>
            </a:xfrm>
            <a:prstGeom prst="rect">
              <a:avLst/>
            </a:prstGeom>
          </p:spPr>
        </p:pic>
        <p:sp>
          <p:nvSpPr>
            <p:cNvPr id="8" name="TextBox 7">
              <a:extLst>
                <a:ext uri="{FF2B5EF4-FFF2-40B4-BE49-F238E27FC236}">
                  <a16:creationId xmlns:a16="http://schemas.microsoft.com/office/drawing/2014/main" id="{DB361F5C-2749-BBE9-E205-5B06661022C5}"/>
                </a:ext>
              </a:extLst>
            </p:cNvPr>
            <p:cNvSpPr txBox="1"/>
            <p:nvPr/>
          </p:nvSpPr>
          <p:spPr>
            <a:xfrm>
              <a:off x="0" y="4131982"/>
              <a:ext cx="4170369" cy="1111672"/>
            </a:xfrm>
            <a:prstGeom prst="rect">
              <a:avLst/>
            </a:prstGeom>
          </p:spPr>
          <p:txBody>
            <a:bodyPr wrap="square" lIns="0" tIns="0" rIns="0" bIns="0" rtlCol="0" anchor="t">
              <a:spAutoFit/>
            </a:bodyPr>
            <a:lstStyle/>
            <a:p>
              <a:pPr algn="ctr">
                <a:lnSpc>
                  <a:spcPts val="3359"/>
                </a:lnSpc>
              </a:pPr>
              <a:r>
                <a:rPr lang="en-US" sz="2800" dirty="0">
                  <a:solidFill>
                    <a:srgbClr val="FFFFFF"/>
                  </a:solidFill>
                  <a:latin typeface="Franklin Gothic Medium" panose="020B0603020102020204" pitchFamily="34" charset="0"/>
                </a:rPr>
                <a:t>KEY VERSE</a:t>
              </a:r>
            </a:p>
            <a:p>
              <a:pPr algn="ctr">
                <a:lnSpc>
                  <a:spcPts val="3359"/>
                </a:lnSpc>
              </a:pPr>
              <a:r>
                <a:rPr lang="en-US" sz="2400" dirty="0">
                  <a:solidFill>
                    <a:srgbClr val="FFFFFF"/>
                  </a:solidFill>
                  <a:latin typeface="Franklin Gothic Medium" panose="020B0603020102020204" pitchFamily="34" charset="0"/>
                </a:rPr>
                <a:t>MARK 11:2</a:t>
              </a:r>
            </a:p>
          </p:txBody>
        </p:sp>
      </p:grpSp>
    </p:spTree>
    <p:extLst>
      <p:ext uri="{BB962C8B-B14F-4D97-AF65-F5344CB8AC3E}">
        <p14:creationId xmlns:p14="http://schemas.microsoft.com/office/powerpoint/2010/main" val="292392782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Point 1">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C96BCB79-BF3D-2CCA-A64E-4D21B3262E58}"/>
              </a:ext>
            </a:extLst>
          </p:cNvPr>
          <p:cNvSpPr>
            <a:spLocks noGrp="1"/>
          </p:cNvSpPr>
          <p:nvPr>
            <p:ph type="pic" sz="quarter" idx="10" hasCustomPrompt="1"/>
          </p:nvPr>
        </p:nvSpPr>
        <p:spPr>
          <a:xfrm>
            <a:off x="1028700" y="1104900"/>
            <a:ext cx="7648575" cy="7754938"/>
          </a:xfrm>
          <a:prstGeom prst="rect">
            <a:avLst/>
          </a:prstGeom>
        </p:spPr>
        <p:txBody>
          <a:bodyPr/>
          <a:lstStyle>
            <a:lvl1pPr marL="0" indent="0">
              <a:buNone/>
              <a:defRPr>
                <a:solidFill>
                  <a:schemeClr val="bg1"/>
                </a:solidFill>
              </a:defRPr>
            </a:lvl1pPr>
          </a:lstStyle>
          <a:p>
            <a:r>
              <a:rPr lang="en-US" dirty="0"/>
              <a:t>CLICK TO ADD PHOTO</a:t>
            </a:r>
          </a:p>
        </p:txBody>
      </p:sp>
      <p:pic>
        <p:nvPicPr>
          <p:cNvPr id="3" name="Picture 2">
            <a:extLst>
              <a:ext uri="{FF2B5EF4-FFF2-40B4-BE49-F238E27FC236}">
                <a16:creationId xmlns:a16="http://schemas.microsoft.com/office/drawing/2014/main" id="{F82A4142-97E0-C575-3355-153C03D1A191}"/>
              </a:ext>
            </a:extLst>
          </p:cNvPr>
          <p:cNvPicPr>
            <a:picLocks noChangeAspect="1"/>
          </p:cNvPicPr>
          <p:nvPr userDrawn="1"/>
        </p:nvPicPr>
        <p:blipFill>
          <a:blip r:embed="rId2">
            <a:extLst>
              <a:ext uri="{28A0092B-C50C-407E-A947-70E740481C1C}">
                <a14:useLocalDpi xmlns:a14="http://schemas.microsoft.com/office/drawing/2010/main" val="0"/>
              </a:ext>
            </a:extLst>
          </a:blip>
          <a:srcRect l="17104" r="17104"/>
          <a:stretch/>
        </p:blipFill>
        <p:spPr>
          <a:xfrm>
            <a:off x="1028700" y="1104900"/>
            <a:ext cx="7648575" cy="7754938"/>
          </a:xfrm>
          <a:prstGeom prst="rect">
            <a:avLst/>
          </a:prstGeom>
        </p:spPr>
      </p:pic>
      <p:sp>
        <p:nvSpPr>
          <p:cNvPr id="4" name="AutoShape 3">
            <a:extLst>
              <a:ext uri="{FF2B5EF4-FFF2-40B4-BE49-F238E27FC236}">
                <a16:creationId xmlns:a16="http://schemas.microsoft.com/office/drawing/2014/main" id="{0D0F253A-4A72-0DF3-0607-465164E042D8}"/>
              </a:ext>
            </a:extLst>
          </p:cNvPr>
          <p:cNvSpPr/>
          <p:nvPr userDrawn="1"/>
        </p:nvSpPr>
        <p:spPr>
          <a:xfrm>
            <a:off x="7853819" y="2875978"/>
            <a:ext cx="10434181" cy="1897820"/>
          </a:xfrm>
          <a:prstGeom prst="rect">
            <a:avLst/>
          </a:prstGeom>
          <a:solidFill>
            <a:srgbClr val="634359"/>
          </a:solidFill>
        </p:spPr>
        <p:txBody>
          <a:bodyPr/>
          <a:lstStyle/>
          <a:p>
            <a:endParaRPr lang="en-US"/>
          </a:p>
        </p:txBody>
      </p:sp>
      <p:sp>
        <p:nvSpPr>
          <p:cNvPr id="2" name="TextBox 4">
            <a:extLst>
              <a:ext uri="{FF2B5EF4-FFF2-40B4-BE49-F238E27FC236}">
                <a16:creationId xmlns:a16="http://schemas.microsoft.com/office/drawing/2014/main" id="{3E4BEF51-4958-2B9C-52BA-142C49F32432}"/>
              </a:ext>
            </a:extLst>
          </p:cNvPr>
          <p:cNvSpPr txBox="1"/>
          <p:nvPr userDrawn="1"/>
        </p:nvSpPr>
        <p:spPr>
          <a:xfrm>
            <a:off x="9144000" y="3470945"/>
            <a:ext cx="8839200" cy="769441"/>
          </a:xfrm>
          <a:prstGeom prst="rect">
            <a:avLst/>
          </a:prstGeom>
        </p:spPr>
        <p:txBody>
          <a:bodyPr wrap="square" lIns="0" tIns="0" rIns="0" bIns="0" rtlCol="0" anchor="ctr">
            <a:spAutoFit/>
          </a:bodyPr>
          <a:lstStyle/>
          <a:p>
            <a:pPr>
              <a:lnSpc>
                <a:spcPts val="6000"/>
              </a:lnSpc>
            </a:pPr>
            <a:r>
              <a:rPr lang="en-US" sz="5400" dirty="0">
                <a:solidFill>
                  <a:srgbClr val="FFFFFF"/>
                </a:solidFill>
                <a:latin typeface="Franklin Gothic Medium" panose="020B0603020102020204" pitchFamily="34" charset="0"/>
              </a:rPr>
              <a:t>1. TALKING TO A PROPHET</a:t>
            </a:r>
          </a:p>
        </p:txBody>
      </p:sp>
    </p:spTree>
    <p:extLst>
      <p:ext uri="{BB962C8B-B14F-4D97-AF65-F5344CB8AC3E}">
        <p14:creationId xmlns:p14="http://schemas.microsoft.com/office/powerpoint/2010/main" val="334792574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Point 2">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C96BCB79-BF3D-2CCA-A64E-4D21B3262E58}"/>
              </a:ext>
            </a:extLst>
          </p:cNvPr>
          <p:cNvSpPr>
            <a:spLocks noGrp="1"/>
          </p:cNvSpPr>
          <p:nvPr>
            <p:ph type="pic" sz="quarter" idx="10" hasCustomPrompt="1"/>
          </p:nvPr>
        </p:nvSpPr>
        <p:spPr>
          <a:xfrm>
            <a:off x="1028700" y="1104900"/>
            <a:ext cx="7648575" cy="7754938"/>
          </a:xfrm>
          <a:prstGeom prst="rect">
            <a:avLst/>
          </a:prstGeom>
        </p:spPr>
        <p:txBody>
          <a:bodyPr/>
          <a:lstStyle>
            <a:lvl1pPr marL="0" indent="0">
              <a:buNone/>
              <a:defRPr>
                <a:solidFill>
                  <a:schemeClr val="bg1"/>
                </a:solidFill>
              </a:defRPr>
            </a:lvl1pPr>
          </a:lstStyle>
          <a:p>
            <a:r>
              <a:rPr lang="en-US" dirty="0"/>
              <a:t>CLICK TO ADD PHOTO</a:t>
            </a:r>
          </a:p>
        </p:txBody>
      </p:sp>
      <p:pic>
        <p:nvPicPr>
          <p:cNvPr id="3" name="Picture 2">
            <a:extLst>
              <a:ext uri="{FF2B5EF4-FFF2-40B4-BE49-F238E27FC236}">
                <a16:creationId xmlns:a16="http://schemas.microsoft.com/office/drawing/2014/main" id="{F82A4142-97E0-C575-3355-153C03D1A191}"/>
              </a:ext>
            </a:extLst>
          </p:cNvPr>
          <p:cNvPicPr>
            <a:picLocks noChangeAspect="1"/>
          </p:cNvPicPr>
          <p:nvPr userDrawn="1"/>
        </p:nvPicPr>
        <p:blipFill>
          <a:blip r:embed="rId2">
            <a:extLst>
              <a:ext uri="{28A0092B-C50C-407E-A947-70E740481C1C}">
                <a14:useLocalDpi xmlns:a14="http://schemas.microsoft.com/office/drawing/2010/main" val="0"/>
              </a:ext>
            </a:extLst>
          </a:blip>
          <a:srcRect l="19567" t="5" r="19567" b="7003"/>
          <a:stretch>
            <a:fillRect/>
          </a:stretch>
        </p:blipFill>
        <p:spPr>
          <a:xfrm>
            <a:off x="1029106" y="1105313"/>
            <a:ext cx="7647760" cy="7754112"/>
          </a:xfrm>
          <a:prstGeom prst="rect">
            <a:avLst/>
          </a:prstGeom>
        </p:spPr>
      </p:pic>
      <p:sp>
        <p:nvSpPr>
          <p:cNvPr id="4" name="AutoShape 3">
            <a:extLst>
              <a:ext uri="{FF2B5EF4-FFF2-40B4-BE49-F238E27FC236}">
                <a16:creationId xmlns:a16="http://schemas.microsoft.com/office/drawing/2014/main" id="{0D0F253A-4A72-0DF3-0607-465164E042D8}"/>
              </a:ext>
            </a:extLst>
          </p:cNvPr>
          <p:cNvSpPr/>
          <p:nvPr userDrawn="1"/>
        </p:nvSpPr>
        <p:spPr>
          <a:xfrm>
            <a:off x="7853819" y="2875978"/>
            <a:ext cx="10434181" cy="1897820"/>
          </a:xfrm>
          <a:prstGeom prst="rect">
            <a:avLst/>
          </a:prstGeom>
          <a:solidFill>
            <a:srgbClr val="634359"/>
          </a:solidFill>
        </p:spPr>
        <p:txBody>
          <a:bodyPr/>
          <a:lstStyle/>
          <a:p>
            <a:endParaRPr lang="en-US"/>
          </a:p>
        </p:txBody>
      </p:sp>
      <p:sp>
        <p:nvSpPr>
          <p:cNvPr id="2" name="TextBox 4">
            <a:extLst>
              <a:ext uri="{FF2B5EF4-FFF2-40B4-BE49-F238E27FC236}">
                <a16:creationId xmlns:a16="http://schemas.microsoft.com/office/drawing/2014/main" id="{3A31D424-BB70-4637-4E55-1FDED185A759}"/>
              </a:ext>
            </a:extLst>
          </p:cNvPr>
          <p:cNvSpPr txBox="1"/>
          <p:nvPr userDrawn="1"/>
        </p:nvSpPr>
        <p:spPr>
          <a:xfrm>
            <a:off x="9139237" y="3440167"/>
            <a:ext cx="8686800" cy="769441"/>
          </a:xfrm>
          <a:prstGeom prst="rect">
            <a:avLst/>
          </a:prstGeom>
        </p:spPr>
        <p:txBody>
          <a:bodyPr wrap="square" lIns="0" tIns="0" rIns="0" bIns="0" rtlCol="0" anchor="t">
            <a:spAutoFit/>
          </a:bodyPr>
          <a:lstStyle/>
          <a:p>
            <a:pPr>
              <a:lnSpc>
                <a:spcPts val="6000"/>
              </a:lnSpc>
            </a:pPr>
            <a:r>
              <a:rPr lang="en-US" sz="5400" dirty="0">
                <a:solidFill>
                  <a:srgbClr val="FFFFFF"/>
                </a:solidFill>
                <a:latin typeface="Franklin Gothic Medium" panose="020B0603020102020204" pitchFamily="34" charset="0"/>
              </a:rPr>
              <a:t>2. LEADING TO A CROWN</a:t>
            </a:r>
          </a:p>
        </p:txBody>
      </p:sp>
    </p:spTree>
    <p:extLst>
      <p:ext uri="{BB962C8B-B14F-4D97-AF65-F5344CB8AC3E}">
        <p14:creationId xmlns:p14="http://schemas.microsoft.com/office/powerpoint/2010/main" val="229195519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Point 3">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C96BCB79-BF3D-2CCA-A64E-4D21B3262E58}"/>
              </a:ext>
            </a:extLst>
          </p:cNvPr>
          <p:cNvSpPr>
            <a:spLocks noGrp="1"/>
          </p:cNvSpPr>
          <p:nvPr>
            <p:ph type="pic" sz="quarter" idx="10" hasCustomPrompt="1"/>
          </p:nvPr>
        </p:nvSpPr>
        <p:spPr>
          <a:xfrm>
            <a:off x="1028700" y="1104900"/>
            <a:ext cx="7648575" cy="7754938"/>
          </a:xfrm>
          <a:prstGeom prst="rect">
            <a:avLst/>
          </a:prstGeom>
        </p:spPr>
        <p:txBody>
          <a:bodyPr/>
          <a:lstStyle>
            <a:lvl1pPr marL="0" indent="0">
              <a:buNone/>
              <a:defRPr>
                <a:solidFill>
                  <a:schemeClr val="bg1"/>
                </a:solidFill>
              </a:defRPr>
            </a:lvl1pPr>
          </a:lstStyle>
          <a:p>
            <a:r>
              <a:rPr lang="en-US" dirty="0"/>
              <a:t>CLICK TO ADD PHOTO</a:t>
            </a:r>
          </a:p>
        </p:txBody>
      </p:sp>
      <p:pic>
        <p:nvPicPr>
          <p:cNvPr id="3" name="Picture 2">
            <a:extLst>
              <a:ext uri="{FF2B5EF4-FFF2-40B4-BE49-F238E27FC236}">
                <a16:creationId xmlns:a16="http://schemas.microsoft.com/office/drawing/2014/main" id="{F82A4142-97E0-C575-3355-153C03D1A191}"/>
              </a:ext>
            </a:extLst>
          </p:cNvPr>
          <p:cNvPicPr>
            <a:picLocks noChangeAspect="1"/>
          </p:cNvPicPr>
          <p:nvPr userDrawn="1"/>
        </p:nvPicPr>
        <p:blipFill>
          <a:blip r:embed="rId2">
            <a:extLst>
              <a:ext uri="{28A0092B-C50C-407E-A947-70E740481C1C}">
                <a14:useLocalDpi xmlns:a14="http://schemas.microsoft.com/office/drawing/2010/main" val="0"/>
              </a:ext>
            </a:extLst>
          </a:blip>
          <a:srcRect l="28153" r="26287"/>
          <a:stretch>
            <a:fillRect/>
          </a:stretch>
        </p:blipFill>
        <p:spPr>
          <a:xfrm>
            <a:off x="1028695" y="1104900"/>
            <a:ext cx="7648575" cy="7754938"/>
          </a:xfrm>
          <a:prstGeom prst="rect">
            <a:avLst/>
          </a:prstGeom>
        </p:spPr>
      </p:pic>
      <p:sp>
        <p:nvSpPr>
          <p:cNvPr id="4" name="AutoShape 3">
            <a:extLst>
              <a:ext uri="{FF2B5EF4-FFF2-40B4-BE49-F238E27FC236}">
                <a16:creationId xmlns:a16="http://schemas.microsoft.com/office/drawing/2014/main" id="{0D0F253A-4A72-0DF3-0607-465164E042D8}"/>
              </a:ext>
            </a:extLst>
          </p:cNvPr>
          <p:cNvSpPr/>
          <p:nvPr userDrawn="1"/>
        </p:nvSpPr>
        <p:spPr>
          <a:xfrm>
            <a:off x="7922399" y="2857500"/>
            <a:ext cx="10365601" cy="1897820"/>
          </a:xfrm>
          <a:prstGeom prst="rect">
            <a:avLst/>
          </a:prstGeom>
          <a:solidFill>
            <a:srgbClr val="634359"/>
          </a:solidFill>
        </p:spPr>
        <p:txBody>
          <a:bodyPr/>
          <a:lstStyle/>
          <a:p>
            <a:endParaRPr lang="en-US"/>
          </a:p>
        </p:txBody>
      </p:sp>
      <p:sp>
        <p:nvSpPr>
          <p:cNvPr id="5" name="TextBox 4">
            <a:extLst>
              <a:ext uri="{FF2B5EF4-FFF2-40B4-BE49-F238E27FC236}">
                <a16:creationId xmlns:a16="http://schemas.microsoft.com/office/drawing/2014/main" id="{A6EAD622-361E-E05A-7C09-F7BE95C7625C}"/>
              </a:ext>
            </a:extLst>
          </p:cNvPr>
          <p:cNvSpPr txBox="1"/>
          <p:nvPr userDrawn="1"/>
        </p:nvSpPr>
        <p:spPr>
          <a:xfrm>
            <a:off x="8910635" y="3421689"/>
            <a:ext cx="8691565" cy="769441"/>
          </a:xfrm>
          <a:prstGeom prst="rect">
            <a:avLst/>
          </a:prstGeom>
        </p:spPr>
        <p:txBody>
          <a:bodyPr wrap="square" lIns="0" tIns="0" rIns="0" bIns="0" rtlCol="0" anchor="ctr">
            <a:spAutoFit/>
          </a:bodyPr>
          <a:lstStyle/>
          <a:p>
            <a:pPr>
              <a:lnSpc>
                <a:spcPts val="6000"/>
              </a:lnSpc>
            </a:pPr>
            <a:r>
              <a:rPr lang="en-US" sz="5400" cap="all" baseline="0" dirty="0">
                <a:solidFill>
                  <a:srgbClr val="FFFFFF"/>
                </a:solidFill>
                <a:latin typeface="Franklin Gothic Medium" panose="020B0603020102020204" pitchFamily="34" charset="0"/>
              </a:rPr>
              <a:t>3. CARRYING THE MESSIAH</a:t>
            </a:r>
          </a:p>
        </p:txBody>
      </p:sp>
    </p:spTree>
    <p:extLst>
      <p:ext uri="{BB962C8B-B14F-4D97-AF65-F5344CB8AC3E}">
        <p14:creationId xmlns:p14="http://schemas.microsoft.com/office/powerpoint/2010/main" val="364591549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Ministry in Action">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7A60F59-53D3-A811-FBEF-5E2BC55FD90B}"/>
              </a:ext>
            </a:extLst>
          </p:cNvPr>
          <p:cNvPicPr>
            <a:picLocks noChangeAspect="1"/>
          </p:cNvPicPr>
          <p:nvPr userDrawn="1"/>
        </p:nvPicPr>
        <p:blipFill>
          <a:blip r:embed="rId2">
            <a:extLst>
              <a:ext uri="{28A0092B-C50C-407E-A947-70E740481C1C}">
                <a14:useLocalDpi xmlns:a14="http://schemas.microsoft.com/office/drawing/2010/main" val="0"/>
              </a:ext>
            </a:extLst>
          </a:blip>
          <a:srcRect l="20248" r="15810"/>
          <a:stretch>
            <a:fillRect/>
          </a:stretch>
        </p:blipFill>
        <p:spPr>
          <a:xfrm>
            <a:off x="9144000" y="0"/>
            <a:ext cx="9144000" cy="9563101"/>
          </a:xfrm>
          <a:prstGeom prst="rect">
            <a:avLst/>
          </a:prstGeom>
        </p:spPr>
      </p:pic>
      <p:sp>
        <p:nvSpPr>
          <p:cNvPr id="4" name="AutoShape 4">
            <a:extLst>
              <a:ext uri="{FF2B5EF4-FFF2-40B4-BE49-F238E27FC236}">
                <a16:creationId xmlns:a16="http://schemas.microsoft.com/office/drawing/2014/main" id="{1716F096-317B-FE5B-CA00-165FA955B9A2}"/>
              </a:ext>
            </a:extLst>
          </p:cNvPr>
          <p:cNvSpPr/>
          <p:nvPr userDrawn="1"/>
        </p:nvSpPr>
        <p:spPr>
          <a:xfrm>
            <a:off x="1028700" y="1028700"/>
            <a:ext cx="9123041" cy="1899077"/>
          </a:xfrm>
          <a:prstGeom prst="rect">
            <a:avLst/>
          </a:prstGeom>
          <a:solidFill>
            <a:srgbClr val="634359"/>
          </a:solidFill>
        </p:spPr>
        <p:txBody>
          <a:bodyPr/>
          <a:lstStyle/>
          <a:p>
            <a:endParaRPr lang="en-US" dirty="0"/>
          </a:p>
        </p:txBody>
      </p:sp>
      <p:sp>
        <p:nvSpPr>
          <p:cNvPr id="5" name="TextBox 5">
            <a:extLst>
              <a:ext uri="{FF2B5EF4-FFF2-40B4-BE49-F238E27FC236}">
                <a16:creationId xmlns:a16="http://schemas.microsoft.com/office/drawing/2014/main" id="{53B2C728-2935-E842-C6E5-B32FCE21CA1B}"/>
              </a:ext>
            </a:extLst>
          </p:cNvPr>
          <p:cNvSpPr txBox="1"/>
          <p:nvPr userDrawn="1"/>
        </p:nvSpPr>
        <p:spPr>
          <a:xfrm>
            <a:off x="1629673" y="1563901"/>
            <a:ext cx="7921095" cy="828675"/>
          </a:xfrm>
          <a:prstGeom prst="rect">
            <a:avLst/>
          </a:prstGeom>
        </p:spPr>
        <p:txBody>
          <a:bodyPr lIns="0" tIns="0" rIns="0" bIns="0" rtlCol="0" anchor="ctr" anchorCtr="0">
            <a:spAutoFit/>
          </a:bodyPr>
          <a:lstStyle/>
          <a:p>
            <a:pPr>
              <a:lnSpc>
                <a:spcPts val="6599"/>
              </a:lnSpc>
            </a:pPr>
            <a:r>
              <a:rPr lang="en-US" sz="5499" b="0" i="1" spc="300" dirty="0">
                <a:solidFill>
                  <a:srgbClr val="FFFFFF"/>
                </a:solidFill>
                <a:latin typeface="Franklin Gothic Medium" panose="020B0603020102020204" pitchFamily="34" charset="0"/>
              </a:rPr>
              <a:t>MINISTRY IN ACTION</a:t>
            </a:r>
          </a:p>
        </p:txBody>
      </p:sp>
    </p:spTree>
    <p:extLst>
      <p:ext uri="{BB962C8B-B14F-4D97-AF65-F5344CB8AC3E}">
        <p14:creationId xmlns:p14="http://schemas.microsoft.com/office/powerpoint/2010/main" val="12632642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Lesson Intro">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0BDA4DC-1B83-6A00-C0BD-058CC744263B}"/>
              </a:ext>
            </a:extLst>
          </p:cNvPr>
          <p:cNvPicPr>
            <a:picLocks noChangeAspect="1"/>
          </p:cNvPicPr>
          <p:nvPr userDrawn="1"/>
        </p:nvPicPr>
        <p:blipFill rotWithShape="1">
          <a:blip r:embed="rId2">
            <a:duotone>
              <a:prstClr val="black"/>
              <a:srgbClr val="634359">
                <a:tint val="45000"/>
                <a:satMod val="400000"/>
              </a:srgbClr>
            </a:duotone>
            <a:extLst>
              <a:ext uri="{28A0092B-C50C-407E-A947-70E740481C1C}">
                <a14:useLocalDpi xmlns:a14="http://schemas.microsoft.com/office/drawing/2010/main"/>
              </a:ext>
            </a:extLst>
          </a:blip>
          <a:srcRect/>
          <a:stretch/>
        </p:blipFill>
        <p:spPr>
          <a:xfrm flipH="1">
            <a:off x="1028700" y="1028700"/>
            <a:ext cx="16230600" cy="8229600"/>
          </a:xfrm>
          <a:prstGeom prst="rect">
            <a:avLst/>
          </a:prstGeom>
        </p:spPr>
      </p:pic>
      <p:grpSp>
        <p:nvGrpSpPr>
          <p:cNvPr id="4" name="Group 3">
            <a:extLst>
              <a:ext uri="{FF2B5EF4-FFF2-40B4-BE49-F238E27FC236}">
                <a16:creationId xmlns:a16="http://schemas.microsoft.com/office/drawing/2014/main" id="{0CAE5721-1484-37D6-18D0-64555C916B1B}"/>
              </a:ext>
            </a:extLst>
          </p:cNvPr>
          <p:cNvGrpSpPr/>
          <p:nvPr userDrawn="1"/>
        </p:nvGrpSpPr>
        <p:grpSpPr>
          <a:xfrm>
            <a:off x="9332443" y="3009900"/>
            <a:ext cx="8955558" cy="4813872"/>
            <a:chOff x="0" y="0"/>
            <a:chExt cx="3034592" cy="1955339"/>
          </a:xfrm>
          <a:solidFill>
            <a:srgbClr val="1C2327"/>
          </a:solidFill>
        </p:grpSpPr>
        <p:sp>
          <p:nvSpPr>
            <p:cNvPr id="5" name="Freeform 4">
              <a:extLst>
                <a:ext uri="{FF2B5EF4-FFF2-40B4-BE49-F238E27FC236}">
                  <a16:creationId xmlns:a16="http://schemas.microsoft.com/office/drawing/2014/main" id="{B19803EB-0502-2CAA-D100-8A9FDD604CF3}"/>
                </a:ext>
              </a:extLst>
            </p:cNvPr>
            <p:cNvSpPr/>
            <p:nvPr/>
          </p:nvSpPr>
          <p:spPr>
            <a:xfrm>
              <a:off x="0" y="0"/>
              <a:ext cx="3034592" cy="1955339"/>
            </a:xfrm>
            <a:custGeom>
              <a:avLst/>
              <a:gdLst/>
              <a:ahLst/>
              <a:cxnLst/>
              <a:rect l="l" t="t" r="r" b="b"/>
              <a:pathLst>
                <a:path w="3034592" h="1955339">
                  <a:moveTo>
                    <a:pt x="0" y="0"/>
                  </a:moveTo>
                  <a:lnTo>
                    <a:pt x="3034592" y="0"/>
                  </a:lnTo>
                  <a:lnTo>
                    <a:pt x="3034592" y="1955339"/>
                  </a:lnTo>
                  <a:lnTo>
                    <a:pt x="0" y="1955339"/>
                  </a:lnTo>
                  <a:close/>
                </a:path>
              </a:pathLst>
            </a:custGeom>
            <a:grpFill/>
          </p:spPr>
          <p:txBody>
            <a:bodyPr/>
            <a:lstStyle/>
            <a:p>
              <a:endParaRPr lang="en-US" dirty="0"/>
            </a:p>
          </p:txBody>
        </p:sp>
      </p:grpSp>
      <p:sp>
        <p:nvSpPr>
          <p:cNvPr id="8" name="AutoShape 7">
            <a:extLst>
              <a:ext uri="{FF2B5EF4-FFF2-40B4-BE49-F238E27FC236}">
                <a16:creationId xmlns:a16="http://schemas.microsoft.com/office/drawing/2014/main" id="{3F610FF4-2B60-ABC1-FB94-125F76CF7806}"/>
              </a:ext>
            </a:extLst>
          </p:cNvPr>
          <p:cNvSpPr/>
          <p:nvPr/>
        </p:nvSpPr>
        <p:spPr>
          <a:xfrm>
            <a:off x="9656648" y="5600700"/>
            <a:ext cx="8600872" cy="62928"/>
          </a:xfrm>
          <a:prstGeom prst="rect">
            <a:avLst/>
          </a:prstGeom>
          <a:solidFill>
            <a:srgbClr val="634359"/>
          </a:solidFill>
          <a:ln>
            <a:noFill/>
          </a:ln>
        </p:spPr>
        <p:txBody>
          <a:bodyPr/>
          <a:lstStyle/>
          <a:p>
            <a:endParaRPr lang="en-US"/>
          </a:p>
        </p:txBody>
      </p:sp>
    </p:spTree>
    <p:extLst>
      <p:ext uri="{BB962C8B-B14F-4D97-AF65-F5344CB8AC3E}">
        <p14:creationId xmlns:p14="http://schemas.microsoft.com/office/powerpoint/2010/main" val="399327233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iscussion Questions">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0BDA4DC-1B83-6A00-C0BD-058CC744263B}"/>
              </a:ext>
            </a:extLst>
          </p:cNvPr>
          <p:cNvPicPr>
            <a:picLocks noChangeAspect="1"/>
          </p:cNvPicPr>
          <p:nvPr userDrawn="1"/>
        </p:nvPicPr>
        <p:blipFill rotWithShape="1">
          <a:blip r:embed="rId2">
            <a:duotone>
              <a:prstClr val="black"/>
              <a:srgbClr val="634359">
                <a:tint val="45000"/>
                <a:satMod val="400000"/>
              </a:srgbClr>
            </a:duotone>
            <a:extLst>
              <a:ext uri="{28A0092B-C50C-407E-A947-70E740481C1C}">
                <a14:useLocalDpi xmlns:a14="http://schemas.microsoft.com/office/drawing/2010/main"/>
              </a:ext>
            </a:extLst>
          </a:blip>
          <a:srcRect/>
          <a:stretch/>
        </p:blipFill>
        <p:spPr>
          <a:xfrm>
            <a:off x="1028700" y="1028700"/>
            <a:ext cx="16230600" cy="8229600"/>
          </a:xfrm>
          <a:prstGeom prst="rect">
            <a:avLst/>
          </a:prstGeom>
        </p:spPr>
      </p:pic>
      <p:grpSp>
        <p:nvGrpSpPr>
          <p:cNvPr id="4" name="Group 3">
            <a:extLst>
              <a:ext uri="{FF2B5EF4-FFF2-40B4-BE49-F238E27FC236}">
                <a16:creationId xmlns:a16="http://schemas.microsoft.com/office/drawing/2014/main" id="{0CAE5721-1484-37D6-18D0-64555C916B1B}"/>
              </a:ext>
            </a:extLst>
          </p:cNvPr>
          <p:cNvGrpSpPr/>
          <p:nvPr userDrawn="1"/>
        </p:nvGrpSpPr>
        <p:grpSpPr>
          <a:xfrm>
            <a:off x="228599" y="2133600"/>
            <a:ext cx="10287001" cy="6019800"/>
            <a:chOff x="0" y="0"/>
            <a:chExt cx="3034592" cy="1955339"/>
          </a:xfrm>
          <a:solidFill>
            <a:srgbClr val="1C2327"/>
          </a:solidFill>
        </p:grpSpPr>
        <p:sp>
          <p:nvSpPr>
            <p:cNvPr id="5" name="Freeform 4">
              <a:extLst>
                <a:ext uri="{FF2B5EF4-FFF2-40B4-BE49-F238E27FC236}">
                  <a16:creationId xmlns:a16="http://schemas.microsoft.com/office/drawing/2014/main" id="{B19803EB-0502-2CAA-D100-8A9FDD604CF3}"/>
                </a:ext>
              </a:extLst>
            </p:cNvPr>
            <p:cNvSpPr/>
            <p:nvPr/>
          </p:nvSpPr>
          <p:spPr>
            <a:xfrm>
              <a:off x="0" y="0"/>
              <a:ext cx="3034592" cy="1955339"/>
            </a:xfrm>
            <a:custGeom>
              <a:avLst/>
              <a:gdLst/>
              <a:ahLst/>
              <a:cxnLst/>
              <a:rect l="l" t="t" r="r" b="b"/>
              <a:pathLst>
                <a:path w="3034592" h="1955339">
                  <a:moveTo>
                    <a:pt x="0" y="0"/>
                  </a:moveTo>
                  <a:lnTo>
                    <a:pt x="3034592" y="0"/>
                  </a:lnTo>
                  <a:lnTo>
                    <a:pt x="3034592" y="1955339"/>
                  </a:lnTo>
                  <a:lnTo>
                    <a:pt x="0" y="1955339"/>
                  </a:lnTo>
                  <a:close/>
                </a:path>
              </a:pathLst>
            </a:custGeom>
            <a:grpFill/>
          </p:spPr>
          <p:txBody>
            <a:bodyPr/>
            <a:lstStyle/>
            <a:p>
              <a:endParaRPr lang="en-US" dirty="0"/>
            </a:p>
          </p:txBody>
        </p:sp>
      </p:grpSp>
      <p:sp>
        <p:nvSpPr>
          <p:cNvPr id="8" name="AutoShape 7">
            <a:extLst>
              <a:ext uri="{FF2B5EF4-FFF2-40B4-BE49-F238E27FC236}">
                <a16:creationId xmlns:a16="http://schemas.microsoft.com/office/drawing/2014/main" id="{3F610FF4-2B60-ABC1-FB94-125F76CF7806}"/>
              </a:ext>
            </a:extLst>
          </p:cNvPr>
          <p:cNvSpPr/>
          <p:nvPr/>
        </p:nvSpPr>
        <p:spPr>
          <a:xfrm flipV="1">
            <a:off x="0" y="3404033"/>
            <a:ext cx="9912927" cy="64008"/>
          </a:xfrm>
          <a:prstGeom prst="rect">
            <a:avLst/>
          </a:prstGeom>
          <a:solidFill>
            <a:srgbClr val="634359"/>
          </a:solidFill>
          <a:ln>
            <a:noFill/>
          </a:ln>
        </p:spPr>
        <p:txBody>
          <a:bodyPr/>
          <a:lstStyle/>
          <a:p>
            <a:endParaRPr lang="en-US"/>
          </a:p>
        </p:txBody>
      </p:sp>
      <p:sp>
        <p:nvSpPr>
          <p:cNvPr id="2" name="TextBox 1">
            <a:extLst>
              <a:ext uri="{FF2B5EF4-FFF2-40B4-BE49-F238E27FC236}">
                <a16:creationId xmlns:a16="http://schemas.microsoft.com/office/drawing/2014/main" id="{906E28C3-087B-BEBD-2EC3-AF8F60E82500}"/>
              </a:ext>
            </a:extLst>
          </p:cNvPr>
          <p:cNvSpPr txBox="1"/>
          <p:nvPr userDrawn="1"/>
        </p:nvSpPr>
        <p:spPr>
          <a:xfrm>
            <a:off x="1226127" y="2382224"/>
            <a:ext cx="8686800" cy="938719"/>
          </a:xfrm>
          <a:prstGeom prst="rect">
            <a:avLst/>
          </a:prstGeom>
          <a:noFill/>
        </p:spPr>
        <p:txBody>
          <a:bodyPr wrap="square">
            <a:spAutoFit/>
          </a:bodyPr>
          <a:lstStyle/>
          <a:p>
            <a:r>
              <a:rPr lang="en-US" sz="5500" dirty="0">
                <a:solidFill>
                  <a:schemeClr val="bg1">
                    <a:lumMod val="95000"/>
                  </a:schemeClr>
                </a:solidFill>
                <a:latin typeface="Franklin Gothic Medium" panose="020B0603020102020204" pitchFamily="34" charset="0"/>
              </a:rPr>
              <a:t>DISCUSSION QUESTIONS</a:t>
            </a:r>
            <a:endParaRPr lang="en-US" sz="5500" dirty="0">
              <a:solidFill>
                <a:schemeClr val="bg1">
                  <a:lumMod val="95000"/>
                </a:schemeClr>
              </a:solidFill>
            </a:endParaRPr>
          </a:p>
        </p:txBody>
      </p:sp>
    </p:spTree>
    <p:extLst>
      <p:ext uri="{BB962C8B-B14F-4D97-AF65-F5344CB8AC3E}">
        <p14:creationId xmlns:p14="http://schemas.microsoft.com/office/powerpoint/2010/main" val="210501316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opyright">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0BDA4DC-1B83-6A00-C0BD-058CC744263B}"/>
              </a:ext>
            </a:extLst>
          </p:cNvPr>
          <p:cNvPicPr>
            <a:picLocks noChangeAspect="1"/>
          </p:cNvPicPr>
          <p:nvPr userDrawn="1"/>
        </p:nvPicPr>
        <p:blipFill rotWithShape="1">
          <a:blip r:embed="rId2">
            <a:duotone>
              <a:prstClr val="black"/>
              <a:srgbClr val="634359">
                <a:tint val="45000"/>
                <a:satMod val="400000"/>
              </a:srgbClr>
            </a:duotone>
            <a:extLst>
              <a:ext uri="{28A0092B-C50C-407E-A947-70E740481C1C}">
                <a14:useLocalDpi xmlns:a14="http://schemas.microsoft.com/office/drawing/2010/main" val="0"/>
              </a:ext>
            </a:extLst>
          </a:blip>
          <a:srcRect t="-861" b="3756"/>
          <a:stretch/>
        </p:blipFill>
        <p:spPr>
          <a:xfrm>
            <a:off x="914400" y="647700"/>
            <a:ext cx="16230600" cy="8870014"/>
          </a:xfrm>
          <a:prstGeom prst="rect">
            <a:avLst/>
          </a:prstGeom>
        </p:spPr>
      </p:pic>
      <p:grpSp>
        <p:nvGrpSpPr>
          <p:cNvPr id="4" name="Group 3">
            <a:extLst>
              <a:ext uri="{FF2B5EF4-FFF2-40B4-BE49-F238E27FC236}">
                <a16:creationId xmlns:a16="http://schemas.microsoft.com/office/drawing/2014/main" id="{0CAE5721-1484-37D6-18D0-64555C916B1B}"/>
              </a:ext>
            </a:extLst>
          </p:cNvPr>
          <p:cNvGrpSpPr/>
          <p:nvPr userDrawn="1"/>
        </p:nvGrpSpPr>
        <p:grpSpPr>
          <a:xfrm>
            <a:off x="9332443" y="2253309"/>
            <a:ext cx="8955558" cy="5780383"/>
            <a:chOff x="0" y="0"/>
            <a:chExt cx="3034592" cy="1955339"/>
          </a:xfrm>
        </p:grpSpPr>
        <p:sp>
          <p:nvSpPr>
            <p:cNvPr id="5" name="Freeform 4">
              <a:extLst>
                <a:ext uri="{FF2B5EF4-FFF2-40B4-BE49-F238E27FC236}">
                  <a16:creationId xmlns:a16="http://schemas.microsoft.com/office/drawing/2014/main" id="{B19803EB-0502-2CAA-D100-8A9FDD604CF3}"/>
                </a:ext>
              </a:extLst>
            </p:cNvPr>
            <p:cNvSpPr/>
            <p:nvPr/>
          </p:nvSpPr>
          <p:spPr>
            <a:xfrm>
              <a:off x="0" y="0"/>
              <a:ext cx="3034592" cy="1955339"/>
            </a:xfrm>
            <a:custGeom>
              <a:avLst/>
              <a:gdLst/>
              <a:ahLst/>
              <a:cxnLst/>
              <a:rect l="l" t="t" r="r" b="b"/>
              <a:pathLst>
                <a:path w="3034592" h="1955339">
                  <a:moveTo>
                    <a:pt x="0" y="0"/>
                  </a:moveTo>
                  <a:lnTo>
                    <a:pt x="3034592" y="0"/>
                  </a:lnTo>
                  <a:lnTo>
                    <a:pt x="3034592" y="1955339"/>
                  </a:lnTo>
                  <a:lnTo>
                    <a:pt x="0" y="1955339"/>
                  </a:lnTo>
                  <a:close/>
                </a:path>
              </a:pathLst>
            </a:custGeom>
            <a:solidFill>
              <a:srgbClr val="1C2327"/>
            </a:solidFill>
          </p:spPr>
          <p:txBody>
            <a:bodyPr/>
            <a:lstStyle/>
            <a:p>
              <a:endParaRPr lang="en-US"/>
            </a:p>
          </p:txBody>
        </p:sp>
      </p:grpSp>
      <p:grpSp>
        <p:nvGrpSpPr>
          <p:cNvPr id="6" name="Group 5">
            <a:extLst>
              <a:ext uri="{FF2B5EF4-FFF2-40B4-BE49-F238E27FC236}">
                <a16:creationId xmlns:a16="http://schemas.microsoft.com/office/drawing/2014/main" id="{8F135030-7FE6-23F9-110C-E87B3C347161}"/>
              </a:ext>
            </a:extLst>
          </p:cNvPr>
          <p:cNvGrpSpPr/>
          <p:nvPr userDrawn="1"/>
        </p:nvGrpSpPr>
        <p:grpSpPr>
          <a:xfrm>
            <a:off x="9702445" y="2598378"/>
            <a:ext cx="8600872" cy="5120480"/>
            <a:chOff x="0" y="-28575"/>
            <a:chExt cx="11943440" cy="6827307"/>
          </a:xfrm>
        </p:grpSpPr>
        <p:sp>
          <p:nvSpPr>
            <p:cNvPr id="7" name="TextBox 6">
              <a:extLst>
                <a:ext uri="{FF2B5EF4-FFF2-40B4-BE49-F238E27FC236}">
                  <a16:creationId xmlns:a16="http://schemas.microsoft.com/office/drawing/2014/main" id="{E0327DF5-3827-77F9-7042-1AD30E5E25EE}"/>
                </a:ext>
              </a:extLst>
            </p:cNvPr>
            <p:cNvSpPr txBox="1"/>
            <p:nvPr/>
          </p:nvSpPr>
          <p:spPr>
            <a:xfrm>
              <a:off x="0" y="-28575"/>
              <a:ext cx="9119780" cy="2179400"/>
            </a:xfrm>
            <a:prstGeom prst="rect">
              <a:avLst/>
            </a:prstGeom>
          </p:spPr>
          <p:txBody>
            <a:bodyPr lIns="0" tIns="0" rIns="0" bIns="0" rtlCol="0" anchor="t">
              <a:spAutoFit/>
            </a:bodyPr>
            <a:lstStyle/>
            <a:p>
              <a:pPr>
                <a:lnSpc>
                  <a:spcPts val="3328"/>
                </a:lnSpc>
              </a:pPr>
              <a:r>
                <a:rPr lang="en-US" sz="2600" spc="169" dirty="0">
                  <a:solidFill>
                    <a:srgbClr val="FFFFFF"/>
                  </a:solidFill>
                  <a:latin typeface="Franklin Gothic Medium" panose="020B0603020102020204" pitchFamily="34" charset="0"/>
                </a:rPr>
                <a:t>© 2026 by Gospel Publishing House</a:t>
              </a:r>
            </a:p>
            <a:p>
              <a:pPr>
                <a:lnSpc>
                  <a:spcPts val="3328"/>
                </a:lnSpc>
              </a:pPr>
              <a:r>
                <a:rPr lang="en-US" sz="2600" spc="169" dirty="0">
                  <a:solidFill>
                    <a:srgbClr val="FFFFFF"/>
                  </a:solidFill>
                  <a:latin typeface="Franklin Gothic Medium" panose="020B0603020102020204" pitchFamily="34" charset="0"/>
                </a:rPr>
                <a:t>1445 N. Boonville Ave.</a:t>
              </a:r>
              <a:br>
                <a:rPr lang="en-US" sz="2600" spc="169" dirty="0">
                  <a:solidFill>
                    <a:srgbClr val="FFFFFF"/>
                  </a:solidFill>
                  <a:latin typeface="Franklin Gothic Medium" panose="020B0603020102020204" pitchFamily="34" charset="0"/>
                </a:rPr>
              </a:br>
              <a:r>
                <a:rPr lang="en-US" sz="2600" spc="104" dirty="0">
                  <a:solidFill>
                    <a:srgbClr val="FFFFFF"/>
                  </a:solidFill>
                  <a:latin typeface="Franklin Gothic Medium" panose="020B0603020102020204" pitchFamily="34" charset="0"/>
                </a:rPr>
                <a:t>Springfield, MO 65802</a:t>
              </a:r>
            </a:p>
            <a:p>
              <a:pPr>
                <a:lnSpc>
                  <a:spcPts val="3328"/>
                </a:lnSpc>
              </a:pPr>
              <a:r>
                <a:rPr lang="en-US" sz="1613" b="0" i="1" spc="104" dirty="0">
                  <a:solidFill>
                    <a:srgbClr val="FFFFFF"/>
                  </a:solidFill>
                  <a:latin typeface="Franklin Gothic Medium" panose="020B0603020102020204" pitchFamily="34" charset="0"/>
                </a:rPr>
                <a:t>All rights reserved. </a:t>
              </a:r>
            </a:p>
          </p:txBody>
        </p:sp>
        <p:sp>
          <p:nvSpPr>
            <p:cNvPr id="8" name="AutoShape 7">
              <a:extLst>
                <a:ext uri="{FF2B5EF4-FFF2-40B4-BE49-F238E27FC236}">
                  <a16:creationId xmlns:a16="http://schemas.microsoft.com/office/drawing/2014/main" id="{3F610FF4-2B60-ABC1-FB94-125F76CF7806}"/>
                </a:ext>
              </a:extLst>
            </p:cNvPr>
            <p:cNvSpPr/>
            <p:nvPr/>
          </p:nvSpPr>
          <p:spPr>
            <a:xfrm>
              <a:off x="0" y="2671418"/>
              <a:ext cx="11943440" cy="85344"/>
            </a:xfrm>
            <a:prstGeom prst="rect">
              <a:avLst/>
            </a:prstGeom>
            <a:solidFill>
              <a:srgbClr val="634359"/>
            </a:solidFill>
          </p:spPr>
          <p:txBody>
            <a:bodyPr/>
            <a:lstStyle/>
            <a:p>
              <a:endParaRPr lang="en-US"/>
            </a:p>
          </p:txBody>
        </p:sp>
        <p:sp>
          <p:nvSpPr>
            <p:cNvPr id="9" name="TextBox 8">
              <a:extLst>
                <a:ext uri="{FF2B5EF4-FFF2-40B4-BE49-F238E27FC236}">
                  <a16:creationId xmlns:a16="http://schemas.microsoft.com/office/drawing/2014/main" id="{B8E55F79-2169-9886-8F77-1E9C388F9A3F}"/>
                </a:ext>
              </a:extLst>
            </p:cNvPr>
            <p:cNvSpPr txBox="1"/>
            <p:nvPr/>
          </p:nvSpPr>
          <p:spPr>
            <a:xfrm>
              <a:off x="0" y="3238612"/>
              <a:ext cx="9119781" cy="3560120"/>
            </a:xfrm>
            <a:prstGeom prst="rect">
              <a:avLst/>
            </a:prstGeom>
          </p:spPr>
          <p:txBody>
            <a:bodyPr lIns="0" tIns="0" rIns="0" bIns="0" rtlCol="0" anchor="t">
              <a:spAutoFit/>
            </a:bodyPr>
            <a:lstStyle/>
            <a:p>
              <a:pPr>
                <a:lnSpc>
                  <a:spcPts val="1919"/>
                </a:lnSpc>
              </a:pPr>
              <a:r>
                <a:rPr lang="en-US" sz="1499" spc="97" dirty="0">
                  <a:solidFill>
                    <a:srgbClr val="FFFFFF"/>
                  </a:solidFill>
                  <a:latin typeface="Corbel" panose="020B0503020204020204" pitchFamily="34" charset="0"/>
                </a:rPr>
                <a:t>Photos sourced from GPH and Getty Images.</a:t>
              </a:r>
            </a:p>
            <a:p>
              <a:pPr>
                <a:lnSpc>
                  <a:spcPts val="1919"/>
                </a:lnSpc>
              </a:pPr>
              <a:endParaRPr lang="en-US" sz="1499" spc="97" dirty="0">
                <a:solidFill>
                  <a:srgbClr val="FFFFFF"/>
                </a:solidFill>
                <a:latin typeface="Corbel" panose="020B0503020204020204" pitchFamily="34" charset="0"/>
              </a:endParaRPr>
            </a:p>
            <a:p>
              <a:pPr>
                <a:lnSpc>
                  <a:spcPts val="1919"/>
                </a:lnSpc>
              </a:pPr>
              <a:r>
                <a:rPr lang="en-US" sz="1499" spc="97" dirty="0">
                  <a:solidFill>
                    <a:srgbClr val="FFFFFF"/>
                  </a:solidFill>
                  <a:latin typeface="Corbel" panose="020B0503020204020204" pitchFamily="34" charset="0"/>
                </a:rPr>
                <a:t>Scripture quotations are taken from the Holy Bible, New Living Translation, copyright © 1996, 2004, 2015 by Tyndale House Foundation. Used by permission of Tyndale House Publishers, Carol Stream, Illinois 60188, USA. All rights reserved. TYNDALE, New Living Translation, NLT, the New Living Translation logo, and Tyndale’s Quill logo are registered trademarks of Tyndale House Publishers.</a:t>
              </a:r>
            </a:p>
            <a:p>
              <a:pPr>
                <a:lnSpc>
                  <a:spcPts val="1919"/>
                </a:lnSpc>
              </a:pPr>
              <a:endParaRPr lang="en-US" sz="1499" spc="97" dirty="0">
                <a:solidFill>
                  <a:srgbClr val="FFFFFF"/>
                </a:solidFill>
                <a:latin typeface="Corbel" panose="020B0503020204020204" pitchFamily="34" charset="0"/>
              </a:endParaRPr>
            </a:p>
            <a:p>
              <a:pPr>
                <a:lnSpc>
                  <a:spcPts val="1919"/>
                </a:lnSpc>
              </a:pPr>
              <a:r>
                <a:rPr lang="en-US" sz="1499" spc="97" dirty="0">
                  <a:solidFill>
                    <a:srgbClr val="FFFFFF"/>
                  </a:solidFill>
                  <a:latin typeface="Corbel" panose="020B0503020204020204" pitchFamily="34" charset="0"/>
                </a:rPr>
                <a:t>Scripture quotations noted as (KJV) are taken from The Authorized (King James) Version.</a:t>
              </a:r>
            </a:p>
          </p:txBody>
        </p:sp>
      </p:grpSp>
    </p:spTree>
    <p:extLst>
      <p:ext uri="{BB962C8B-B14F-4D97-AF65-F5344CB8AC3E}">
        <p14:creationId xmlns:p14="http://schemas.microsoft.com/office/powerpoint/2010/main" val="137952653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Map/Photo">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94C4E82A-85DA-C4BA-BF5C-358BDFB68456}"/>
              </a:ext>
            </a:extLst>
          </p:cNvPr>
          <p:cNvSpPr>
            <a:spLocks noGrp="1"/>
          </p:cNvSpPr>
          <p:nvPr>
            <p:ph type="pic" sz="quarter" idx="10" hasCustomPrompt="1"/>
          </p:nvPr>
        </p:nvSpPr>
        <p:spPr>
          <a:xfrm>
            <a:off x="911225" y="876300"/>
            <a:ext cx="16462375" cy="8305799"/>
          </a:xfrm>
          <a:prstGeom prst="rect">
            <a:avLst/>
          </a:prstGeom>
        </p:spPr>
        <p:txBody>
          <a:bodyPr/>
          <a:lstStyle>
            <a:lvl1pPr marL="0" indent="0">
              <a:buNone/>
              <a:defRPr>
                <a:solidFill>
                  <a:schemeClr val="bg1"/>
                </a:solidFill>
              </a:defRPr>
            </a:lvl1pPr>
          </a:lstStyle>
          <a:p>
            <a:r>
              <a:rPr lang="en-US" dirty="0"/>
              <a:t>Click to add map/photo</a:t>
            </a:r>
          </a:p>
        </p:txBody>
      </p:sp>
    </p:spTree>
    <p:extLst>
      <p:ext uri="{BB962C8B-B14F-4D97-AF65-F5344CB8AC3E}">
        <p14:creationId xmlns:p14="http://schemas.microsoft.com/office/powerpoint/2010/main" val="77780898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Video">
    <p:spTree>
      <p:nvGrpSpPr>
        <p:cNvPr id="1" name=""/>
        <p:cNvGrpSpPr/>
        <p:nvPr/>
      </p:nvGrpSpPr>
      <p:grpSpPr>
        <a:xfrm>
          <a:off x="0" y="0"/>
          <a:ext cx="0" cy="0"/>
          <a:chOff x="0" y="0"/>
          <a:chExt cx="0" cy="0"/>
        </a:xfrm>
      </p:grpSpPr>
      <p:sp>
        <p:nvSpPr>
          <p:cNvPr id="3" name="Media Placeholder 2">
            <a:extLst>
              <a:ext uri="{FF2B5EF4-FFF2-40B4-BE49-F238E27FC236}">
                <a16:creationId xmlns:a16="http://schemas.microsoft.com/office/drawing/2014/main" id="{353E3FB9-F5E0-EE74-DC77-44698D94D15C}"/>
              </a:ext>
            </a:extLst>
          </p:cNvPr>
          <p:cNvSpPr>
            <a:spLocks noGrp="1"/>
          </p:cNvSpPr>
          <p:nvPr>
            <p:ph type="media" sz="quarter" idx="11" hasCustomPrompt="1"/>
          </p:nvPr>
        </p:nvSpPr>
        <p:spPr>
          <a:xfrm>
            <a:off x="0" y="0"/>
            <a:ext cx="18288000" cy="10287000"/>
          </a:xfrm>
          <a:prstGeom prst="rect">
            <a:avLst/>
          </a:prstGeom>
        </p:spPr>
        <p:txBody>
          <a:bodyPr/>
          <a:lstStyle>
            <a:lvl1pPr marL="0" indent="0">
              <a:buNone/>
              <a:defRPr>
                <a:solidFill>
                  <a:schemeClr val="bg1"/>
                </a:solidFill>
              </a:defRPr>
            </a:lvl1pPr>
          </a:lstStyle>
          <a:p>
            <a:r>
              <a:rPr lang="en-US" dirty="0"/>
              <a:t>Click to add video</a:t>
            </a:r>
          </a:p>
        </p:txBody>
      </p:sp>
    </p:spTree>
    <p:extLst>
      <p:ext uri="{BB962C8B-B14F-4D97-AF65-F5344CB8AC3E}">
        <p14:creationId xmlns:p14="http://schemas.microsoft.com/office/powerpoint/2010/main" val="117181384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ming Up Next Week">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B3C75D2-AE5B-6F7C-E508-B0FE8C83E626}"/>
              </a:ext>
            </a:extLst>
          </p:cNvPr>
          <p:cNvPicPr>
            <a:picLocks noChangeAspect="1"/>
          </p:cNvPicPr>
          <p:nvPr userDrawn="1"/>
        </p:nvPicPr>
        <p:blipFill>
          <a:blip r:embed="rId2">
            <a:duotone>
              <a:prstClr val="black"/>
              <a:srgbClr val="634359">
                <a:tint val="45000"/>
                <a:satMod val="400000"/>
              </a:srgbClr>
            </a:duotone>
            <a:extLst>
              <a:ext uri="{28A0092B-C50C-407E-A947-70E740481C1C}">
                <a14:useLocalDpi xmlns:a14="http://schemas.microsoft.com/office/drawing/2010/main"/>
              </a:ext>
            </a:extLst>
          </a:blip>
          <a:srcRect/>
          <a:stretch/>
        </p:blipFill>
        <p:spPr>
          <a:xfrm>
            <a:off x="0" y="0"/>
            <a:ext cx="9174633" cy="10287000"/>
          </a:xfrm>
          <a:prstGeom prst="rect">
            <a:avLst/>
          </a:prstGeom>
        </p:spPr>
      </p:pic>
      <p:sp>
        <p:nvSpPr>
          <p:cNvPr id="4" name="AutoShape 4">
            <a:extLst>
              <a:ext uri="{FF2B5EF4-FFF2-40B4-BE49-F238E27FC236}">
                <a16:creationId xmlns:a16="http://schemas.microsoft.com/office/drawing/2014/main" id="{1716F096-317B-FE5B-CA00-165FA955B9A2}"/>
              </a:ext>
            </a:extLst>
          </p:cNvPr>
          <p:cNvSpPr/>
          <p:nvPr userDrawn="1"/>
        </p:nvSpPr>
        <p:spPr>
          <a:xfrm>
            <a:off x="8001000" y="1028700"/>
            <a:ext cx="10287000" cy="1899077"/>
          </a:xfrm>
          <a:prstGeom prst="rect">
            <a:avLst/>
          </a:prstGeom>
          <a:solidFill>
            <a:srgbClr val="634359"/>
          </a:solidFill>
        </p:spPr>
        <p:txBody>
          <a:bodyPr/>
          <a:lstStyle/>
          <a:p>
            <a:endParaRPr lang="en-US" dirty="0"/>
          </a:p>
        </p:txBody>
      </p:sp>
      <p:sp>
        <p:nvSpPr>
          <p:cNvPr id="5" name="TextBox 5">
            <a:extLst>
              <a:ext uri="{FF2B5EF4-FFF2-40B4-BE49-F238E27FC236}">
                <a16:creationId xmlns:a16="http://schemas.microsoft.com/office/drawing/2014/main" id="{53B2C728-2935-E842-C6E5-B32FCE21CA1B}"/>
              </a:ext>
            </a:extLst>
          </p:cNvPr>
          <p:cNvSpPr txBox="1"/>
          <p:nvPr userDrawn="1"/>
        </p:nvSpPr>
        <p:spPr>
          <a:xfrm>
            <a:off x="8534400" y="1579732"/>
            <a:ext cx="9220200" cy="797013"/>
          </a:xfrm>
          <a:prstGeom prst="rect">
            <a:avLst/>
          </a:prstGeom>
        </p:spPr>
        <p:txBody>
          <a:bodyPr wrap="square" lIns="0" tIns="0" rIns="0" bIns="0" rtlCol="0" anchor="ctr" anchorCtr="0">
            <a:spAutoFit/>
          </a:bodyPr>
          <a:lstStyle/>
          <a:p>
            <a:pPr algn="r">
              <a:lnSpc>
                <a:spcPts val="6599"/>
              </a:lnSpc>
            </a:pPr>
            <a:r>
              <a:rPr lang="en-US" sz="5499" b="0" i="1" spc="300" dirty="0">
                <a:solidFill>
                  <a:srgbClr val="FFFFFF"/>
                </a:solidFill>
                <a:latin typeface="Franklin Gothic Medium" panose="020B0603020102020204" pitchFamily="34" charset="0"/>
              </a:rPr>
              <a:t>COMING UP NEXT WEEK:</a:t>
            </a:r>
          </a:p>
        </p:txBody>
      </p:sp>
      <p:sp>
        <p:nvSpPr>
          <p:cNvPr id="2" name="AutoShape 7">
            <a:extLst>
              <a:ext uri="{FF2B5EF4-FFF2-40B4-BE49-F238E27FC236}">
                <a16:creationId xmlns:a16="http://schemas.microsoft.com/office/drawing/2014/main" id="{30871E02-E8F8-41F3-D680-70C207A5A57D}"/>
              </a:ext>
            </a:extLst>
          </p:cNvPr>
          <p:cNvSpPr/>
          <p:nvPr userDrawn="1"/>
        </p:nvSpPr>
        <p:spPr>
          <a:xfrm>
            <a:off x="9687128" y="5600700"/>
            <a:ext cx="8600872" cy="62928"/>
          </a:xfrm>
          <a:prstGeom prst="rect">
            <a:avLst/>
          </a:prstGeom>
          <a:solidFill>
            <a:srgbClr val="634359"/>
          </a:solidFill>
          <a:ln>
            <a:noFill/>
          </a:ln>
        </p:spPr>
        <p:txBody>
          <a:bodyPr/>
          <a:lstStyle/>
          <a:p>
            <a:endParaRPr lang="en-US"/>
          </a:p>
        </p:txBody>
      </p:sp>
    </p:spTree>
    <p:extLst>
      <p:ext uri="{BB962C8B-B14F-4D97-AF65-F5344CB8AC3E}">
        <p14:creationId xmlns:p14="http://schemas.microsoft.com/office/powerpoint/2010/main" val="311766629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54705661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Blank Template 1">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0BDA4DC-1B83-6A00-C0BD-058CC744263B}"/>
              </a:ext>
            </a:extLst>
          </p:cNvPr>
          <p:cNvPicPr>
            <a:picLocks noChangeAspect="1"/>
          </p:cNvPicPr>
          <p:nvPr userDrawn="1"/>
        </p:nvPicPr>
        <p:blipFill rotWithShape="1">
          <a:blip r:embed="rId2">
            <a:duotone>
              <a:prstClr val="black"/>
              <a:srgbClr val="634359">
                <a:tint val="45000"/>
                <a:satMod val="400000"/>
              </a:srgbClr>
            </a:duotone>
            <a:extLst>
              <a:ext uri="{28A0092B-C50C-407E-A947-70E740481C1C}">
                <a14:useLocalDpi xmlns:a14="http://schemas.microsoft.com/office/drawing/2010/main"/>
              </a:ext>
            </a:extLst>
          </a:blip>
          <a:srcRect/>
          <a:stretch/>
        </p:blipFill>
        <p:spPr>
          <a:xfrm>
            <a:off x="1028700" y="1028700"/>
            <a:ext cx="16230600" cy="8229600"/>
          </a:xfrm>
          <a:prstGeom prst="rect">
            <a:avLst/>
          </a:prstGeom>
        </p:spPr>
      </p:pic>
      <p:grpSp>
        <p:nvGrpSpPr>
          <p:cNvPr id="4" name="Group 3">
            <a:extLst>
              <a:ext uri="{FF2B5EF4-FFF2-40B4-BE49-F238E27FC236}">
                <a16:creationId xmlns:a16="http://schemas.microsoft.com/office/drawing/2014/main" id="{0CAE5721-1484-37D6-18D0-64555C916B1B}"/>
              </a:ext>
            </a:extLst>
          </p:cNvPr>
          <p:cNvGrpSpPr/>
          <p:nvPr userDrawn="1"/>
        </p:nvGrpSpPr>
        <p:grpSpPr>
          <a:xfrm>
            <a:off x="228599" y="2133600"/>
            <a:ext cx="10287001" cy="6019800"/>
            <a:chOff x="0" y="0"/>
            <a:chExt cx="3034592" cy="1955339"/>
          </a:xfrm>
          <a:solidFill>
            <a:srgbClr val="1C2327"/>
          </a:solidFill>
        </p:grpSpPr>
        <p:sp>
          <p:nvSpPr>
            <p:cNvPr id="5" name="Freeform 4">
              <a:extLst>
                <a:ext uri="{FF2B5EF4-FFF2-40B4-BE49-F238E27FC236}">
                  <a16:creationId xmlns:a16="http://schemas.microsoft.com/office/drawing/2014/main" id="{B19803EB-0502-2CAA-D100-8A9FDD604CF3}"/>
                </a:ext>
              </a:extLst>
            </p:cNvPr>
            <p:cNvSpPr/>
            <p:nvPr/>
          </p:nvSpPr>
          <p:spPr>
            <a:xfrm>
              <a:off x="0" y="0"/>
              <a:ext cx="3034592" cy="1955339"/>
            </a:xfrm>
            <a:custGeom>
              <a:avLst/>
              <a:gdLst/>
              <a:ahLst/>
              <a:cxnLst/>
              <a:rect l="l" t="t" r="r" b="b"/>
              <a:pathLst>
                <a:path w="3034592" h="1955339">
                  <a:moveTo>
                    <a:pt x="0" y="0"/>
                  </a:moveTo>
                  <a:lnTo>
                    <a:pt x="3034592" y="0"/>
                  </a:lnTo>
                  <a:lnTo>
                    <a:pt x="3034592" y="1955339"/>
                  </a:lnTo>
                  <a:lnTo>
                    <a:pt x="0" y="1955339"/>
                  </a:lnTo>
                  <a:close/>
                </a:path>
              </a:pathLst>
            </a:custGeom>
            <a:grpFill/>
          </p:spPr>
          <p:txBody>
            <a:bodyPr/>
            <a:lstStyle/>
            <a:p>
              <a:endParaRPr lang="en-US" dirty="0"/>
            </a:p>
          </p:txBody>
        </p:sp>
      </p:grpSp>
      <p:sp>
        <p:nvSpPr>
          <p:cNvPr id="8" name="AutoShape 7">
            <a:extLst>
              <a:ext uri="{FF2B5EF4-FFF2-40B4-BE49-F238E27FC236}">
                <a16:creationId xmlns:a16="http://schemas.microsoft.com/office/drawing/2014/main" id="{3F610FF4-2B60-ABC1-FB94-125F76CF7806}"/>
              </a:ext>
            </a:extLst>
          </p:cNvPr>
          <p:cNvSpPr/>
          <p:nvPr/>
        </p:nvSpPr>
        <p:spPr>
          <a:xfrm flipV="1">
            <a:off x="0" y="3390900"/>
            <a:ext cx="9912927" cy="64008"/>
          </a:xfrm>
          <a:prstGeom prst="rect">
            <a:avLst/>
          </a:prstGeom>
          <a:solidFill>
            <a:srgbClr val="634359"/>
          </a:solidFill>
          <a:ln>
            <a:noFill/>
          </a:ln>
        </p:spPr>
        <p:txBody>
          <a:bodyPr/>
          <a:lstStyle/>
          <a:p>
            <a:endParaRPr lang="en-US"/>
          </a:p>
        </p:txBody>
      </p:sp>
    </p:spTree>
    <p:extLst>
      <p:ext uri="{BB962C8B-B14F-4D97-AF65-F5344CB8AC3E}">
        <p14:creationId xmlns:p14="http://schemas.microsoft.com/office/powerpoint/2010/main" val="241142113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theme" Target="../theme/theme2.xml"/><Relationship Id="rId5" Type="http://schemas.openxmlformats.org/officeDocument/2006/relationships/slideLayout" Target="../slideLayouts/slideLayout15.xml"/><Relationship Id="rId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1C2327"/>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55" r:id="rId1"/>
    <p:sldLayoutId id="2147483659" r:id="rId2"/>
    <p:sldLayoutId id="2147483672" r:id="rId3"/>
    <p:sldLayoutId id="2147483670" r:id="rId4"/>
    <p:sldLayoutId id="2147483666" r:id="rId5"/>
    <p:sldLayoutId id="2147483667" r:id="rId6"/>
    <p:sldLayoutId id="2147483671" r:id="rId7"/>
    <p:sldLayoutId id="2147483658" r:id="rId8"/>
    <p:sldLayoutId id="2147483673" r:id="rId9"/>
    <p:sldLayoutId id="2147483674" r:id="rId10"/>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1C2327"/>
        </a:solidFill>
        <a:effectLst/>
      </p:bgPr>
    </p:bg>
    <p:spTree>
      <p:nvGrpSpPr>
        <p:cNvPr id="1" name=""/>
        <p:cNvGrpSpPr/>
        <p:nvPr/>
      </p:nvGrpSpPr>
      <p:grpSpPr>
        <a:xfrm>
          <a:off x="0" y="0"/>
          <a:ext cx="0" cy="0"/>
          <a:chOff x="0" y="0"/>
          <a:chExt cx="0" cy="0"/>
        </a:xfrm>
      </p:grpSpPr>
      <p:sp>
        <p:nvSpPr>
          <p:cNvPr id="2" name="AutoShape 7">
            <a:extLst>
              <a:ext uri="{FF2B5EF4-FFF2-40B4-BE49-F238E27FC236}">
                <a16:creationId xmlns:a16="http://schemas.microsoft.com/office/drawing/2014/main" id="{5D072836-95B9-C12B-588A-DCB348C5FD2E}"/>
              </a:ext>
            </a:extLst>
          </p:cNvPr>
          <p:cNvSpPr/>
          <p:nvPr userDrawn="1"/>
        </p:nvSpPr>
        <p:spPr>
          <a:xfrm>
            <a:off x="0" y="9567300"/>
            <a:ext cx="18288000" cy="719700"/>
          </a:xfrm>
          <a:prstGeom prst="rect">
            <a:avLst/>
          </a:prstGeom>
          <a:solidFill>
            <a:srgbClr val="634359"/>
          </a:solidFill>
        </p:spPr>
        <p:txBody>
          <a:bodyPr/>
          <a:lstStyle/>
          <a:p>
            <a:endParaRPr lang="en-US"/>
          </a:p>
        </p:txBody>
      </p:sp>
      <p:sp>
        <p:nvSpPr>
          <p:cNvPr id="3" name="TextBox 8">
            <a:extLst>
              <a:ext uri="{FF2B5EF4-FFF2-40B4-BE49-F238E27FC236}">
                <a16:creationId xmlns:a16="http://schemas.microsoft.com/office/drawing/2014/main" id="{D702BAF9-6071-A275-BF21-8ABEC3F128DE}"/>
              </a:ext>
            </a:extLst>
          </p:cNvPr>
          <p:cNvSpPr txBox="1"/>
          <p:nvPr userDrawn="1"/>
        </p:nvSpPr>
        <p:spPr>
          <a:xfrm>
            <a:off x="3598259" y="9700455"/>
            <a:ext cx="11091481" cy="397738"/>
          </a:xfrm>
          <a:prstGeom prst="rect">
            <a:avLst/>
          </a:prstGeom>
          <a:solidFill>
            <a:srgbClr val="634359"/>
          </a:solidFill>
        </p:spPr>
        <p:txBody>
          <a:bodyPr wrap="square" lIns="0" tIns="0" rIns="0" bIns="0" rtlCol="0" anchor="t">
            <a:spAutoFit/>
          </a:bodyPr>
          <a:lstStyle/>
          <a:p>
            <a:pPr algn="ctr">
              <a:lnSpc>
                <a:spcPts val="3359"/>
              </a:lnSpc>
            </a:pPr>
            <a:r>
              <a:rPr lang="en-US" sz="2400" spc="180" dirty="0">
                <a:solidFill>
                  <a:srgbClr val="FFFFFF"/>
                </a:solidFill>
                <a:latin typeface="Franklin Gothic Medium" panose="020B0603020102020204" pitchFamily="34" charset="0"/>
              </a:rPr>
              <a:t>LESSON 10—DONKEYS IN THE BIBLE</a:t>
            </a:r>
          </a:p>
        </p:txBody>
      </p:sp>
    </p:spTree>
    <p:extLst>
      <p:ext uri="{BB962C8B-B14F-4D97-AF65-F5344CB8AC3E}">
        <p14:creationId xmlns:p14="http://schemas.microsoft.com/office/powerpoint/2010/main" val="2113399045"/>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8" r:id="rId3"/>
    <p:sldLayoutId id="2147483669" r:id="rId4"/>
    <p:sldLayoutId id="2147483664" r:id="rId5"/>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4.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4.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5.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9.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0.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3636473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DBFC6CAD-4787-D29C-9066-E19B93CFC3EC}"/>
              </a:ext>
            </a:extLst>
          </p:cNvPr>
          <p:cNvSpPr txBox="1"/>
          <p:nvPr/>
        </p:nvSpPr>
        <p:spPr>
          <a:xfrm>
            <a:off x="609600" y="3848100"/>
            <a:ext cx="9220200" cy="2446824"/>
          </a:xfrm>
          <a:prstGeom prst="rect">
            <a:avLst/>
          </a:prstGeom>
        </p:spPr>
        <p:txBody>
          <a:bodyPr wrap="square" lIns="0" tIns="0" rIns="0" bIns="0" rtlCol="0" anchor="t">
            <a:spAutoFit/>
          </a:bodyPr>
          <a:lstStyle/>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How would this depiction of Saul help to validate him as God’s chosen king?</a:t>
            </a:r>
          </a:p>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Why do you think God chooses to elevate those who are humble (James 4:6)?</a:t>
            </a:r>
          </a:p>
        </p:txBody>
      </p:sp>
    </p:spTree>
    <p:extLst>
      <p:ext uri="{BB962C8B-B14F-4D97-AF65-F5344CB8AC3E}">
        <p14:creationId xmlns:p14="http://schemas.microsoft.com/office/powerpoint/2010/main" val="185333780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6BE7465-2CB5-BE1E-AF13-E811FF9F510E}"/>
            </a:ext>
          </a:extLst>
        </p:cNvPr>
        <p:cNvGrpSpPr/>
        <p:nvPr/>
      </p:nvGrpSpPr>
      <p:grpSpPr>
        <a:xfrm>
          <a:off x="0" y="0"/>
          <a:ext cx="0" cy="0"/>
          <a:chOff x="0" y="0"/>
          <a:chExt cx="0" cy="0"/>
        </a:xfrm>
      </p:grpSpPr>
      <p:sp>
        <p:nvSpPr>
          <p:cNvPr id="4" name="TextBox 5">
            <a:extLst>
              <a:ext uri="{FF2B5EF4-FFF2-40B4-BE49-F238E27FC236}">
                <a16:creationId xmlns:a16="http://schemas.microsoft.com/office/drawing/2014/main" id="{B02F96CD-7E28-2001-CD50-07E682939F40}"/>
              </a:ext>
            </a:extLst>
          </p:cNvPr>
          <p:cNvSpPr txBox="1"/>
          <p:nvPr/>
        </p:nvSpPr>
        <p:spPr>
          <a:xfrm>
            <a:off x="9403153" y="5804996"/>
            <a:ext cx="7160301" cy="498278"/>
          </a:xfrm>
          <a:prstGeom prst="rect">
            <a:avLst/>
          </a:prstGeom>
        </p:spPr>
        <p:txBody>
          <a:bodyPr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1 Samuel 9:1–10</a:t>
            </a:r>
          </a:p>
        </p:txBody>
      </p:sp>
      <p:sp>
        <p:nvSpPr>
          <p:cNvPr id="5" name="TextBox 6">
            <a:extLst>
              <a:ext uri="{FF2B5EF4-FFF2-40B4-BE49-F238E27FC236}">
                <a16:creationId xmlns:a16="http://schemas.microsoft.com/office/drawing/2014/main" id="{7FA4BB79-24AA-C5B8-380D-D4C8B7402863}"/>
              </a:ext>
            </a:extLst>
          </p:cNvPr>
          <p:cNvSpPr txBox="1"/>
          <p:nvPr/>
        </p:nvSpPr>
        <p:spPr>
          <a:xfrm>
            <a:off x="9414305" y="5302737"/>
            <a:ext cx="7160301" cy="487313"/>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SEARCHING FOR LOST DONKEYS</a:t>
            </a:r>
          </a:p>
        </p:txBody>
      </p:sp>
      <p:sp>
        <p:nvSpPr>
          <p:cNvPr id="6" name="TextBox 7">
            <a:extLst>
              <a:ext uri="{FF2B5EF4-FFF2-40B4-BE49-F238E27FC236}">
                <a16:creationId xmlns:a16="http://schemas.microsoft.com/office/drawing/2014/main" id="{D964B02F-70D3-FEFC-D54C-F5DE3A48159F}"/>
              </a:ext>
            </a:extLst>
          </p:cNvPr>
          <p:cNvSpPr txBox="1"/>
          <p:nvPr/>
        </p:nvSpPr>
        <p:spPr>
          <a:xfrm>
            <a:off x="9414305" y="7237582"/>
            <a:ext cx="7160301" cy="498278"/>
          </a:xfrm>
          <a:prstGeom prst="rect">
            <a:avLst/>
          </a:prstGeom>
        </p:spPr>
        <p:txBody>
          <a:bodyPr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1 Samuel 9:11–20; 10:1</a:t>
            </a:r>
          </a:p>
        </p:txBody>
      </p:sp>
      <p:sp>
        <p:nvSpPr>
          <p:cNvPr id="7" name="TextBox 8">
            <a:extLst>
              <a:ext uri="{FF2B5EF4-FFF2-40B4-BE49-F238E27FC236}">
                <a16:creationId xmlns:a16="http://schemas.microsoft.com/office/drawing/2014/main" id="{25125C70-90BD-0DAA-6987-EF11A8310C59}"/>
              </a:ext>
            </a:extLst>
          </p:cNvPr>
          <p:cNvSpPr txBox="1"/>
          <p:nvPr/>
        </p:nvSpPr>
        <p:spPr>
          <a:xfrm>
            <a:off x="9381382" y="6724358"/>
            <a:ext cx="7844995" cy="495300"/>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DISCOVERING GOD’S PLAN</a:t>
            </a:r>
          </a:p>
        </p:txBody>
      </p:sp>
    </p:spTree>
    <p:extLst>
      <p:ext uri="{BB962C8B-B14F-4D97-AF65-F5344CB8AC3E}">
        <p14:creationId xmlns:p14="http://schemas.microsoft.com/office/powerpoint/2010/main" val="65716665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0229883-B596-D15D-FD9D-F424F2056413}"/>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E314F8AA-A969-F0CE-733F-08CD52158261}"/>
              </a:ext>
            </a:extLst>
          </p:cNvPr>
          <p:cNvSpPr txBox="1"/>
          <p:nvPr/>
        </p:nvSpPr>
        <p:spPr>
          <a:xfrm>
            <a:off x="1143000" y="3771900"/>
            <a:ext cx="8839200" cy="3000821"/>
          </a:xfrm>
          <a:prstGeom prst="rect">
            <a:avLst/>
          </a:prstGeom>
        </p:spPr>
        <p:txBody>
          <a:bodyPr wrap="square" lIns="0" tIns="0" rIns="0" bIns="0" rtlCol="0" anchor="t">
            <a:spAutoFit/>
          </a:bodyPr>
          <a:lstStyle/>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Saul went looking for donkeys and ended up finding a crown. Why do you think God took him on such a roundabout journey?</a:t>
            </a:r>
          </a:p>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Has God ever used strange circumstances to align you with His will? If so, how?</a:t>
            </a:r>
          </a:p>
        </p:txBody>
      </p:sp>
    </p:spTree>
    <p:extLst>
      <p:ext uri="{BB962C8B-B14F-4D97-AF65-F5344CB8AC3E}">
        <p14:creationId xmlns:p14="http://schemas.microsoft.com/office/powerpoint/2010/main" val="53037331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5">
            <a:extLst>
              <a:ext uri="{FF2B5EF4-FFF2-40B4-BE49-F238E27FC236}">
                <a16:creationId xmlns:a16="http://schemas.microsoft.com/office/drawing/2014/main" id="{89677ECE-FE3D-A8A6-03A9-2F04A0A9F2DE}"/>
              </a:ext>
            </a:extLst>
          </p:cNvPr>
          <p:cNvSpPr txBox="1"/>
          <p:nvPr/>
        </p:nvSpPr>
        <p:spPr>
          <a:xfrm>
            <a:off x="9414305" y="5788152"/>
            <a:ext cx="7160301" cy="498278"/>
          </a:xfrm>
          <a:prstGeom prst="rect">
            <a:avLst/>
          </a:prstGeom>
        </p:spPr>
        <p:txBody>
          <a:bodyPr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Zechariah 9:9</a:t>
            </a:r>
          </a:p>
        </p:txBody>
      </p:sp>
      <p:sp>
        <p:nvSpPr>
          <p:cNvPr id="5" name="TextBox 6">
            <a:extLst>
              <a:ext uri="{FF2B5EF4-FFF2-40B4-BE49-F238E27FC236}">
                <a16:creationId xmlns:a16="http://schemas.microsoft.com/office/drawing/2014/main" id="{FB67BC36-FF11-8150-B054-E3F014E098FD}"/>
              </a:ext>
            </a:extLst>
          </p:cNvPr>
          <p:cNvSpPr txBox="1"/>
          <p:nvPr/>
        </p:nvSpPr>
        <p:spPr>
          <a:xfrm>
            <a:off x="9414305" y="5305364"/>
            <a:ext cx="7730695" cy="487313"/>
          </a:xfrm>
          <a:prstGeom prst="rect">
            <a:avLst/>
          </a:prstGeom>
        </p:spPr>
        <p:txBody>
          <a:bodyPr wrap="square"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THE HUMBLE KING</a:t>
            </a:r>
          </a:p>
        </p:txBody>
      </p:sp>
    </p:spTree>
    <p:extLst>
      <p:ext uri="{BB962C8B-B14F-4D97-AF65-F5344CB8AC3E}">
        <p14:creationId xmlns:p14="http://schemas.microsoft.com/office/powerpoint/2010/main" val="234013093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77A00FE0-84CA-CA79-4B3C-49D299CD952E}"/>
              </a:ext>
            </a:extLst>
          </p:cNvPr>
          <p:cNvSpPr txBox="1"/>
          <p:nvPr/>
        </p:nvSpPr>
        <p:spPr>
          <a:xfrm>
            <a:off x="685800" y="3771900"/>
            <a:ext cx="9067800" cy="2446824"/>
          </a:xfrm>
          <a:prstGeom prst="rect">
            <a:avLst/>
          </a:prstGeom>
        </p:spPr>
        <p:txBody>
          <a:bodyPr wrap="square" lIns="0" tIns="0" rIns="0" bIns="0" rtlCol="0" anchor="t">
            <a:spAutoFit/>
          </a:bodyPr>
          <a:lstStyle/>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Why do you think riding a donkey symbolizes humility?</a:t>
            </a:r>
          </a:p>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Why did it matter that the Messiah would be humble?</a:t>
            </a:r>
          </a:p>
        </p:txBody>
      </p:sp>
    </p:spTree>
    <p:extLst>
      <p:ext uri="{BB962C8B-B14F-4D97-AF65-F5344CB8AC3E}">
        <p14:creationId xmlns:p14="http://schemas.microsoft.com/office/powerpoint/2010/main" val="84364580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5">
            <a:extLst>
              <a:ext uri="{FF2B5EF4-FFF2-40B4-BE49-F238E27FC236}">
                <a16:creationId xmlns:a16="http://schemas.microsoft.com/office/drawing/2014/main" id="{89677ECE-FE3D-A8A6-03A9-2F04A0A9F2DE}"/>
              </a:ext>
            </a:extLst>
          </p:cNvPr>
          <p:cNvSpPr txBox="1"/>
          <p:nvPr/>
        </p:nvSpPr>
        <p:spPr>
          <a:xfrm>
            <a:off x="9414305" y="5791943"/>
            <a:ext cx="7160301" cy="1019190"/>
          </a:xfrm>
          <a:prstGeom prst="rect">
            <a:avLst/>
          </a:prstGeom>
        </p:spPr>
        <p:txBody>
          <a:bodyPr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Zechariah 9:9</a:t>
            </a:r>
          </a:p>
          <a:p>
            <a:pPr>
              <a:lnSpc>
                <a:spcPts val="4160"/>
              </a:lnSpc>
            </a:pPr>
            <a:endParaRPr lang="en-US" sz="2600" spc="169" dirty="0">
              <a:solidFill>
                <a:srgbClr val="FFFFFF"/>
              </a:solidFill>
              <a:latin typeface="Franklin Gothic Medium" panose="020B0603020102020204" pitchFamily="34" charset="0"/>
            </a:endParaRPr>
          </a:p>
        </p:txBody>
      </p:sp>
      <p:sp>
        <p:nvSpPr>
          <p:cNvPr id="5" name="TextBox 6">
            <a:extLst>
              <a:ext uri="{FF2B5EF4-FFF2-40B4-BE49-F238E27FC236}">
                <a16:creationId xmlns:a16="http://schemas.microsoft.com/office/drawing/2014/main" id="{FB67BC36-FF11-8150-B054-E3F014E098FD}"/>
              </a:ext>
            </a:extLst>
          </p:cNvPr>
          <p:cNvSpPr txBox="1"/>
          <p:nvPr/>
        </p:nvSpPr>
        <p:spPr>
          <a:xfrm>
            <a:off x="9414305" y="5302737"/>
            <a:ext cx="7654495" cy="498278"/>
          </a:xfrm>
          <a:prstGeom prst="rect">
            <a:avLst/>
          </a:prstGeom>
        </p:spPr>
        <p:txBody>
          <a:bodyPr wrap="square"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THE HUMBLE KING</a:t>
            </a:r>
          </a:p>
        </p:txBody>
      </p:sp>
      <p:sp>
        <p:nvSpPr>
          <p:cNvPr id="6" name="TextBox 7">
            <a:extLst>
              <a:ext uri="{FF2B5EF4-FFF2-40B4-BE49-F238E27FC236}">
                <a16:creationId xmlns:a16="http://schemas.microsoft.com/office/drawing/2014/main" id="{F0007A59-C0AE-7C55-2754-C92195DFE286}"/>
              </a:ext>
            </a:extLst>
          </p:cNvPr>
          <p:cNvSpPr txBox="1"/>
          <p:nvPr/>
        </p:nvSpPr>
        <p:spPr>
          <a:xfrm>
            <a:off x="9414305" y="7195678"/>
            <a:ext cx="7160301" cy="498278"/>
          </a:xfrm>
          <a:prstGeom prst="rect">
            <a:avLst/>
          </a:prstGeom>
        </p:spPr>
        <p:txBody>
          <a:bodyPr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Matthew 21:1–11</a:t>
            </a:r>
          </a:p>
        </p:txBody>
      </p:sp>
      <p:sp>
        <p:nvSpPr>
          <p:cNvPr id="7" name="TextBox 8">
            <a:extLst>
              <a:ext uri="{FF2B5EF4-FFF2-40B4-BE49-F238E27FC236}">
                <a16:creationId xmlns:a16="http://schemas.microsoft.com/office/drawing/2014/main" id="{1CFCE852-AEAB-9DE9-6936-21CAFE062AD6}"/>
              </a:ext>
            </a:extLst>
          </p:cNvPr>
          <p:cNvSpPr txBox="1"/>
          <p:nvPr/>
        </p:nvSpPr>
        <p:spPr>
          <a:xfrm>
            <a:off x="9414305" y="6711052"/>
            <a:ext cx="8187895" cy="487313"/>
          </a:xfrm>
          <a:prstGeom prst="rect">
            <a:avLst/>
          </a:prstGeom>
        </p:spPr>
        <p:txBody>
          <a:bodyPr wrap="square"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THE SON OF DAVID</a:t>
            </a:r>
          </a:p>
        </p:txBody>
      </p:sp>
    </p:spTree>
    <p:extLst>
      <p:ext uri="{BB962C8B-B14F-4D97-AF65-F5344CB8AC3E}">
        <p14:creationId xmlns:p14="http://schemas.microsoft.com/office/powerpoint/2010/main" val="251594393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01A54E2C-C814-73DF-E414-610880B284E1}"/>
              </a:ext>
            </a:extLst>
          </p:cNvPr>
          <p:cNvSpPr txBox="1"/>
          <p:nvPr/>
        </p:nvSpPr>
        <p:spPr>
          <a:xfrm>
            <a:off x="1066800" y="3695700"/>
            <a:ext cx="8382000" cy="1569660"/>
          </a:xfrm>
          <a:prstGeom prst="rect">
            <a:avLst/>
          </a:prstGeom>
        </p:spPr>
        <p:txBody>
          <a:bodyPr wrap="square" lIns="0" tIns="0" rIns="0" bIns="0" rtlCol="0" anchor="t">
            <a:spAutoFit/>
          </a:bodyPr>
          <a:lstStyle/>
          <a:p>
            <a:pPr marL="834390" indent="-560070">
              <a:spcAft>
                <a:spcPts val="1800"/>
              </a:spcAft>
              <a:buFont typeface="Arial" panose="020B0604020202020204" pitchFamily="34" charset="0"/>
              <a:buChar char="•"/>
            </a:pPr>
            <a:r>
              <a:rPr lang="en-US" sz="3400" dirty="0">
                <a:solidFill>
                  <a:schemeClr val="bg1">
                    <a:lumMod val="95000"/>
                  </a:schemeClr>
                </a:solidFill>
                <a:latin typeface="Corbel" panose="020B0503020204020204" pitchFamily="34" charset="0"/>
                <a:ea typeface="Palatino" pitchFamily="2" charset="77"/>
                <a:cs typeface="Calibri" panose="020F0502020204030204" pitchFamily="34" charset="0"/>
              </a:rPr>
              <a:t>Read Philippians 2:6–8. How do you see this attitude of Jesus reflected in Matthew 21:1–11?</a:t>
            </a:r>
          </a:p>
        </p:txBody>
      </p:sp>
    </p:spTree>
    <p:extLst>
      <p:ext uri="{BB962C8B-B14F-4D97-AF65-F5344CB8AC3E}">
        <p14:creationId xmlns:p14="http://schemas.microsoft.com/office/powerpoint/2010/main" val="46371797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3">
            <a:extLst>
              <a:ext uri="{FF2B5EF4-FFF2-40B4-BE49-F238E27FC236}">
                <a16:creationId xmlns:a16="http://schemas.microsoft.com/office/drawing/2014/main" id="{B19A42F2-53C9-3143-2F80-8C7D3D5FFE3C}"/>
              </a:ext>
            </a:extLst>
          </p:cNvPr>
          <p:cNvSpPr txBox="1"/>
          <p:nvPr/>
        </p:nvSpPr>
        <p:spPr>
          <a:xfrm>
            <a:off x="1447800" y="3162300"/>
            <a:ext cx="7391400" cy="5878532"/>
          </a:xfrm>
          <a:prstGeom prst="rect">
            <a:avLst/>
          </a:prstGeom>
        </p:spPr>
        <p:txBody>
          <a:bodyPr wrap="square" lIns="0" tIns="0" rIns="0" bIns="0" rtlCol="0" anchor="t">
            <a:spAutoFit/>
          </a:bodyPr>
          <a:lstStyle/>
          <a:p>
            <a:pPr marL="571500" indent="-571500">
              <a:spcAft>
                <a:spcPts val="1800"/>
              </a:spcAft>
              <a:buFont typeface="Arial" panose="020B0604020202020204" pitchFamily="34" charset="0"/>
              <a:buChar char="•"/>
            </a:pPr>
            <a:r>
              <a:rPr lang="en-US" sz="3200" dirty="0">
                <a:solidFill>
                  <a:schemeClr val="bg1"/>
                </a:solidFill>
                <a:latin typeface="Corbel" panose="020B0503020204020204" pitchFamily="34" charset="0"/>
                <a:ea typeface="Palatino" pitchFamily="2" charset="77"/>
                <a:cs typeface="Calibri" panose="020F0502020204030204" pitchFamily="34" charset="0"/>
              </a:rPr>
              <a:t>Choose one insight from today’s lesson and share it with someone this week.</a:t>
            </a:r>
          </a:p>
          <a:p>
            <a:pPr marL="571500" indent="-571500">
              <a:spcAft>
                <a:spcPts val="1800"/>
              </a:spcAft>
              <a:buFont typeface="Arial" panose="020B0604020202020204" pitchFamily="34" charset="0"/>
              <a:buChar char="•"/>
            </a:pPr>
            <a:r>
              <a:rPr lang="en-US" sz="3200" dirty="0">
                <a:solidFill>
                  <a:schemeClr val="bg1"/>
                </a:solidFill>
                <a:latin typeface="Corbel" panose="020B0503020204020204" pitchFamily="34" charset="0"/>
                <a:ea typeface="Palatino" pitchFamily="2" charset="77"/>
                <a:cs typeface="Calibri" panose="020F0502020204030204" pitchFamily="34" charset="0"/>
              </a:rPr>
              <a:t>Spend some time watching videos of donkeys or reading more about them. What spiritual principles (either negative or positive) can you learn from their God-given characteristics and behaviors?</a:t>
            </a:r>
          </a:p>
          <a:p>
            <a:pPr marL="571500" indent="-571500">
              <a:spcAft>
                <a:spcPts val="1800"/>
              </a:spcAft>
              <a:buFont typeface="Arial" panose="020B0604020202020204" pitchFamily="34" charset="0"/>
              <a:buChar char="•"/>
            </a:pPr>
            <a:r>
              <a:rPr lang="en-US" sz="3200" dirty="0">
                <a:solidFill>
                  <a:schemeClr val="bg1"/>
                </a:solidFill>
                <a:latin typeface="Corbel" panose="020B0503020204020204" pitchFamily="34" charset="0"/>
                <a:ea typeface="Palatino" pitchFamily="2" charset="77"/>
                <a:cs typeface="Calibri" panose="020F0502020204030204" pitchFamily="34" charset="0"/>
              </a:rPr>
              <a:t>Think of two people you can humbly serve this week. Look for ways to share the gospel with them in the process.</a:t>
            </a:r>
          </a:p>
        </p:txBody>
      </p:sp>
    </p:spTree>
    <p:extLst>
      <p:ext uri="{BB962C8B-B14F-4D97-AF65-F5344CB8AC3E}">
        <p14:creationId xmlns:p14="http://schemas.microsoft.com/office/powerpoint/2010/main" val="415935312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6">
            <a:extLst>
              <a:ext uri="{FF2B5EF4-FFF2-40B4-BE49-F238E27FC236}">
                <a16:creationId xmlns:a16="http://schemas.microsoft.com/office/drawing/2014/main" id="{CB0310C8-E13E-49A6-E8B7-87D9E7A3C0EA}"/>
              </a:ext>
            </a:extLst>
          </p:cNvPr>
          <p:cNvSpPr txBox="1"/>
          <p:nvPr/>
        </p:nvSpPr>
        <p:spPr>
          <a:xfrm>
            <a:off x="9681180" y="5905500"/>
            <a:ext cx="7906385" cy="1107996"/>
          </a:xfrm>
          <a:prstGeom prst="rect">
            <a:avLst/>
          </a:prstGeom>
        </p:spPr>
        <p:txBody>
          <a:bodyPr wrap="square" lIns="0" tIns="0" rIns="0" bIns="0" rtlCol="0" anchor="t">
            <a:spAutoFit/>
          </a:bodyPr>
          <a:lstStyle/>
          <a:p>
            <a:pPr>
              <a:spcAft>
                <a:spcPts val="3000"/>
              </a:spcAft>
            </a:pPr>
            <a:r>
              <a:rPr lang="en-US" sz="3600" i="1" dirty="0">
                <a:solidFill>
                  <a:schemeClr val="bg1">
                    <a:lumMod val="95000"/>
                  </a:schemeClr>
                </a:solidFill>
                <a:latin typeface="Corbel" panose="020B0503020204020204" pitchFamily="34" charset="0"/>
              </a:rPr>
              <a:t>We should express devotion to God through sacrificial giving.</a:t>
            </a:r>
          </a:p>
        </p:txBody>
      </p:sp>
      <p:sp>
        <p:nvSpPr>
          <p:cNvPr id="3" name="TextBox 2">
            <a:extLst>
              <a:ext uri="{FF2B5EF4-FFF2-40B4-BE49-F238E27FC236}">
                <a16:creationId xmlns:a16="http://schemas.microsoft.com/office/drawing/2014/main" id="{0F76A27E-B194-9A4C-902F-1B6661D4C273}"/>
              </a:ext>
            </a:extLst>
          </p:cNvPr>
          <p:cNvSpPr txBox="1"/>
          <p:nvPr/>
        </p:nvSpPr>
        <p:spPr>
          <a:xfrm>
            <a:off x="9644110" y="3848100"/>
            <a:ext cx="7906385" cy="1600438"/>
          </a:xfrm>
          <a:prstGeom prst="rect">
            <a:avLst/>
          </a:prstGeom>
        </p:spPr>
        <p:txBody>
          <a:bodyPr wrap="square" lIns="0" tIns="0" rIns="0" bIns="0" rtlCol="0" anchor="t">
            <a:spAutoFit/>
          </a:bodyPr>
          <a:lstStyle/>
          <a:p>
            <a:pPr>
              <a:spcAft>
                <a:spcPts val="3000"/>
              </a:spcAft>
            </a:pPr>
            <a:r>
              <a:rPr lang="en-US" sz="6000" i="0" dirty="0">
                <a:solidFill>
                  <a:schemeClr val="bg1">
                    <a:lumMod val="95000"/>
                  </a:schemeClr>
                </a:solidFill>
                <a:latin typeface="Franklin Gothic Medium" panose="020B0603020102020204" pitchFamily="34" charset="0"/>
              </a:rPr>
              <a:t>LESSON 11</a:t>
            </a:r>
            <a:br>
              <a:rPr lang="en-US" sz="4400" i="0" dirty="0">
                <a:solidFill>
                  <a:schemeClr val="bg1">
                    <a:lumMod val="95000"/>
                  </a:schemeClr>
                </a:solidFill>
                <a:latin typeface="Franklin Gothic Medium" panose="020B0603020102020204" pitchFamily="34" charset="0"/>
              </a:rPr>
            </a:br>
            <a:r>
              <a:rPr lang="en-US" sz="4400" dirty="0">
                <a:solidFill>
                  <a:schemeClr val="bg1">
                    <a:lumMod val="95000"/>
                  </a:schemeClr>
                </a:solidFill>
                <a:latin typeface="Franklin Gothic Medium" panose="020B0603020102020204" pitchFamily="34" charset="0"/>
              </a:rPr>
              <a:t>OXEN IN THE BIBLE</a:t>
            </a:r>
            <a:endParaRPr lang="en-US" sz="4400" i="0" dirty="0">
              <a:solidFill>
                <a:schemeClr val="bg1">
                  <a:lumMod val="95000"/>
                </a:schemeClr>
              </a:solidFill>
              <a:latin typeface="Franklin Gothic Medium" panose="020B0603020102020204" pitchFamily="34" charset="0"/>
            </a:endParaRPr>
          </a:p>
        </p:txBody>
      </p:sp>
    </p:spTree>
    <p:extLst>
      <p:ext uri="{BB962C8B-B14F-4D97-AF65-F5344CB8AC3E}">
        <p14:creationId xmlns:p14="http://schemas.microsoft.com/office/powerpoint/2010/main" val="209100818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92973897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6">
            <a:extLst>
              <a:ext uri="{FF2B5EF4-FFF2-40B4-BE49-F238E27FC236}">
                <a16:creationId xmlns:a16="http://schemas.microsoft.com/office/drawing/2014/main" id="{05E30743-A9B7-4FA5-2AAA-8384488C2CB8}"/>
              </a:ext>
            </a:extLst>
          </p:cNvPr>
          <p:cNvSpPr txBox="1"/>
          <p:nvPr/>
        </p:nvSpPr>
        <p:spPr>
          <a:xfrm>
            <a:off x="9687205" y="5905500"/>
            <a:ext cx="7823555" cy="553998"/>
          </a:xfrm>
          <a:prstGeom prst="rect">
            <a:avLst/>
          </a:prstGeom>
        </p:spPr>
        <p:txBody>
          <a:bodyPr wrap="square" lIns="0" tIns="0" rIns="0" bIns="0" rtlCol="0" anchor="ctr">
            <a:spAutoFit/>
          </a:bodyPr>
          <a:lstStyle/>
          <a:p>
            <a:pPr>
              <a:spcAft>
                <a:spcPts val="3000"/>
              </a:spcAft>
            </a:pPr>
            <a:r>
              <a:rPr lang="en-US" sz="3600" i="1" dirty="0">
                <a:solidFill>
                  <a:schemeClr val="bg1">
                    <a:lumMod val="95000"/>
                  </a:schemeClr>
                </a:solidFill>
                <a:latin typeface="Corbel" panose="020B0503020204020204" pitchFamily="34" charset="0"/>
              </a:rPr>
              <a:t>God is sovereign over His entire creation.</a:t>
            </a:r>
          </a:p>
        </p:txBody>
      </p:sp>
      <p:sp>
        <p:nvSpPr>
          <p:cNvPr id="4" name="TextBox 6">
            <a:extLst>
              <a:ext uri="{FF2B5EF4-FFF2-40B4-BE49-F238E27FC236}">
                <a16:creationId xmlns:a16="http://schemas.microsoft.com/office/drawing/2014/main" id="{E7D41ED7-86E6-A096-0235-1756E32ED234}"/>
              </a:ext>
            </a:extLst>
          </p:cNvPr>
          <p:cNvSpPr txBox="1"/>
          <p:nvPr/>
        </p:nvSpPr>
        <p:spPr>
          <a:xfrm>
            <a:off x="9687205" y="4000500"/>
            <a:ext cx="7610195" cy="1477328"/>
          </a:xfrm>
          <a:prstGeom prst="rect">
            <a:avLst/>
          </a:prstGeom>
        </p:spPr>
        <p:txBody>
          <a:bodyPr wrap="square" lIns="0" tIns="0" rIns="0" bIns="0" rtlCol="0" anchor="t">
            <a:spAutoFit/>
          </a:bodyPr>
          <a:lstStyle/>
          <a:p>
            <a:pPr>
              <a:spcAft>
                <a:spcPts val="3000"/>
              </a:spcAft>
            </a:pPr>
            <a:r>
              <a:rPr lang="en-US" sz="6000" i="0" dirty="0">
                <a:solidFill>
                  <a:schemeClr val="bg1">
                    <a:lumMod val="95000"/>
                  </a:schemeClr>
                </a:solidFill>
                <a:latin typeface="Franklin Gothic Medium" panose="020B0603020102020204" pitchFamily="34" charset="0"/>
              </a:rPr>
              <a:t>LESSON 10</a:t>
            </a:r>
            <a:br>
              <a:rPr lang="en-US" sz="4400" i="0" dirty="0">
                <a:solidFill>
                  <a:schemeClr val="bg1">
                    <a:lumMod val="95000"/>
                  </a:schemeClr>
                </a:solidFill>
                <a:latin typeface="Franklin Gothic Medium" panose="020B0603020102020204" pitchFamily="34" charset="0"/>
              </a:rPr>
            </a:br>
            <a:r>
              <a:rPr lang="en-US" sz="3600" dirty="0">
                <a:solidFill>
                  <a:schemeClr val="bg1">
                    <a:lumMod val="95000"/>
                  </a:schemeClr>
                </a:solidFill>
                <a:latin typeface="Franklin Gothic Medium" panose="020B0603020102020204" pitchFamily="34" charset="0"/>
              </a:rPr>
              <a:t>DONKEYS IN THE BIBLE</a:t>
            </a:r>
            <a:endParaRPr lang="en-US" sz="3600" i="0" dirty="0">
              <a:solidFill>
                <a:schemeClr val="bg1">
                  <a:lumMod val="95000"/>
                </a:schemeClr>
              </a:solidFill>
              <a:latin typeface="Franklin Gothic Medium" panose="020B0603020102020204" pitchFamily="34" charset="0"/>
            </a:endParaRPr>
          </a:p>
        </p:txBody>
      </p:sp>
    </p:spTree>
    <p:extLst>
      <p:ext uri="{BB962C8B-B14F-4D97-AF65-F5344CB8AC3E}">
        <p14:creationId xmlns:p14="http://schemas.microsoft.com/office/powerpoint/2010/main" val="429452189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D8632E05-B26C-1460-FAAE-074F6DCF22A6}"/>
              </a:ext>
            </a:extLst>
          </p:cNvPr>
          <p:cNvSpPr txBox="1"/>
          <p:nvPr/>
        </p:nvSpPr>
        <p:spPr>
          <a:xfrm>
            <a:off x="1226127" y="2382224"/>
            <a:ext cx="8686800" cy="938719"/>
          </a:xfrm>
          <a:prstGeom prst="rect">
            <a:avLst/>
          </a:prstGeom>
          <a:noFill/>
        </p:spPr>
        <p:txBody>
          <a:bodyPr wrap="square">
            <a:spAutoFit/>
          </a:bodyPr>
          <a:lstStyle/>
          <a:p>
            <a:r>
              <a:rPr lang="en-US" sz="5500" dirty="0">
                <a:solidFill>
                  <a:schemeClr val="bg1">
                    <a:lumMod val="95000"/>
                  </a:schemeClr>
                </a:solidFill>
                <a:latin typeface="Franklin Gothic Medium" panose="020B0603020102020204" pitchFamily="34" charset="0"/>
              </a:rPr>
              <a:t>ADD HEADER HERE</a:t>
            </a:r>
            <a:endParaRPr lang="en-US" sz="5500" dirty="0">
              <a:solidFill>
                <a:schemeClr val="bg1">
                  <a:lumMod val="95000"/>
                </a:schemeClr>
              </a:solidFill>
            </a:endParaRPr>
          </a:p>
        </p:txBody>
      </p:sp>
      <p:sp>
        <p:nvSpPr>
          <p:cNvPr id="4" name="TextBox 3">
            <a:extLst>
              <a:ext uri="{FF2B5EF4-FFF2-40B4-BE49-F238E27FC236}">
                <a16:creationId xmlns:a16="http://schemas.microsoft.com/office/drawing/2014/main" id="{CD3B70DB-FBBE-F7AD-5AD1-E60EE6EA3737}"/>
              </a:ext>
            </a:extLst>
          </p:cNvPr>
          <p:cNvSpPr txBox="1"/>
          <p:nvPr/>
        </p:nvSpPr>
        <p:spPr>
          <a:xfrm>
            <a:off x="987552" y="3922776"/>
            <a:ext cx="8918448" cy="2123658"/>
          </a:xfrm>
          <a:prstGeom prst="rect">
            <a:avLst/>
          </a:prstGeom>
        </p:spPr>
        <p:txBody>
          <a:bodyPr wrap="square" lIns="0" tIns="0" rIns="0" bIns="0" rtlCol="0" anchor="t">
            <a:spAutoFit/>
          </a:bodyPr>
          <a:lstStyle/>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Add text here</a:t>
            </a:r>
          </a:p>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Add text here</a:t>
            </a:r>
          </a:p>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Add text here</a:t>
            </a:r>
          </a:p>
        </p:txBody>
      </p:sp>
    </p:spTree>
    <p:extLst>
      <p:ext uri="{BB962C8B-B14F-4D97-AF65-F5344CB8AC3E}">
        <p14:creationId xmlns:p14="http://schemas.microsoft.com/office/powerpoint/2010/main" val="384595430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5">
            <a:extLst>
              <a:ext uri="{FF2B5EF4-FFF2-40B4-BE49-F238E27FC236}">
                <a16:creationId xmlns:a16="http://schemas.microsoft.com/office/drawing/2014/main" id="{81D6B7D1-02C6-702E-340A-4F9B3FD00D09}"/>
              </a:ext>
            </a:extLst>
          </p:cNvPr>
          <p:cNvSpPr txBox="1"/>
          <p:nvPr/>
        </p:nvSpPr>
        <p:spPr>
          <a:xfrm>
            <a:off x="8534400" y="1579732"/>
            <a:ext cx="9220200" cy="797013"/>
          </a:xfrm>
          <a:prstGeom prst="rect">
            <a:avLst/>
          </a:prstGeom>
        </p:spPr>
        <p:txBody>
          <a:bodyPr wrap="square" lIns="0" tIns="0" rIns="0" bIns="0" rtlCol="0" anchor="ctr" anchorCtr="0">
            <a:spAutoFit/>
          </a:bodyPr>
          <a:lstStyle/>
          <a:p>
            <a:pPr algn="r">
              <a:lnSpc>
                <a:spcPts val="6599"/>
              </a:lnSpc>
            </a:pPr>
            <a:r>
              <a:rPr lang="en-US" sz="5499" spc="300" dirty="0">
                <a:solidFill>
                  <a:srgbClr val="FFFFFF"/>
                </a:solidFill>
                <a:latin typeface="Franklin Gothic Medium" panose="020B0603020102020204" pitchFamily="34" charset="0"/>
              </a:rPr>
              <a:t>ADD HEADER HERE</a:t>
            </a:r>
            <a:endParaRPr lang="en-US" sz="5499" b="0" i="0" spc="300" dirty="0">
              <a:solidFill>
                <a:srgbClr val="FFFFFF"/>
              </a:solidFill>
              <a:latin typeface="Franklin Gothic Medium" panose="020B0603020102020204" pitchFamily="34" charset="0"/>
            </a:endParaRPr>
          </a:p>
        </p:txBody>
      </p:sp>
      <p:sp>
        <p:nvSpPr>
          <p:cNvPr id="3" name="TextBox 3">
            <a:extLst>
              <a:ext uri="{FF2B5EF4-FFF2-40B4-BE49-F238E27FC236}">
                <a16:creationId xmlns:a16="http://schemas.microsoft.com/office/drawing/2014/main" id="{0CC97A47-BC57-C53E-81BA-EB1851AF660D}"/>
              </a:ext>
            </a:extLst>
          </p:cNvPr>
          <p:cNvSpPr txBox="1"/>
          <p:nvPr/>
        </p:nvSpPr>
        <p:spPr>
          <a:xfrm>
            <a:off x="10515601" y="3390900"/>
            <a:ext cx="7239000" cy="553998"/>
          </a:xfrm>
          <a:prstGeom prst="rect">
            <a:avLst/>
          </a:prstGeom>
        </p:spPr>
        <p:txBody>
          <a:bodyPr wrap="square" lIns="0" tIns="0" rIns="0" bIns="0" rtlCol="0" anchor="t">
            <a:spAutoFit/>
          </a:bodyPr>
          <a:lstStyle/>
          <a:p>
            <a:pPr algn="r">
              <a:spcAft>
                <a:spcPts val="1800"/>
              </a:spcAft>
            </a:pPr>
            <a:r>
              <a:rPr lang="en-US" sz="3600" dirty="0">
                <a:solidFill>
                  <a:schemeClr val="bg1"/>
                </a:solidFill>
                <a:latin typeface="Corbel" panose="020B0503020204020204" pitchFamily="34" charset="0"/>
                <a:ea typeface="Palatino" pitchFamily="2" charset="77"/>
                <a:cs typeface="Calibri" panose="020F0502020204030204" pitchFamily="34" charset="0"/>
              </a:rPr>
              <a:t>Add text here</a:t>
            </a:r>
          </a:p>
        </p:txBody>
      </p:sp>
    </p:spTree>
    <p:extLst>
      <p:ext uri="{BB962C8B-B14F-4D97-AF65-F5344CB8AC3E}">
        <p14:creationId xmlns:p14="http://schemas.microsoft.com/office/powerpoint/2010/main" val="239273365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80832024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8">
            <a:extLst>
              <a:ext uri="{FF2B5EF4-FFF2-40B4-BE49-F238E27FC236}">
                <a16:creationId xmlns:a16="http://schemas.microsoft.com/office/drawing/2014/main" id="{27514B45-0AA4-A677-8B7C-AB74AABC06F4}"/>
              </a:ext>
            </a:extLst>
          </p:cNvPr>
          <p:cNvSpPr txBox="1"/>
          <p:nvPr/>
        </p:nvSpPr>
        <p:spPr>
          <a:xfrm>
            <a:off x="6477000" y="2324100"/>
            <a:ext cx="8534400" cy="5052858"/>
          </a:xfrm>
          <a:prstGeom prst="rect">
            <a:avLst/>
          </a:prstGeom>
        </p:spPr>
        <p:txBody>
          <a:bodyPr wrap="square" lIns="0" tIns="0" rIns="0" bIns="0" rtlCol="0" anchor="ctr">
            <a:spAutoFit/>
          </a:bodyPr>
          <a:lstStyle/>
          <a:p>
            <a:pPr>
              <a:lnSpc>
                <a:spcPts val="6599"/>
              </a:lnSpc>
            </a:pPr>
            <a:r>
              <a:rPr lang="en-US" sz="5499" dirty="0">
                <a:solidFill>
                  <a:srgbClr val="FFFFFF"/>
                </a:solidFill>
                <a:latin typeface="Corbel" panose="020B0503020204020204" pitchFamily="34" charset="0"/>
              </a:rPr>
              <a:t>Go your way into the village over against you: and as soon as ye be entered into it, ye shall find a colt tied, whereon never man sat; loose him, and bring him.</a:t>
            </a:r>
          </a:p>
        </p:txBody>
      </p:sp>
      <p:sp>
        <p:nvSpPr>
          <p:cNvPr id="3" name="TextBox 2">
            <a:extLst>
              <a:ext uri="{FF2B5EF4-FFF2-40B4-BE49-F238E27FC236}">
                <a16:creationId xmlns:a16="http://schemas.microsoft.com/office/drawing/2014/main" id="{7636D966-1D60-DC31-F708-C3955322E333}"/>
              </a:ext>
            </a:extLst>
          </p:cNvPr>
          <p:cNvSpPr txBox="1"/>
          <p:nvPr/>
        </p:nvSpPr>
        <p:spPr>
          <a:xfrm>
            <a:off x="3429000" y="5905500"/>
            <a:ext cx="1981200" cy="369332"/>
          </a:xfrm>
          <a:prstGeom prst="rect">
            <a:avLst/>
          </a:prstGeom>
          <a:noFill/>
        </p:spPr>
        <p:txBody>
          <a:bodyPr wrap="square">
            <a:spAutoFit/>
          </a:bodyPr>
          <a:lstStyle/>
          <a:p>
            <a:pPr algn="ctr"/>
            <a:r>
              <a:rPr lang="en-US" sz="1800" dirty="0">
                <a:solidFill>
                  <a:srgbClr val="FFFFFF"/>
                </a:solidFill>
                <a:latin typeface="Franklin Gothic Medium" panose="020B0603020102020204" pitchFamily="34" charset="0"/>
              </a:rPr>
              <a:t>(KJV)</a:t>
            </a:r>
            <a:endParaRPr lang="en-US" dirty="0"/>
          </a:p>
        </p:txBody>
      </p:sp>
    </p:spTree>
    <p:extLst>
      <p:ext uri="{BB962C8B-B14F-4D97-AF65-F5344CB8AC3E}">
        <p14:creationId xmlns:p14="http://schemas.microsoft.com/office/powerpoint/2010/main" val="147285648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8">
            <a:extLst>
              <a:ext uri="{FF2B5EF4-FFF2-40B4-BE49-F238E27FC236}">
                <a16:creationId xmlns:a16="http://schemas.microsoft.com/office/drawing/2014/main" id="{52E75411-0B3F-EF43-C5EA-751068CFF745}"/>
              </a:ext>
            </a:extLst>
          </p:cNvPr>
          <p:cNvSpPr txBox="1"/>
          <p:nvPr/>
        </p:nvSpPr>
        <p:spPr>
          <a:xfrm>
            <a:off x="6324600" y="2295005"/>
            <a:ext cx="8839200" cy="5078313"/>
          </a:xfrm>
          <a:prstGeom prst="rect">
            <a:avLst/>
          </a:prstGeom>
        </p:spPr>
        <p:txBody>
          <a:bodyPr wrap="square" lIns="0" tIns="0" rIns="0" bIns="0" rtlCol="0" anchor="ctr">
            <a:spAutoFit/>
          </a:bodyPr>
          <a:lstStyle/>
          <a:p>
            <a:pPr>
              <a:lnSpc>
                <a:spcPts val="6599"/>
              </a:lnSpc>
            </a:pPr>
            <a:r>
              <a:rPr lang="en-US" sz="5100" dirty="0">
                <a:solidFill>
                  <a:srgbClr val="FFFFFF"/>
                </a:solidFill>
                <a:latin typeface="Corbel" panose="020B0503020204020204" pitchFamily="34" charset="0"/>
              </a:rPr>
              <a:t>“Go into that village over there,” he [Jesus] told them. “As soon as you enter it, you will see a young donkey tied there that no one has ever ridden. Untie it and bring it here.”</a:t>
            </a:r>
          </a:p>
        </p:txBody>
      </p:sp>
      <p:sp>
        <p:nvSpPr>
          <p:cNvPr id="2" name="TextBox 1">
            <a:extLst>
              <a:ext uri="{FF2B5EF4-FFF2-40B4-BE49-F238E27FC236}">
                <a16:creationId xmlns:a16="http://schemas.microsoft.com/office/drawing/2014/main" id="{17CEBE55-9D7B-29C1-4EAF-3D818B8B8F10}"/>
              </a:ext>
            </a:extLst>
          </p:cNvPr>
          <p:cNvSpPr txBox="1"/>
          <p:nvPr/>
        </p:nvSpPr>
        <p:spPr>
          <a:xfrm>
            <a:off x="3352800" y="5905500"/>
            <a:ext cx="2133600" cy="369332"/>
          </a:xfrm>
          <a:prstGeom prst="rect">
            <a:avLst/>
          </a:prstGeom>
          <a:noFill/>
        </p:spPr>
        <p:txBody>
          <a:bodyPr wrap="square">
            <a:spAutoFit/>
          </a:bodyPr>
          <a:lstStyle/>
          <a:p>
            <a:pPr algn="ctr"/>
            <a:r>
              <a:rPr lang="en-US" sz="1800" dirty="0">
                <a:solidFill>
                  <a:srgbClr val="FFFFFF"/>
                </a:solidFill>
                <a:latin typeface="Franklin Gothic Medium" panose="020B0603020102020204" pitchFamily="34" charset="0"/>
              </a:rPr>
              <a:t>(NLT)</a:t>
            </a:r>
            <a:endParaRPr lang="en-US" dirty="0"/>
          </a:p>
        </p:txBody>
      </p:sp>
    </p:spTree>
    <p:extLst>
      <p:ext uri="{BB962C8B-B14F-4D97-AF65-F5344CB8AC3E}">
        <p14:creationId xmlns:p14="http://schemas.microsoft.com/office/powerpoint/2010/main" val="425018945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6">
            <a:extLst>
              <a:ext uri="{FF2B5EF4-FFF2-40B4-BE49-F238E27FC236}">
                <a16:creationId xmlns:a16="http://schemas.microsoft.com/office/drawing/2014/main" id="{FB67BC36-FF11-8150-B054-E3F014E098FD}"/>
              </a:ext>
            </a:extLst>
          </p:cNvPr>
          <p:cNvSpPr txBox="1"/>
          <p:nvPr/>
        </p:nvSpPr>
        <p:spPr>
          <a:xfrm>
            <a:off x="9144000" y="5303520"/>
            <a:ext cx="7160301" cy="974626"/>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UNLIKELY MESSENGERS</a:t>
            </a:r>
          </a:p>
          <a:p>
            <a:pPr>
              <a:lnSpc>
                <a:spcPts val="3840"/>
              </a:lnSpc>
            </a:pPr>
            <a:r>
              <a:rPr lang="en-US" sz="3200" spc="160" dirty="0">
                <a:solidFill>
                  <a:srgbClr val="FFFFFF"/>
                </a:solidFill>
                <a:latin typeface="Franklin Gothic Medium" panose="020B0603020102020204" pitchFamily="34" charset="0"/>
              </a:rPr>
              <a:t>Numbers 22:15–30</a:t>
            </a:r>
          </a:p>
        </p:txBody>
      </p:sp>
    </p:spTree>
    <p:extLst>
      <p:ext uri="{BB962C8B-B14F-4D97-AF65-F5344CB8AC3E}">
        <p14:creationId xmlns:p14="http://schemas.microsoft.com/office/powerpoint/2010/main" val="294012467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ECC82F32-4CA5-5ACC-C7E4-CE13521B95DE}"/>
              </a:ext>
            </a:extLst>
          </p:cNvPr>
          <p:cNvSpPr txBox="1"/>
          <p:nvPr/>
        </p:nvSpPr>
        <p:spPr>
          <a:xfrm>
            <a:off x="990600" y="3922776"/>
            <a:ext cx="8839200" cy="2446824"/>
          </a:xfrm>
          <a:prstGeom prst="rect">
            <a:avLst/>
          </a:prstGeom>
        </p:spPr>
        <p:txBody>
          <a:bodyPr wrap="square" lIns="0" tIns="0" rIns="0" bIns="0" rtlCol="0" anchor="t">
            <a:spAutoFit/>
          </a:bodyPr>
          <a:lstStyle/>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Why do you think God chose to get Balaam’s attention in this unusual way?</a:t>
            </a:r>
          </a:p>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Read Proverbs 9:10. How does fearing God surpass the greatest human wisdom?</a:t>
            </a:r>
          </a:p>
        </p:txBody>
      </p:sp>
      <p:sp>
        <p:nvSpPr>
          <p:cNvPr id="2" name="TextBox 1">
            <a:extLst>
              <a:ext uri="{FF2B5EF4-FFF2-40B4-BE49-F238E27FC236}">
                <a16:creationId xmlns:a16="http://schemas.microsoft.com/office/drawing/2014/main" id="{74CD9B6B-2CC7-0A57-A558-F14D7D468ABA}"/>
              </a:ext>
            </a:extLst>
          </p:cNvPr>
          <p:cNvSpPr txBox="1"/>
          <p:nvPr/>
        </p:nvSpPr>
        <p:spPr>
          <a:xfrm>
            <a:off x="11590020" y="6195060"/>
            <a:ext cx="184731" cy="369332"/>
          </a:xfrm>
          <a:prstGeom prst="rect">
            <a:avLst/>
          </a:prstGeom>
          <a:noFill/>
        </p:spPr>
        <p:txBody>
          <a:bodyPr wrap="none" rtlCol="0">
            <a:spAutoFit/>
          </a:bodyPr>
          <a:lstStyle/>
          <a:p>
            <a:endParaRPr lang="en-US"/>
          </a:p>
        </p:txBody>
      </p:sp>
    </p:spTree>
    <p:extLst>
      <p:ext uri="{BB962C8B-B14F-4D97-AF65-F5344CB8AC3E}">
        <p14:creationId xmlns:p14="http://schemas.microsoft.com/office/powerpoint/2010/main" val="59324063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5">
            <a:extLst>
              <a:ext uri="{FF2B5EF4-FFF2-40B4-BE49-F238E27FC236}">
                <a16:creationId xmlns:a16="http://schemas.microsoft.com/office/drawing/2014/main" id="{89677ECE-FE3D-A8A6-03A9-2F04A0A9F2DE}"/>
              </a:ext>
            </a:extLst>
          </p:cNvPr>
          <p:cNvSpPr txBox="1"/>
          <p:nvPr/>
        </p:nvSpPr>
        <p:spPr>
          <a:xfrm>
            <a:off x="9414305" y="5791943"/>
            <a:ext cx="7160301" cy="967894"/>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Numbers 22:15–30</a:t>
            </a:r>
          </a:p>
          <a:p>
            <a:pPr>
              <a:lnSpc>
                <a:spcPts val="4160"/>
              </a:lnSpc>
            </a:pPr>
            <a:endParaRPr lang="en-US" sz="2600" spc="169" dirty="0">
              <a:solidFill>
                <a:srgbClr val="FFFFFF"/>
              </a:solidFill>
              <a:latin typeface="Franklin Gothic Medium" panose="020B0603020102020204" pitchFamily="34" charset="0"/>
            </a:endParaRPr>
          </a:p>
        </p:txBody>
      </p:sp>
      <p:sp>
        <p:nvSpPr>
          <p:cNvPr id="5" name="TextBox 6">
            <a:extLst>
              <a:ext uri="{FF2B5EF4-FFF2-40B4-BE49-F238E27FC236}">
                <a16:creationId xmlns:a16="http://schemas.microsoft.com/office/drawing/2014/main" id="{FB67BC36-FF11-8150-B054-E3F014E098FD}"/>
              </a:ext>
            </a:extLst>
          </p:cNvPr>
          <p:cNvSpPr txBox="1"/>
          <p:nvPr/>
        </p:nvSpPr>
        <p:spPr>
          <a:xfrm>
            <a:off x="9414305" y="5302738"/>
            <a:ext cx="7578295" cy="487313"/>
          </a:xfrm>
          <a:prstGeom prst="rect">
            <a:avLst/>
          </a:prstGeom>
        </p:spPr>
        <p:txBody>
          <a:bodyPr wrap="square"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UNLIKELY MESSENGERS</a:t>
            </a:r>
          </a:p>
        </p:txBody>
      </p:sp>
      <p:sp>
        <p:nvSpPr>
          <p:cNvPr id="6" name="TextBox 7">
            <a:extLst>
              <a:ext uri="{FF2B5EF4-FFF2-40B4-BE49-F238E27FC236}">
                <a16:creationId xmlns:a16="http://schemas.microsoft.com/office/drawing/2014/main" id="{F0007A59-C0AE-7C55-2754-C92195DFE286}"/>
              </a:ext>
            </a:extLst>
          </p:cNvPr>
          <p:cNvSpPr txBox="1"/>
          <p:nvPr/>
        </p:nvSpPr>
        <p:spPr>
          <a:xfrm>
            <a:off x="9414305" y="7253719"/>
            <a:ext cx="7160301" cy="1019190"/>
          </a:xfrm>
          <a:prstGeom prst="rect">
            <a:avLst/>
          </a:prstGeom>
        </p:spPr>
        <p:txBody>
          <a:bodyPr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Numbers 22:31–38</a:t>
            </a:r>
          </a:p>
          <a:p>
            <a:pPr>
              <a:lnSpc>
                <a:spcPts val="4160"/>
              </a:lnSpc>
            </a:pPr>
            <a:endParaRPr lang="en-US" sz="2600" spc="169" dirty="0">
              <a:solidFill>
                <a:srgbClr val="FFFFFF"/>
              </a:solidFill>
              <a:latin typeface="Franklin Gothic Medium" panose="020B0603020102020204" pitchFamily="34" charset="0"/>
            </a:endParaRPr>
          </a:p>
        </p:txBody>
      </p:sp>
      <p:sp>
        <p:nvSpPr>
          <p:cNvPr id="7" name="TextBox 8">
            <a:extLst>
              <a:ext uri="{FF2B5EF4-FFF2-40B4-BE49-F238E27FC236}">
                <a16:creationId xmlns:a16="http://schemas.microsoft.com/office/drawing/2014/main" id="{1CFCE852-AEAB-9DE9-6936-21CAFE062AD6}"/>
              </a:ext>
            </a:extLst>
          </p:cNvPr>
          <p:cNvSpPr txBox="1"/>
          <p:nvPr/>
        </p:nvSpPr>
        <p:spPr>
          <a:xfrm>
            <a:off x="9414305" y="6764513"/>
            <a:ext cx="7844995" cy="495300"/>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BALAAM’S BLINDNESS</a:t>
            </a:r>
          </a:p>
        </p:txBody>
      </p:sp>
    </p:spTree>
    <p:extLst>
      <p:ext uri="{BB962C8B-B14F-4D97-AF65-F5344CB8AC3E}">
        <p14:creationId xmlns:p14="http://schemas.microsoft.com/office/powerpoint/2010/main" val="373457018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5901AE7E-0EA7-0335-10CC-7D4247FBC080}"/>
              </a:ext>
            </a:extLst>
          </p:cNvPr>
          <p:cNvSpPr txBox="1"/>
          <p:nvPr/>
        </p:nvSpPr>
        <p:spPr>
          <a:xfrm>
            <a:off x="1066800" y="3619500"/>
            <a:ext cx="8991600" cy="2215991"/>
          </a:xfrm>
          <a:prstGeom prst="rect">
            <a:avLst/>
          </a:prstGeom>
        </p:spPr>
        <p:txBody>
          <a:bodyPr wrap="square" lIns="0" tIns="0" rIns="0" bIns="0" rtlCol="0" anchor="t">
            <a:spAutoFit/>
          </a:bodyPr>
          <a:lstStyle/>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What are some ways we can be blind to what God is doing? How can we make sure we are in step with the Spirit and participating in His work in the world?</a:t>
            </a:r>
          </a:p>
        </p:txBody>
      </p:sp>
    </p:spTree>
    <p:extLst>
      <p:ext uri="{BB962C8B-B14F-4D97-AF65-F5344CB8AC3E}">
        <p14:creationId xmlns:p14="http://schemas.microsoft.com/office/powerpoint/2010/main" val="303151354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5">
            <a:extLst>
              <a:ext uri="{FF2B5EF4-FFF2-40B4-BE49-F238E27FC236}">
                <a16:creationId xmlns:a16="http://schemas.microsoft.com/office/drawing/2014/main" id="{89677ECE-FE3D-A8A6-03A9-2F04A0A9F2DE}"/>
              </a:ext>
            </a:extLst>
          </p:cNvPr>
          <p:cNvSpPr txBox="1"/>
          <p:nvPr/>
        </p:nvSpPr>
        <p:spPr>
          <a:xfrm>
            <a:off x="9456518" y="5684730"/>
            <a:ext cx="7160301" cy="498278"/>
          </a:xfrm>
          <a:prstGeom prst="rect">
            <a:avLst/>
          </a:prstGeom>
        </p:spPr>
        <p:txBody>
          <a:bodyPr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1 Samuel 9:1–10</a:t>
            </a:r>
          </a:p>
        </p:txBody>
      </p:sp>
      <p:sp>
        <p:nvSpPr>
          <p:cNvPr id="5" name="TextBox 6">
            <a:extLst>
              <a:ext uri="{FF2B5EF4-FFF2-40B4-BE49-F238E27FC236}">
                <a16:creationId xmlns:a16="http://schemas.microsoft.com/office/drawing/2014/main" id="{FB67BC36-FF11-8150-B054-E3F014E098FD}"/>
              </a:ext>
            </a:extLst>
          </p:cNvPr>
          <p:cNvSpPr txBox="1"/>
          <p:nvPr/>
        </p:nvSpPr>
        <p:spPr>
          <a:xfrm>
            <a:off x="9434747" y="5170203"/>
            <a:ext cx="7160301" cy="487313"/>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SEARCHING FOR LOST DONKEYS</a:t>
            </a:r>
          </a:p>
        </p:txBody>
      </p:sp>
    </p:spTree>
    <p:extLst>
      <p:ext uri="{BB962C8B-B14F-4D97-AF65-F5344CB8AC3E}">
        <p14:creationId xmlns:p14="http://schemas.microsoft.com/office/powerpoint/2010/main" val="1294655604"/>
      </p:ext>
    </p:extLst>
  </p:cSld>
  <p:clrMapOvr>
    <a:masterClrMapping/>
  </p:clrMapOvr>
</p:sld>
</file>

<file path=ppt/theme/theme1.xml><?xml version="1.0" encoding="utf-8"?>
<a:theme xmlns:a="http://schemas.openxmlformats.org/drawingml/2006/main" name="Basic">
  <a:themeElements>
    <a:clrScheme name="SUM 23">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006E9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Template_081123" id="{82F28F42-1DA5-0C44-A4A8-C6E6F32E4ABD}" vid="{6C560490-F4B9-9A48-9CF2-A111D1AE7ADE}"/>
    </a:ext>
  </a:extLst>
</a:theme>
</file>

<file path=ppt/theme/theme2.xml><?xml version="1.0" encoding="utf-8"?>
<a:theme xmlns:a="http://schemas.openxmlformats.org/drawingml/2006/main" name="With Lesson Footer">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Template_081123" id="{82F28F42-1DA5-0C44-A4A8-C6E6F32E4ABD}" vid="{8788EE40-1737-2D4D-B364-4D4D1AE896A7}"/>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19998</TotalTime>
  <Words>5167</Words>
  <Application>Microsoft Macintosh PowerPoint</Application>
  <PresentationFormat>Custom</PresentationFormat>
  <Paragraphs>146</Paragraphs>
  <Slides>22</Slides>
  <Notes>22</Notes>
  <HiddenSlides>0</HiddenSlides>
  <MMClips>0</MMClips>
  <ScaleCrop>false</ScaleCrop>
  <HeadingPairs>
    <vt:vector size="6" baseType="variant">
      <vt:variant>
        <vt:lpstr>Fonts Used</vt:lpstr>
      </vt:variant>
      <vt:variant>
        <vt:i4>7</vt:i4>
      </vt:variant>
      <vt:variant>
        <vt:lpstr>Theme</vt:lpstr>
      </vt:variant>
      <vt:variant>
        <vt:i4>2</vt:i4>
      </vt:variant>
      <vt:variant>
        <vt:lpstr>Slide Titles</vt:lpstr>
      </vt:variant>
      <vt:variant>
        <vt:i4>22</vt:i4>
      </vt:variant>
    </vt:vector>
  </HeadingPairs>
  <TitlesOfParts>
    <vt:vector size="31" baseType="lpstr">
      <vt:lpstr>Corbel</vt:lpstr>
      <vt:lpstr>Franklin Gothic Book</vt:lpstr>
      <vt:lpstr>Arial</vt:lpstr>
      <vt:lpstr>Calibri</vt:lpstr>
      <vt:lpstr>Franklin Gothic Medium</vt:lpstr>
      <vt:lpstr>system-ui</vt:lpstr>
      <vt:lpstr>Times</vt:lpstr>
      <vt:lpstr>Basic</vt:lpstr>
      <vt:lpstr>With Lesson Footer</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Bennett, Richard</dc:creator>
  <cp:lastModifiedBy>Lee, Whitney</cp:lastModifiedBy>
  <cp:revision>2</cp:revision>
  <dcterms:created xsi:type="dcterms:W3CDTF">2023-08-11T18:12:45Z</dcterms:created>
  <dcterms:modified xsi:type="dcterms:W3CDTF">2025-11-17T17:05:20Z</dcterms:modified>
  <dc:identifier>DAEvRMTdTXk</dc:identifier>
</cp:coreProperties>
</file>