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6" r:id="rId5"/>
    <p:sldId id="267" r:id="rId6"/>
    <p:sldId id="276" r:id="rId7"/>
    <p:sldId id="268" r:id="rId8"/>
    <p:sldId id="277" r:id="rId9"/>
    <p:sldId id="269" r:id="rId10"/>
    <p:sldId id="278" r:id="rId11"/>
    <p:sldId id="270" r:id="rId12"/>
    <p:sldId id="279" r:id="rId13"/>
    <p:sldId id="271" r:id="rId14"/>
    <p:sldId id="280" r:id="rId15"/>
    <p:sldId id="272" r:id="rId16"/>
    <p:sldId id="290" r:id="rId17"/>
    <p:sldId id="289" r:id="rId18"/>
    <p:sldId id="273" r:id="rId19"/>
    <p:sldId id="284" r:id="rId20"/>
    <p:sldId id="283" r:id="rId21"/>
    <p:sldId id="288" r:id="rId2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1F6225"/>
    <a:srgbClr val="006E97"/>
    <a:srgbClr val="1C2327"/>
    <a:srgbClr val="B97B44"/>
    <a:srgbClr val="000000"/>
    <a:srgbClr val="D6A951"/>
    <a:srgbClr val="EC9C55"/>
    <a:srgbClr val="FFF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2071B5-7D16-8041-B565-D2C6367801F1}" v="1" dt="2026-04-13T21:32:24.1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23" autoAdjust="0"/>
    <p:restoredTop sz="66667" autoAdjust="0"/>
  </p:normalViewPr>
  <p:slideViewPr>
    <p:cSldViewPr>
      <p:cViewPr varScale="1">
        <p:scale>
          <a:sx n="55" d="100"/>
          <a:sy n="55" d="100"/>
        </p:scale>
        <p:origin x="2544" y="208"/>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undo custSel delSld modSld">
      <pc:chgData name="Tobar, Malena" userId="9230a1f3-c5c2-40c2-b18e-6efb2e99c739" providerId="ADAL" clId="{51A41E0A-7C73-5A3A-AF27-64F1971112DD}" dt="2026-04-01T19:31:10.712" v="497" actId="20577"/>
      <pc:docMkLst>
        <pc:docMk/>
      </pc:docMkLst>
      <pc:sldChg chg="modSp mod">
        <pc:chgData name="Tobar, Malena" userId="9230a1f3-c5c2-40c2-b18e-6efb2e99c739" providerId="ADAL" clId="{51A41E0A-7C73-5A3A-AF27-64F1971112DD}" dt="2026-04-01T19:31:10.712" v="497" actId="20577"/>
        <pc:sldMkLst>
          <pc:docMk/>
          <pc:sldMk cId="4250189459" sldId="266"/>
        </pc:sldMkLst>
        <pc:spChg chg="mod">
          <ac:chgData name="Tobar, Malena" userId="9230a1f3-c5c2-40c2-b18e-6efb2e99c739" providerId="ADAL" clId="{51A41E0A-7C73-5A3A-AF27-64F1971112DD}" dt="2026-04-01T19:31:10.712" v="497" actId="20577"/>
          <ac:spMkLst>
            <pc:docMk/>
            <pc:sldMk cId="4250189459" sldId="266"/>
            <ac:spMk id="2" creationId="{17CEBE55-9D7B-29C1-4EAF-3D818B8B8F10}"/>
          </ac:spMkLst>
        </pc:spChg>
      </pc:sldChg>
      <pc:sldChg chg="modSp mod modNotesTx">
        <pc:chgData name="Tobar, Malena" userId="9230a1f3-c5c2-40c2-b18e-6efb2e99c739" providerId="ADAL" clId="{51A41E0A-7C73-5A3A-AF27-64F1971112DD}" dt="2026-04-01T19:19:15.074" v="144" actId="20577"/>
        <pc:sldMkLst>
          <pc:docMk/>
          <pc:sldMk cId="1294655604" sldId="269"/>
        </pc:sldMkLst>
        <pc:spChg chg="mod">
          <ac:chgData name="Tobar, Malena" userId="9230a1f3-c5c2-40c2-b18e-6efb2e99c739" providerId="ADAL" clId="{51A41E0A-7C73-5A3A-AF27-64F1971112DD}" dt="2026-04-01T19:19:10.154" v="141" actId="20577"/>
          <ac:spMkLst>
            <pc:docMk/>
            <pc:sldMk cId="1294655604" sldId="269"/>
            <ac:spMk id="4" creationId="{89677ECE-FE3D-A8A6-03A9-2F04A0A9F2DE}"/>
          </ac:spMkLst>
        </pc:spChg>
      </pc:sldChg>
      <pc:sldChg chg="addSp delSp modSp mod modNotesTx">
        <pc:chgData name="Tobar, Malena" userId="9230a1f3-c5c2-40c2-b18e-6efb2e99c739" providerId="ADAL" clId="{51A41E0A-7C73-5A3A-AF27-64F1971112DD}" dt="2026-04-01T19:23:16.834" v="196" actId="20577"/>
        <pc:sldMkLst>
          <pc:docMk/>
          <pc:sldMk cId="3663860457" sldId="270"/>
        </pc:sldMkLst>
        <pc:spChg chg="add mod">
          <ac:chgData name="Tobar, Malena" userId="9230a1f3-c5c2-40c2-b18e-6efb2e99c739" providerId="ADAL" clId="{51A41E0A-7C73-5A3A-AF27-64F1971112DD}" dt="2026-04-01T19:19:23.141" v="147"/>
          <ac:spMkLst>
            <pc:docMk/>
            <pc:sldMk cId="3663860457" sldId="270"/>
            <ac:spMk id="2" creationId="{1173EB45-31F0-FE16-708D-761AAE253C7A}"/>
          </ac:spMkLst>
        </pc:spChg>
        <pc:spChg chg="add mod">
          <ac:chgData name="Tobar, Malena" userId="9230a1f3-c5c2-40c2-b18e-6efb2e99c739" providerId="ADAL" clId="{51A41E0A-7C73-5A3A-AF27-64F1971112DD}" dt="2026-04-01T19:19:23.141" v="147"/>
          <ac:spMkLst>
            <pc:docMk/>
            <pc:sldMk cId="3663860457" sldId="270"/>
            <ac:spMk id="3" creationId="{098B8FEF-593A-731E-6639-3F561A730ED3}"/>
          </ac:spMkLst>
        </pc:spChg>
        <pc:spChg chg="mod">
          <ac:chgData name="Tobar, Malena" userId="9230a1f3-c5c2-40c2-b18e-6efb2e99c739" providerId="ADAL" clId="{51A41E0A-7C73-5A3A-AF27-64F1971112DD}" dt="2026-04-01T19:19:28.717" v="159" actId="20577"/>
          <ac:spMkLst>
            <pc:docMk/>
            <pc:sldMk cId="3663860457" sldId="270"/>
            <ac:spMk id="6" creationId="{F0007A59-C0AE-7C55-2754-C92195DFE286}"/>
          </ac:spMkLst>
        </pc:spChg>
        <pc:spChg chg="mod">
          <ac:chgData name="Tobar, Malena" userId="9230a1f3-c5c2-40c2-b18e-6efb2e99c739" providerId="ADAL" clId="{51A41E0A-7C73-5A3A-AF27-64F1971112DD}" dt="2026-04-01T19:23:16.834" v="196" actId="20577"/>
          <ac:spMkLst>
            <pc:docMk/>
            <pc:sldMk cId="3663860457" sldId="270"/>
            <ac:spMk id="7" creationId="{1CFCE852-AEAB-9DE9-6936-21CAFE062AD6}"/>
          </ac:spMkLst>
        </pc:spChg>
      </pc:sldChg>
      <pc:sldChg chg="modSp mod modNotesTx">
        <pc:chgData name="Tobar, Malena" userId="9230a1f3-c5c2-40c2-b18e-6efb2e99c739" providerId="ADAL" clId="{51A41E0A-7C73-5A3A-AF27-64F1971112DD}" dt="2026-04-01T19:24:58.234" v="277" actId="1076"/>
        <pc:sldMkLst>
          <pc:docMk/>
          <pc:sldMk cId="2340130936" sldId="271"/>
        </pc:sldMkLst>
        <pc:spChg chg="mod">
          <ac:chgData name="Tobar, Malena" userId="9230a1f3-c5c2-40c2-b18e-6efb2e99c739" providerId="ADAL" clId="{51A41E0A-7C73-5A3A-AF27-64F1971112DD}" dt="2026-04-01T19:24:56.545" v="276" actId="1076"/>
          <ac:spMkLst>
            <pc:docMk/>
            <pc:sldMk cId="2340130936" sldId="271"/>
            <ac:spMk id="4" creationId="{89677ECE-FE3D-A8A6-03A9-2F04A0A9F2DE}"/>
          </ac:spMkLst>
        </pc:spChg>
        <pc:spChg chg="mod">
          <ac:chgData name="Tobar, Malena" userId="9230a1f3-c5c2-40c2-b18e-6efb2e99c739" providerId="ADAL" clId="{51A41E0A-7C73-5A3A-AF27-64F1971112DD}" dt="2026-04-01T19:24:58.234" v="277" actId="1076"/>
          <ac:spMkLst>
            <pc:docMk/>
            <pc:sldMk cId="2340130936" sldId="271"/>
            <ac:spMk id="5" creationId="{FB67BC36-FF11-8150-B054-E3F014E098FD}"/>
          </ac:spMkLst>
        </pc:spChg>
      </pc:sldChg>
      <pc:sldChg chg="addSp delSp modSp mod modNotesTx">
        <pc:chgData name="Tobar, Malena" userId="9230a1f3-c5c2-40c2-b18e-6efb2e99c739" providerId="ADAL" clId="{51A41E0A-7C73-5A3A-AF27-64F1971112DD}" dt="2026-04-01T19:27:56.924" v="382" actId="1076"/>
        <pc:sldMkLst>
          <pc:docMk/>
          <pc:sldMk cId="2515943933" sldId="272"/>
        </pc:sldMkLst>
        <pc:spChg chg="add mod">
          <ac:chgData name="Tobar, Malena" userId="9230a1f3-c5c2-40c2-b18e-6efb2e99c739" providerId="ADAL" clId="{51A41E0A-7C73-5A3A-AF27-64F1971112DD}" dt="2026-04-01T19:25:14.398" v="284"/>
          <ac:spMkLst>
            <pc:docMk/>
            <pc:sldMk cId="2515943933" sldId="272"/>
            <ac:spMk id="2" creationId="{C4FBB857-1260-C75F-84DC-0034DB3576B4}"/>
          </ac:spMkLst>
        </pc:spChg>
        <pc:spChg chg="add mod">
          <ac:chgData name="Tobar, Malena" userId="9230a1f3-c5c2-40c2-b18e-6efb2e99c739" providerId="ADAL" clId="{51A41E0A-7C73-5A3A-AF27-64F1971112DD}" dt="2026-04-01T19:25:14.398" v="284"/>
          <ac:spMkLst>
            <pc:docMk/>
            <pc:sldMk cId="2515943933" sldId="272"/>
            <ac:spMk id="3" creationId="{29BA7AA5-2662-DB00-A466-80111333F3BA}"/>
          </ac:spMkLst>
        </pc:spChg>
        <pc:spChg chg="add del mod">
          <ac:chgData name="Tobar, Malena" userId="9230a1f3-c5c2-40c2-b18e-6efb2e99c739" providerId="ADAL" clId="{51A41E0A-7C73-5A3A-AF27-64F1971112DD}" dt="2026-04-01T19:27:56.924" v="382" actId="1076"/>
          <ac:spMkLst>
            <pc:docMk/>
            <pc:sldMk cId="2515943933" sldId="272"/>
            <ac:spMk id="6" creationId="{F0007A59-C0AE-7C55-2754-C92195DFE286}"/>
          </ac:spMkLst>
        </pc:spChg>
        <pc:spChg chg="add del mod">
          <ac:chgData name="Tobar, Malena" userId="9230a1f3-c5c2-40c2-b18e-6efb2e99c739" providerId="ADAL" clId="{51A41E0A-7C73-5A3A-AF27-64F1971112DD}" dt="2026-04-01T19:27:56.924" v="382" actId="1076"/>
          <ac:spMkLst>
            <pc:docMk/>
            <pc:sldMk cId="2515943933" sldId="272"/>
            <ac:spMk id="7" creationId="{1CFCE852-AEAB-9DE9-6936-21CAFE062AD6}"/>
          </ac:spMkLst>
        </pc:spChg>
      </pc:sldChg>
      <pc:sldChg chg="modSp mod">
        <pc:chgData name="Tobar, Malena" userId="9230a1f3-c5c2-40c2-b18e-6efb2e99c739" providerId="ADAL" clId="{51A41E0A-7C73-5A3A-AF27-64F1971112DD}" dt="2026-04-01T19:30:46.844" v="490" actId="1076"/>
        <pc:sldMkLst>
          <pc:docMk/>
          <pc:sldMk cId="4159353120" sldId="273"/>
        </pc:sldMkLst>
        <pc:spChg chg="mod">
          <ac:chgData name="Tobar, Malena" userId="9230a1f3-c5c2-40c2-b18e-6efb2e99c739" providerId="ADAL" clId="{51A41E0A-7C73-5A3A-AF27-64F1971112DD}" dt="2026-04-01T19:30:46.844" v="490" actId="1076"/>
          <ac:spMkLst>
            <pc:docMk/>
            <pc:sldMk cId="4159353120" sldId="273"/>
            <ac:spMk id="2" creationId="{B19A42F2-53C9-3143-2F80-8C7D3D5FFE3C}"/>
          </ac:spMkLst>
        </pc:spChg>
      </pc:sldChg>
      <pc:sldChg chg="modSp mod">
        <pc:chgData name="Tobar, Malena" userId="9230a1f3-c5c2-40c2-b18e-6efb2e99c739" providerId="ADAL" clId="{51A41E0A-7C73-5A3A-AF27-64F1971112DD}" dt="2026-04-01T19:23:48.939" v="201" actId="2711"/>
        <pc:sldMkLst>
          <pc:docMk/>
          <pc:sldMk cId="463717971" sldId="279"/>
        </pc:sldMkLst>
        <pc:spChg chg="mod">
          <ac:chgData name="Tobar, Malena" userId="9230a1f3-c5c2-40c2-b18e-6efb2e99c739" providerId="ADAL" clId="{51A41E0A-7C73-5A3A-AF27-64F1971112DD}" dt="2026-04-01T19:23:48.939" v="201" actId="2711"/>
          <ac:spMkLst>
            <pc:docMk/>
            <pc:sldMk cId="463717971" sldId="279"/>
            <ac:spMk id="2" creationId="{01A54E2C-C814-73DF-E414-610880B284E1}"/>
          </ac:spMkLst>
        </pc:spChg>
      </pc:sldChg>
      <pc:sldChg chg="modSp mod modNotesTx">
        <pc:chgData name="Tobar, Malena" userId="9230a1f3-c5c2-40c2-b18e-6efb2e99c739" providerId="ADAL" clId="{51A41E0A-7C73-5A3A-AF27-64F1971112DD}" dt="2026-04-01T19:27:03.432" v="349" actId="20577"/>
        <pc:sldMkLst>
          <pc:docMk/>
          <pc:sldMk cId="843645801" sldId="280"/>
        </pc:sldMkLst>
        <pc:spChg chg="mod">
          <ac:chgData name="Tobar, Malena" userId="9230a1f3-c5c2-40c2-b18e-6efb2e99c739" providerId="ADAL" clId="{51A41E0A-7C73-5A3A-AF27-64F1971112DD}" dt="2026-04-01T19:26:03.414" v="314" actId="2711"/>
          <ac:spMkLst>
            <pc:docMk/>
            <pc:sldMk cId="843645801" sldId="280"/>
            <ac:spMk id="2" creationId="{77A00FE0-84CA-CA79-4B3C-49D299CD952E}"/>
          </ac:spMkLst>
        </pc:spChg>
      </pc:sldChg>
      <pc:sldChg chg="modSp mod">
        <pc:chgData name="Tobar, Malena" userId="9230a1f3-c5c2-40c2-b18e-6efb2e99c739" providerId="ADAL" clId="{51A41E0A-7C73-5A3A-AF27-64F1971112DD}" dt="2026-04-01T19:00:09.603" v="50" actId="790"/>
        <pc:sldMkLst>
          <pc:docMk/>
          <pc:sldMk cId="2091008181" sldId="284"/>
        </pc:sldMkLst>
        <pc:spChg chg="mod">
          <ac:chgData name="Tobar, Malena" userId="9230a1f3-c5c2-40c2-b18e-6efb2e99c739" providerId="ADAL" clId="{51A41E0A-7C73-5A3A-AF27-64F1971112DD}" dt="2026-04-01T19:00:09.603" v="50" actId="790"/>
          <ac:spMkLst>
            <pc:docMk/>
            <pc:sldMk cId="2091008181" sldId="284"/>
            <ac:spMk id="2" creationId="{CB0310C8-E13E-49A6-E8B7-87D9E7A3C0EA}"/>
          </ac:spMkLst>
        </pc:spChg>
        <pc:spChg chg="mod">
          <ac:chgData name="Tobar, Malena" userId="9230a1f3-c5c2-40c2-b18e-6efb2e99c739" providerId="ADAL" clId="{51A41E0A-7C73-5A3A-AF27-64F1971112DD}" dt="2026-04-01T18:59:43.907" v="44" actId="1076"/>
          <ac:spMkLst>
            <pc:docMk/>
            <pc:sldMk cId="2091008181" sldId="284"/>
            <ac:spMk id="3" creationId="{0F76A27E-B194-9A4C-902F-1B6661D4C273}"/>
          </ac:spMkLst>
        </pc:spChg>
      </pc:sldChg>
      <pc:sldChg chg="modNotesTx">
        <pc:chgData name="Tobar, Malena" userId="9230a1f3-c5c2-40c2-b18e-6efb2e99c739" providerId="ADAL" clId="{51A41E0A-7C73-5A3A-AF27-64F1971112DD}" dt="2026-04-01T19:08:03.077" v="133" actId="790"/>
        <pc:sldMkLst>
          <pc:docMk/>
          <pc:sldMk cId="1808320245" sldId="288"/>
        </pc:sldMkLst>
      </pc:sldChg>
      <pc:sldChg chg="modSp mod modNotesTx">
        <pc:chgData name="Tobar, Malena" userId="9230a1f3-c5c2-40c2-b18e-6efb2e99c739" providerId="ADAL" clId="{51A41E0A-7C73-5A3A-AF27-64F1971112DD}" dt="2026-04-01T19:29:50.823" v="483" actId="20577"/>
        <pc:sldMkLst>
          <pc:docMk/>
          <pc:sldMk cId="58486150" sldId="289"/>
        </pc:sldMkLst>
        <pc:spChg chg="mod">
          <ac:chgData name="Tobar, Malena" userId="9230a1f3-c5c2-40c2-b18e-6efb2e99c739" providerId="ADAL" clId="{51A41E0A-7C73-5A3A-AF27-64F1971112DD}" dt="2026-04-01T19:29:15.901" v="437" actId="2711"/>
          <ac:spMkLst>
            <pc:docMk/>
            <pc:sldMk cId="58486150" sldId="289"/>
            <ac:spMk id="2" creationId="{77A00FE0-84CA-CA79-4B3C-49D299CD952E}"/>
          </ac:spMkLst>
        </pc:spChg>
      </pc:sldChg>
      <pc:sldChg chg="addSp delSp modSp mod modNotesTx">
        <pc:chgData name="Tobar, Malena" userId="9230a1f3-c5c2-40c2-b18e-6efb2e99c739" providerId="ADAL" clId="{51A41E0A-7C73-5A3A-AF27-64F1971112DD}" dt="2026-04-01T19:28:50.689" v="432" actId="20577"/>
        <pc:sldMkLst>
          <pc:docMk/>
          <pc:sldMk cId="541599888" sldId="290"/>
        </pc:sldMkLst>
        <pc:spChg chg="mod">
          <ac:chgData name="Tobar, Malena" userId="9230a1f3-c5c2-40c2-b18e-6efb2e99c739" providerId="ADAL" clId="{51A41E0A-7C73-5A3A-AF27-64F1971112DD}" dt="2026-04-01T19:28:21.347" v="404" actId="20577"/>
          <ac:spMkLst>
            <pc:docMk/>
            <pc:sldMk cId="541599888" sldId="290"/>
            <ac:spMk id="2" creationId="{04DAD309-26A6-526E-662E-AAE844B43D01}"/>
          </ac:spMkLst>
        </pc:spChg>
        <pc:spChg chg="mod">
          <ac:chgData name="Tobar, Malena" userId="9230a1f3-c5c2-40c2-b18e-6efb2e99c739" providerId="ADAL" clId="{51A41E0A-7C73-5A3A-AF27-64F1971112DD}" dt="2026-04-01T19:28:28.025" v="416" actId="20577"/>
          <ac:spMkLst>
            <pc:docMk/>
            <pc:sldMk cId="541599888" sldId="290"/>
            <ac:spMk id="3" creationId="{7607D3A2-6552-D73E-0068-380E7C01A9C0}"/>
          </ac:spMkLst>
        </pc:spChg>
        <pc:spChg chg="add mod">
          <ac:chgData name="Tobar, Malena" userId="9230a1f3-c5c2-40c2-b18e-6efb2e99c739" providerId="ADAL" clId="{51A41E0A-7C73-5A3A-AF27-64F1971112DD}" dt="2026-04-01T19:28:08.453" v="387"/>
          <ac:spMkLst>
            <pc:docMk/>
            <pc:sldMk cId="541599888" sldId="290"/>
            <ac:spMk id="8" creationId="{A4AF4F56-2931-3634-ED62-1FC7780455E8}"/>
          </ac:spMkLst>
        </pc:spChg>
        <pc:spChg chg="add mod">
          <ac:chgData name="Tobar, Malena" userId="9230a1f3-c5c2-40c2-b18e-6efb2e99c739" providerId="ADAL" clId="{51A41E0A-7C73-5A3A-AF27-64F1971112DD}" dt="2026-04-01T19:28:08.453" v="387"/>
          <ac:spMkLst>
            <pc:docMk/>
            <pc:sldMk cId="541599888" sldId="290"/>
            <ac:spMk id="9" creationId="{BF1EFF85-D933-D9B8-3701-35284F47C6E3}"/>
          </ac:spMkLst>
        </pc:spChg>
        <pc:spChg chg="add mod">
          <ac:chgData name="Tobar, Malena" userId="9230a1f3-c5c2-40c2-b18e-6efb2e99c739" providerId="ADAL" clId="{51A41E0A-7C73-5A3A-AF27-64F1971112DD}" dt="2026-04-01T19:28:08.453" v="387"/>
          <ac:spMkLst>
            <pc:docMk/>
            <pc:sldMk cId="541599888" sldId="290"/>
            <ac:spMk id="10" creationId="{CFFA8C96-D635-B044-3760-857DBEAFA8CB}"/>
          </ac:spMkLst>
        </pc:spChg>
        <pc:spChg chg="add mod">
          <ac:chgData name="Tobar, Malena" userId="9230a1f3-c5c2-40c2-b18e-6efb2e99c739" providerId="ADAL" clId="{51A41E0A-7C73-5A3A-AF27-64F1971112DD}" dt="2026-04-01T19:28:08.453" v="387"/>
          <ac:spMkLst>
            <pc:docMk/>
            <pc:sldMk cId="541599888" sldId="290"/>
            <ac:spMk id="11" creationId="{EC5EF488-37A5-E654-4E17-73A8414C733D}"/>
          </ac:spMkLst>
        </pc:spChg>
      </pc:sldChg>
    </pc:docChg>
  </pc:docChgLst>
  <pc:docChgLst>
    <pc:chgData name="Munoz, Veronica" userId="5b43848e-9a5b-405f-ada2-211c5dcd9bb6" providerId="ADAL" clId="{100583E6-D121-51F8-AEE8-54C62E13F8AF}"/>
    <pc:docChg chg="modSld modMainMaster">
      <pc:chgData name="Munoz, Veronica" userId="5b43848e-9a5b-405f-ada2-211c5dcd9bb6" providerId="ADAL" clId="{100583E6-D121-51F8-AEE8-54C62E13F8AF}" dt="2026-04-14T13:24:24.674" v="20" actId="790"/>
      <pc:docMkLst>
        <pc:docMk/>
      </pc:docMkLst>
      <pc:sldChg chg="modSp mod">
        <pc:chgData name="Munoz, Veronica" userId="5b43848e-9a5b-405f-ada2-211c5dcd9bb6" providerId="ADAL" clId="{100583E6-D121-51F8-AEE8-54C62E13F8AF}" dt="2026-04-14T13:20:21.068" v="13" actId="790"/>
        <pc:sldMkLst>
          <pc:docMk/>
          <pc:sldMk cId="4250189459" sldId="266"/>
        </pc:sldMkLst>
        <pc:spChg chg="mod">
          <ac:chgData name="Munoz, Veronica" userId="5b43848e-9a5b-405f-ada2-211c5dcd9bb6" providerId="ADAL" clId="{100583E6-D121-51F8-AEE8-54C62E13F8AF}" dt="2026-04-14T13:20:21.068" v="13" actId="790"/>
          <ac:spMkLst>
            <pc:docMk/>
            <pc:sldMk cId="4250189459" sldId="266"/>
            <ac:spMk id="2" creationId="{17CEBE55-9D7B-29C1-4EAF-3D818B8B8F10}"/>
          </ac:spMkLst>
        </pc:spChg>
        <pc:spChg chg="mod">
          <ac:chgData name="Munoz, Veronica" userId="5b43848e-9a5b-405f-ada2-211c5dcd9bb6" providerId="ADAL" clId="{100583E6-D121-51F8-AEE8-54C62E13F8AF}" dt="2026-04-14T13:20:21.068" v="13" actId="790"/>
          <ac:spMkLst>
            <pc:docMk/>
            <pc:sldMk cId="4250189459" sldId="266"/>
            <ac:spMk id="3" creationId="{52E75411-0B3F-EF43-C5EA-751068CFF745}"/>
          </ac:spMkLst>
        </pc:spChg>
      </pc:sldChg>
      <pc:sldChg chg="modSp mod">
        <pc:chgData name="Munoz, Veronica" userId="5b43848e-9a5b-405f-ada2-211c5dcd9bb6" providerId="ADAL" clId="{100583E6-D121-51F8-AEE8-54C62E13F8AF}" dt="2026-04-14T13:20:21.068" v="13" actId="790"/>
        <pc:sldMkLst>
          <pc:docMk/>
          <pc:sldMk cId="2940124673" sldId="267"/>
        </pc:sldMkLst>
        <pc:spChg chg="mod">
          <ac:chgData name="Munoz, Veronica" userId="5b43848e-9a5b-405f-ada2-211c5dcd9bb6" providerId="ADAL" clId="{100583E6-D121-51F8-AEE8-54C62E13F8AF}" dt="2026-04-14T13:20:21.068" v="13" actId="790"/>
          <ac:spMkLst>
            <pc:docMk/>
            <pc:sldMk cId="2940124673" sldId="267"/>
            <ac:spMk id="5" creationId="{FB67BC36-FF11-8150-B054-E3F014E098FD}"/>
          </ac:spMkLst>
        </pc:spChg>
      </pc:sldChg>
      <pc:sldChg chg="modSp mod">
        <pc:chgData name="Munoz, Veronica" userId="5b43848e-9a5b-405f-ada2-211c5dcd9bb6" providerId="ADAL" clId="{100583E6-D121-51F8-AEE8-54C62E13F8AF}" dt="2026-04-14T13:20:21.068" v="13" actId="790"/>
        <pc:sldMkLst>
          <pc:docMk/>
          <pc:sldMk cId="3734570181" sldId="268"/>
        </pc:sldMkLst>
        <pc:spChg chg="mod">
          <ac:chgData name="Munoz, Veronica" userId="5b43848e-9a5b-405f-ada2-211c5dcd9bb6" providerId="ADAL" clId="{100583E6-D121-51F8-AEE8-54C62E13F8AF}" dt="2026-04-14T13:20:21.068" v="13" actId="790"/>
          <ac:spMkLst>
            <pc:docMk/>
            <pc:sldMk cId="3734570181" sldId="268"/>
            <ac:spMk id="2" creationId="{A104497B-3451-F868-3948-02980B824195}"/>
          </ac:spMkLst>
        </pc:spChg>
        <pc:spChg chg="mod">
          <ac:chgData name="Munoz, Veronica" userId="5b43848e-9a5b-405f-ada2-211c5dcd9bb6" providerId="ADAL" clId="{100583E6-D121-51F8-AEE8-54C62E13F8AF}" dt="2026-04-14T13:20:21.068" v="13" actId="790"/>
          <ac:spMkLst>
            <pc:docMk/>
            <pc:sldMk cId="3734570181" sldId="268"/>
            <ac:spMk id="6" creationId="{F0007A59-C0AE-7C55-2754-C92195DFE286}"/>
          </ac:spMkLst>
        </pc:spChg>
        <pc:spChg chg="mod">
          <ac:chgData name="Munoz, Veronica" userId="5b43848e-9a5b-405f-ada2-211c5dcd9bb6" providerId="ADAL" clId="{100583E6-D121-51F8-AEE8-54C62E13F8AF}" dt="2026-04-14T13:20:21.068" v="13" actId="790"/>
          <ac:spMkLst>
            <pc:docMk/>
            <pc:sldMk cId="3734570181" sldId="268"/>
            <ac:spMk id="7" creationId="{1CFCE852-AEAB-9DE9-6936-21CAFE062AD6}"/>
          </ac:spMkLst>
        </pc:spChg>
      </pc:sldChg>
      <pc:sldChg chg="modSp mod">
        <pc:chgData name="Munoz, Veronica" userId="5b43848e-9a5b-405f-ada2-211c5dcd9bb6" providerId="ADAL" clId="{100583E6-D121-51F8-AEE8-54C62E13F8AF}" dt="2026-04-14T13:20:21.068" v="13" actId="790"/>
        <pc:sldMkLst>
          <pc:docMk/>
          <pc:sldMk cId="1294655604" sldId="269"/>
        </pc:sldMkLst>
        <pc:spChg chg="mod">
          <ac:chgData name="Munoz, Veronica" userId="5b43848e-9a5b-405f-ada2-211c5dcd9bb6" providerId="ADAL" clId="{100583E6-D121-51F8-AEE8-54C62E13F8AF}" dt="2026-04-14T13:20:21.068" v="13" actId="790"/>
          <ac:spMkLst>
            <pc:docMk/>
            <pc:sldMk cId="1294655604" sldId="269"/>
            <ac:spMk id="4" creationId="{89677ECE-FE3D-A8A6-03A9-2F04A0A9F2DE}"/>
          </ac:spMkLst>
        </pc:spChg>
        <pc:spChg chg="mod">
          <ac:chgData name="Munoz, Veronica" userId="5b43848e-9a5b-405f-ada2-211c5dcd9bb6" providerId="ADAL" clId="{100583E6-D121-51F8-AEE8-54C62E13F8AF}" dt="2026-04-14T13:20:21.068" v="13" actId="790"/>
          <ac:spMkLst>
            <pc:docMk/>
            <pc:sldMk cId="1294655604" sldId="269"/>
            <ac:spMk id="5" creationId="{FB67BC36-FF11-8150-B054-E3F014E098FD}"/>
          </ac:spMkLst>
        </pc:spChg>
      </pc:sldChg>
      <pc:sldChg chg="modSp mod modNotesTx">
        <pc:chgData name="Munoz, Veronica" userId="5b43848e-9a5b-405f-ada2-211c5dcd9bb6" providerId="ADAL" clId="{100583E6-D121-51F8-AEE8-54C62E13F8AF}" dt="2026-04-14T13:23:11.060" v="18" actId="790"/>
        <pc:sldMkLst>
          <pc:docMk/>
          <pc:sldMk cId="3663860457" sldId="270"/>
        </pc:sldMkLst>
        <pc:spChg chg="mod">
          <ac:chgData name="Munoz, Veronica" userId="5b43848e-9a5b-405f-ada2-211c5dcd9bb6" providerId="ADAL" clId="{100583E6-D121-51F8-AEE8-54C62E13F8AF}" dt="2026-04-14T13:20:21.068" v="13" actId="790"/>
          <ac:spMkLst>
            <pc:docMk/>
            <pc:sldMk cId="3663860457" sldId="270"/>
            <ac:spMk id="2" creationId="{1173EB45-31F0-FE16-708D-761AAE253C7A}"/>
          </ac:spMkLst>
        </pc:spChg>
        <pc:spChg chg="mod">
          <ac:chgData name="Munoz, Veronica" userId="5b43848e-9a5b-405f-ada2-211c5dcd9bb6" providerId="ADAL" clId="{100583E6-D121-51F8-AEE8-54C62E13F8AF}" dt="2026-04-14T13:20:21.068" v="13" actId="790"/>
          <ac:spMkLst>
            <pc:docMk/>
            <pc:sldMk cId="3663860457" sldId="270"/>
            <ac:spMk id="3" creationId="{098B8FEF-593A-731E-6639-3F561A730ED3}"/>
          </ac:spMkLst>
        </pc:spChg>
        <pc:spChg chg="mod">
          <ac:chgData name="Munoz, Veronica" userId="5b43848e-9a5b-405f-ada2-211c5dcd9bb6" providerId="ADAL" clId="{100583E6-D121-51F8-AEE8-54C62E13F8AF}" dt="2026-04-14T13:20:21.068" v="13" actId="790"/>
          <ac:spMkLst>
            <pc:docMk/>
            <pc:sldMk cId="3663860457" sldId="270"/>
            <ac:spMk id="6" creationId="{F0007A59-C0AE-7C55-2754-C92195DFE286}"/>
          </ac:spMkLst>
        </pc:spChg>
        <pc:spChg chg="mod">
          <ac:chgData name="Munoz, Veronica" userId="5b43848e-9a5b-405f-ada2-211c5dcd9bb6" providerId="ADAL" clId="{100583E6-D121-51F8-AEE8-54C62E13F8AF}" dt="2026-04-14T13:20:21.068" v="13" actId="790"/>
          <ac:spMkLst>
            <pc:docMk/>
            <pc:sldMk cId="3663860457" sldId="270"/>
            <ac:spMk id="7" creationId="{1CFCE852-AEAB-9DE9-6936-21CAFE062AD6}"/>
          </ac:spMkLst>
        </pc:spChg>
      </pc:sldChg>
      <pc:sldChg chg="modSp mod modNotesTx">
        <pc:chgData name="Munoz, Veronica" userId="5b43848e-9a5b-405f-ada2-211c5dcd9bb6" providerId="ADAL" clId="{100583E6-D121-51F8-AEE8-54C62E13F8AF}" dt="2026-04-14T13:23:45.779" v="19" actId="790"/>
        <pc:sldMkLst>
          <pc:docMk/>
          <pc:sldMk cId="2340130936" sldId="271"/>
        </pc:sldMkLst>
        <pc:spChg chg="mod">
          <ac:chgData name="Munoz, Veronica" userId="5b43848e-9a5b-405f-ada2-211c5dcd9bb6" providerId="ADAL" clId="{100583E6-D121-51F8-AEE8-54C62E13F8AF}" dt="2026-04-14T13:20:21.068" v="13" actId="790"/>
          <ac:spMkLst>
            <pc:docMk/>
            <pc:sldMk cId="2340130936" sldId="271"/>
            <ac:spMk id="4" creationId="{89677ECE-FE3D-A8A6-03A9-2F04A0A9F2DE}"/>
          </ac:spMkLst>
        </pc:spChg>
        <pc:spChg chg="mod">
          <ac:chgData name="Munoz, Veronica" userId="5b43848e-9a5b-405f-ada2-211c5dcd9bb6" providerId="ADAL" clId="{100583E6-D121-51F8-AEE8-54C62E13F8AF}" dt="2026-04-14T13:20:21.068" v="13" actId="790"/>
          <ac:spMkLst>
            <pc:docMk/>
            <pc:sldMk cId="2340130936" sldId="271"/>
            <ac:spMk id="5" creationId="{FB67BC36-FF11-8150-B054-E3F014E098FD}"/>
          </ac:spMkLst>
        </pc:spChg>
      </pc:sldChg>
      <pc:sldChg chg="modSp mod modNotesTx">
        <pc:chgData name="Munoz, Veronica" userId="5b43848e-9a5b-405f-ada2-211c5dcd9bb6" providerId="ADAL" clId="{100583E6-D121-51F8-AEE8-54C62E13F8AF}" dt="2026-04-14T13:20:21.068" v="13" actId="790"/>
        <pc:sldMkLst>
          <pc:docMk/>
          <pc:sldMk cId="2515943933" sldId="272"/>
        </pc:sldMkLst>
        <pc:spChg chg="mod">
          <ac:chgData name="Munoz, Veronica" userId="5b43848e-9a5b-405f-ada2-211c5dcd9bb6" providerId="ADAL" clId="{100583E6-D121-51F8-AEE8-54C62E13F8AF}" dt="2026-04-14T13:20:21.068" v="13" actId="790"/>
          <ac:spMkLst>
            <pc:docMk/>
            <pc:sldMk cId="2515943933" sldId="272"/>
            <ac:spMk id="2" creationId="{C4FBB857-1260-C75F-84DC-0034DB3576B4}"/>
          </ac:spMkLst>
        </pc:spChg>
        <pc:spChg chg="mod">
          <ac:chgData name="Munoz, Veronica" userId="5b43848e-9a5b-405f-ada2-211c5dcd9bb6" providerId="ADAL" clId="{100583E6-D121-51F8-AEE8-54C62E13F8AF}" dt="2026-04-14T13:20:21.068" v="13" actId="790"/>
          <ac:spMkLst>
            <pc:docMk/>
            <pc:sldMk cId="2515943933" sldId="272"/>
            <ac:spMk id="3" creationId="{29BA7AA5-2662-DB00-A466-80111333F3BA}"/>
          </ac:spMkLst>
        </pc:spChg>
        <pc:spChg chg="mod">
          <ac:chgData name="Munoz, Veronica" userId="5b43848e-9a5b-405f-ada2-211c5dcd9bb6" providerId="ADAL" clId="{100583E6-D121-51F8-AEE8-54C62E13F8AF}" dt="2026-04-14T13:20:21.068" v="13" actId="790"/>
          <ac:spMkLst>
            <pc:docMk/>
            <pc:sldMk cId="2515943933" sldId="272"/>
            <ac:spMk id="6" creationId="{F0007A59-C0AE-7C55-2754-C92195DFE286}"/>
          </ac:spMkLst>
        </pc:spChg>
        <pc:spChg chg="mod">
          <ac:chgData name="Munoz, Veronica" userId="5b43848e-9a5b-405f-ada2-211c5dcd9bb6" providerId="ADAL" clId="{100583E6-D121-51F8-AEE8-54C62E13F8AF}" dt="2026-04-14T13:20:21.068" v="13" actId="790"/>
          <ac:spMkLst>
            <pc:docMk/>
            <pc:sldMk cId="2515943933" sldId="272"/>
            <ac:spMk id="7" creationId="{1CFCE852-AEAB-9DE9-6936-21CAFE062AD6}"/>
          </ac:spMkLst>
        </pc:spChg>
      </pc:sldChg>
      <pc:sldChg chg="modSp mod modNotesTx">
        <pc:chgData name="Munoz, Veronica" userId="5b43848e-9a5b-405f-ada2-211c5dcd9bb6" providerId="ADAL" clId="{100583E6-D121-51F8-AEE8-54C62E13F8AF}" dt="2026-04-14T13:20:48.926" v="14" actId="790"/>
        <pc:sldMkLst>
          <pc:docMk/>
          <pc:sldMk cId="4159353120" sldId="273"/>
        </pc:sldMkLst>
        <pc:spChg chg="mod">
          <ac:chgData name="Munoz, Veronica" userId="5b43848e-9a5b-405f-ada2-211c5dcd9bb6" providerId="ADAL" clId="{100583E6-D121-51F8-AEE8-54C62E13F8AF}" dt="2026-04-14T13:20:21.068" v="13" actId="790"/>
          <ac:spMkLst>
            <pc:docMk/>
            <pc:sldMk cId="4159353120" sldId="273"/>
            <ac:spMk id="2" creationId="{B19A42F2-53C9-3143-2F80-8C7D3D5FFE3C}"/>
          </ac:spMkLst>
        </pc:spChg>
      </pc:sldChg>
      <pc:sldChg chg="modSp mod">
        <pc:chgData name="Munoz, Veronica" userId="5b43848e-9a5b-405f-ada2-211c5dcd9bb6" providerId="ADAL" clId="{100583E6-D121-51F8-AEE8-54C62E13F8AF}" dt="2026-04-14T13:20:21.068" v="13" actId="790"/>
        <pc:sldMkLst>
          <pc:docMk/>
          <pc:sldMk cId="593240637" sldId="276"/>
        </pc:sldMkLst>
        <pc:spChg chg="mod">
          <ac:chgData name="Munoz, Veronica" userId="5b43848e-9a5b-405f-ada2-211c5dcd9bb6" providerId="ADAL" clId="{100583E6-D121-51F8-AEE8-54C62E13F8AF}" dt="2026-04-14T13:20:21.068" v="13" actId="790"/>
          <ac:spMkLst>
            <pc:docMk/>
            <pc:sldMk cId="593240637" sldId="276"/>
            <ac:spMk id="2" creationId="{74CD9B6B-2CC7-0A57-A558-F14D7D468ABA}"/>
          </ac:spMkLst>
        </pc:spChg>
        <pc:spChg chg="mod">
          <ac:chgData name="Munoz, Veronica" userId="5b43848e-9a5b-405f-ada2-211c5dcd9bb6" providerId="ADAL" clId="{100583E6-D121-51F8-AEE8-54C62E13F8AF}" dt="2026-04-14T13:20:21.068" v="13" actId="790"/>
          <ac:spMkLst>
            <pc:docMk/>
            <pc:sldMk cId="593240637" sldId="276"/>
            <ac:spMk id="4" creationId="{ECC82F32-4CA5-5ACC-C7E4-CE13521B95DE}"/>
          </ac:spMkLst>
        </pc:spChg>
      </pc:sldChg>
      <pc:sldChg chg="modSp mod">
        <pc:chgData name="Munoz, Veronica" userId="5b43848e-9a5b-405f-ada2-211c5dcd9bb6" providerId="ADAL" clId="{100583E6-D121-51F8-AEE8-54C62E13F8AF}" dt="2026-04-14T13:20:21.068" v="13" actId="790"/>
        <pc:sldMkLst>
          <pc:docMk/>
          <pc:sldMk cId="3031513542" sldId="277"/>
        </pc:sldMkLst>
        <pc:spChg chg="mod">
          <ac:chgData name="Munoz, Veronica" userId="5b43848e-9a5b-405f-ada2-211c5dcd9bb6" providerId="ADAL" clId="{100583E6-D121-51F8-AEE8-54C62E13F8AF}" dt="2026-04-14T13:20:21.068" v="13" actId="790"/>
          <ac:spMkLst>
            <pc:docMk/>
            <pc:sldMk cId="3031513542" sldId="277"/>
            <ac:spMk id="2" creationId="{5901AE7E-0EA7-0335-10CC-7D4247FBC080}"/>
          </ac:spMkLst>
        </pc:spChg>
      </pc:sldChg>
      <pc:sldChg chg="modSp mod">
        <pc:chgData name="Munoz, Veronica" userId="5b43848e-9a5b-405f-ada2-211c5dcd9bb6" providerId="ADAL" clId="{100583E6-D121-51F8-AEE8-54C62E13F8AF}" dt="2026-04-14T13:20:21.068" v="13" actId="790"/>
        <pc:sldMkLst>
          <pc:docMk/>
          <pc:sldMk cId="1853337807" sldId="278"/>
        </pc:sldMkLst>
        <pc:spChg chg="mod">
          <ac:chgData name="Munoz, Veronica" userId="5b43848e-9a5b-405f-ada2-211c5dcd9bb6" providerId="ADAL" clId="{100583E6-D121-51F8-AEE8-54C62E13F8AF}" dt="2026-04-14T13:20:21.068" v="13" actId="790"/>
          <ac:spMkLst>
            <pc:docMk/>
            <pc:sldMk cId="1853337807" sldId="278"/>
            <ac:spMk id="3" creationId="{DBFC6CAD-4787-D29C-9066-E19B93CFC3EC}"/>
          </ac:spMkLst>
        </pc:spChg>
      </pc:sldChg>
      <pc:sldChg chg="modSp mod">
        <pc:chgData name="Munoz, Veronica" userId="5b43848e-9a5b-405f-ada2-211c5dcd9bb6" providerId="ADAL" clId="{100583E6-D121-51F8-AEE8-54C62E13F8AF}" dt="2026-04-14T13:20:21.068" v="13" actId="790"/>
        <pc:sldMkLst>
          <pc:docMk/>
          <pc:sldMk cId="463717971" sldId="279"/>
        </pc:sldMkLst>
        <pc:spChg chg="mod">
          <ac:chgData name="Munoz, Veronica" userId="5b43848e-9a5b-405f-ada2-211c5dcd9bb6" providerId="ADAL" clId="{100583E6-D121-51F8-AEE8-54C62E13F8AF}" dt="2026-04-14T13:20:21.068" v="13" actId="790"/>
          <ac:spMkLst>
            <pc:docMk/>
            <pc:sldMk cId="463717971" sldId="279"/>
            <ac:spMk id="2" creationId="{01A54E2C-C814-73DF-E414-610880B284E1}"/>
          </ac:spMkLst>
        </pc:spChg>
      </pc:sldChg>
      <pc:sldChg chg="modSp mod modNotesTx">
        <pc:chgData name="Munoz, Veronica" userId="5b43848e-9a5b-405f-ada2-211c5dcd9bb6" providerId="ADAL" clId="{100583E6-D121-51F8-AEE8-54C62E13F8AF}" dt="2026-04-14T13:20:21.068" v="13" actId="790"/>
        <pc:sldMkLst>
          <pc:docMk/>
          <pc:sldMk cId="843645801" sldId="280"/>
        </pc:sldMkLst>
        <pc:spChg chg="mod">
          <ac:chgData name="Munoz, Veronica" userId="5b43848e-9a5b-405f-ada2-211c5dcd9bb6" providerId="ADAL" clId="{100583E6-D121-51F8-AEE8-54C62E13F8AF}" dt="2026-04-14T13:20:21.068" v="13" actId="790"/>
          <ac:spMkLst>
            <pc:docMk/>
            <pc:sldMk cId="843645801" sldId="280"/>
            <ac:spMk id="2" creationId="{77A00FE0-84CA-CA79-4B3C-49D299CD952E}"/>
          </ac:spMkLst>
        </pc:spChg>
      </pc:sldChg>
      <pc:sldChg chg="modSp mod">
        <pc:chgData name="Munoz, Veronica" userId="5b43848e-9a5b-405f-ada2-211c5dcd9bb6" providerId="ADAL" clId="{100583E6-D121-51F8-AEE8-54C62E13F8AF}" dt="2026-04-14T13:20:21.068" v="13" actId="790"/>
        <pc:sldMkLst>
          <pc:docMk/>
          <pc:sldMk cId="4294521893" sldId="282"/>
        </pc:sldMkLst>
        <pc:spChg chg="mod">
          <ac:chgData name="Munoz, Veronica" userId="5b43848e-9a5b-405f-ada2-211c5dcd9bb6" providerId="ADAL" clId="{100583E6-D121-51F8-AEE8-54C62E13F8AF}" dt="2026-04-14T13:20:21.068" v="13" actId="790"/>
          <ac:spMkLst>
            <pc:docMk/>
            <pc:sldMk cId="4294521893" sldId="282"/>
            <ac:spMk id="2" creationId="{5F34AE1C-0F43-A4E8-7515-BA6406C4B6E0}"/>
          </ac:spMkLst>
        </pc:spChg>
        <pc:spChg chg="mod">
          <ac:chgData name="Munoz, Veronica" userId="5b43848e-9a5b-405f-ada2-211c5dcd9bb6" providerId="ADAL" clId="{100583E6-D121-51F8-AEE8-54C62E13F8AF}" dt="2026-04-14T13:20:21.068" v="13" actId="790"/>
          <ac:spMkLst>
            <pc:docMk/>
            <pc:sldMk cId="4294521893" sldId="282"/>
            <ac:spMk id="5" creationId="{C9F2E8DE-3A70-529D-CC83-5DC4EEACED46}"/>
          </ac:spMkLst>
        </pc:spChg>
      </pc:sldChg>
      <pc:sldChg chg="modSp mod">
        <pc:chgData name="Munoz, Veronica" userId="5b43848e-9a5b-405f-ada2-211c5dcd9bb6" providerId="ADAL" clId="{100583E6-D121-51F8-AEE8-54C62E13F8AF}" dt="2026-04-14T13:20:21.068" v="13" actId="790"/>
        <pc:sldMkLst>
          <pc:docMk/>
          <pc:sldMk cId="2091008181" sldId="284"/>
        </pc:sldMkLst>
        <pc:spChg chg="mod">
          <ac:chgData name="Munoz, Veronica" userId="5b43848e-9a5b-405f-ada2-211c5dcd9bb6" providerId="ADAL" clId="{100583E6-D121-51F8-AEE8-54C62E13F8AF}" dt="2026-04-14T13:20:21.068" v="13" actId="790"/>
          <ac:spMkLst>
            <pc:docMk/>
            <pc:sldMk cId="2091008181" sldId="284"/>
            <ac:spMk id="2" creationId="{CB0310C8-E13E-49A6-E8B7-87D9E7A3C0EA}"/>
          </ac:spMkLst>
        </pc:spChg>
        <pc:spChg chg="mod">
          <ac:chgData name="Munoz, Veronica" userId="5b43848e-9a5b-405f-ada2-211c5dcd9bb6" providerId="ADAL" clId="{100583E6-D121-51F8-AEE8-54C62E13F8AF}" dt="2026-04-14T13:20:21.068" v="13" actId="790"/>
          <ac:spMkLst>
            <pc:docMk/>
            <pc:sldMk cId="2091008181" sldId="284"/>
            <ac:spMk id="3" creationId="{0F76A27E-B194-9A4C-902F-1B6661D4C273}"/>
          </ac:spMkLst>
        </pc:spChg>
      </pc:sldChg>
      <pc:sldChg chg="modSp mod modNotesTx">
        <pc:chgData name="Munoz, Veronica" userId="5b43848e-9a5b-405f-ada2-211c5dcd9bb6" providerId="ADAL" clId="{100583E6-D121-51F8-AEE8-54C62E13F8AF}" dt="2026-04-14T13:24:24.674" v="20" actId="790"/>
        <pc:sldMkLst>
          <pc:docMk/>
          <pc:sldMk cId="58486150" sldId="289"/>
        </pc:sldMkLst>
        <pc:spChg chg="mod">
          <ac:chgData name="Munoz, Veronica" userId="5b43848e-9a5b-405f-ada2-211c5dcd9bb6" providerId="ADAL" clId="{100583E6-D121-51F8-AEE8-54C62E13F8AF}" dt="2026-04-14T13:20:21.068" v="13" actId="790"/>
          <ac:spMkLst>
            <pc:docMk/>
            <pc:sldMk cId="58486150" sldId="289"/>
            <ac:spMk id="2" creationId="{77A00FE0-84CA-CA79-4B3C-49D299CD952E}"/>
          </ac:spMkLst>
        </pc:spChg>
      </pc:sldChg>
      <pc:sldChg chg="modSp mod modNotesTx">
        <pc:chgData name="Munoz, Veronica" userId="5b43848e-9a5b-405f-ada2-211c5dcd9bb6" providerId="ADAL" clId="{100583E6-D121-51F8-AEE8-54C62E13F8AF}" dt="2026-04-14T13:20:21.068" v="13" actId="790"/>
        <pc:sldMkLst>
          <pc:docMk/>
          <pc:sldMk cId="541599888" sldId="290"/>
        </pc:sldMkLst>
        <pc:spChg chg="mod">
          <ac:chgData name="Munoz, Veronica" userId="5b43848e-9a5b-405f-ada2-211c5dcd9bb6" providerId="ADAL" clId="{100583E6-D121-51F8-AEE8-54C62E13F8AF}" dt="2026-04-14T13:20:21.068" v="13" actId="790"/>
          <ac:spMkLst>
            <pc:docMk/>
            <pc:sldMk cId="541599888" sldId="290"/>
            <ac:spMk id="2" creationId="{04DAD309-26A6-526E-662E-AAE844B43D01}"/>
          </ac:spMkLst>
        </pc:spChg>
        <pc:spChg chg="mod">
          <ac:chgData name="Munoz, Veronica" userId="5b43848e-9a5b-405f-ada2-211c5dcd9bb6" providerId="ADAL" clId="{100583E6-D121-51F8-AEE8-54C62E13F8AF}" dt="2026-04-14T13:20:21.068" v="13" actId="790"/>
          <ac:spMkLst>
            <pc:docMk/>
            <pc:sldMk cId="541599888" sldId="290"/>
            <ac:spMk id="3" creationId="{7607D3A2-6552-D73E-0068-380E7C01A9C0}"/>
          </ac:spMkLst>
        </pc:spChg>
        <pc:spChg chg="mod">
          <ac:chgData name="Munoz, Veronica" userId="5b43848e-9a5b-405f-ada2-211c5dcd9bb6" providerId="ADAL" clId="{100583E6-D121-51F8-AEE8-54C62E13F8AF}" dt="2026-04-14T13:20:21.068" v="13" actId="790"/>
          <ac:spMkLst>
            <pc:docMk/>
            <pc:sldMk cId="541599888" sldId="290"/>
            <ac:spMk id="8" creationId="{A4AF4F56-2931-3634-ED62-1FC7780455E8}"/>
          </ac:spMkLst>
        </pc:spChg>
        <pc:spChg chg="mod">
          <ac:chgData name="Munoz, Veronica" userId="5b43848e-9a5b-405f-ada2-211c5dcd9bb6" providerId="ADAL" clId="{100583E6-D121-51F8-AEE8-54C62E13F8AF}" dt="2026-04-14T13:20:21.068" v="13" actId="790"/>
          <ac:spMkLst>
            <pc:docMk/>
            <pc:sldMk cId="541599888" sldId="290"/>
            <ac:spMk id="9" creationId="{BF1EFF85-D933-D9B8-3701-35284F47C6E3}"/>
          </ac:spMkLst>
        </pc:spChg>
        <pc:spChg chg="mod">
          <ac:chgData name="Munoz, Veronica" userId="5b43848e-9a5b-405f-ada2-211c5dcd9bb6" providerId="ADAL" clId="{100583E6-D121-51F8-AEE8-54C62E13F8AF}" dt="2026-04-14T13:20:21.068" v="13" actId="790"/>
          <ac:spMkLst>
            <pc:docMk/>
            <pc:sldMk cId="541599888" sldId="290"/>
            <ac:spMk id="10" creationId="{CFFA8C96-D635-B044-3760-857DBEAFA8CB}"/>
          </ac:spMkLst>
        </pc:spChg>
        <pc:spChg chg="mod">
          <ac:chgData name="Munoz, Veronica" userId="5b43848e-9a5b-405f-ada2-211c5dcd9bb6" providerId="ADAL" clId="{100583E6-D121-51F8-AEE8-54C62E13F8AF}" dt="2026-04-14T13:20:21.068" v="13" actId="790"/>
          <ac:spMkLst>
            <pc:docMk/>
            <pc:sldMk cId="541599888" sldId="290"/>
            <ac:spMk id="11" creationId="{EC5EF488-37A5-E654-4E17-73A8414C733D}"/>
          </ac:spMkLst>
        </pc:spChg>
      </pc:sldChg>
      <pc:sldMasterChg chg="modSldLayout">
        <pc:chgData name="Munoz, Veronica" userId="5b43848e-9a5b-405f-ada2-211c5dcd9bb6" providerId="ADAL" clId="{100583E6-D121-51F8-AEE8-54C62E13F8AF}" dt="2026-04-14T13:21:26.761" v="17" actId="20577"/>
        <pc:sldMasterMkLst>
          <pc:docMk/>
          <pc:sldMasterMk cId="2113399045" sldId="2147483660"/>
        </pc:sldMasterMkLst>
        <pc:sldLayoutChg chg="modSp">
          <pc:chgData name="Munoz, Veronica" userId="5b43848e-9a5b-405f-ada2-211c5dcd9bb6" providerId="ADAL" clId="{100583E6-D121-51F8-AEE8-54C62E13F8AF}" dt="2026-04-13T21:32:24.183" v="12"/>
          <pc:sldLayoutMkLst>
            <pc:docMk/>
            <pc:sldMasterMk cId="2113399045" sldId="2147483660"/>
            <pc:sldLayoutMk cId="2923927821" sldId="2147483662"/>
          </pc:sldLayoutMkLst>
          <pc:spChg chg="mod">
            <ac:chgData name="Munoz, Veronica" userId="5b43848e-9a5b-405f-ada2-211c5dcd9bb6" providerId="ADAL" clId="{100583E6-D121-51F8-AEE8-54C62E13F8AF}" dt="2026-04-13T21:32:24.183" v="12"/>
            <ac:spMkLst>
              <pc:docMk/>
              <pc:sldMasterMk cId="2113399045" sldId="2147483660"/>
              <pc:sldLayoutMk cId="2923927821" sldId="2147483662"/>
              <ac:spMk id="12" creationId="{122528A4-10EF-20DB-DB50-BE149414557B}"/>
            </ac:spMkLst>
          </pc:spChg>
        </pc:sldLayoutChg>
        <pc:sldLayoutChg chg="modSp mod">
          <pc:chgData name="Munoz, Veronica" userId="5b43848e-9a5b-405f-ada2-211c5dcd9bb6" providerId="ADAL" clId="{100583E6-D121-51F8-AEE8-54C62E13F8AF}" dt="2026-04-14T13:21:26.761" v="17" actId="20577"/>
          <pc:sldLayoutMkLst>
            <pc:docMk/>
            <pc:sldMasterMk cId="2113399045" sldId="2147483660"/>
            <pc:sldLayoutMk cId="126326423" sldId="2147483664"/>
          </pc:sldLayoutMkLst>
          <pc:spChg chg="mod">
            <ac:chgData name="Munoz, Veronica" userId="5b43848e-9a5b-405f-ada2-211c5dcd9bb6" providerId="ADAL" clId="{100583E6-D121-51F8-AEE8-54C62E13F8AF}" dt="2026-04-14T13:21:26.761" v="17" actId="20577"/>
            <ac:spMkLst>
              <pc:docMk/>
              <pc:sldMasterMk cId="2113399045" sldId="2147483660"/>
              <pc:sldLayoutMk cId="126326423" sldId="2147483664"/>
              <ac:spMk id="2" creationId="{95EF2CD9-5D84-7DE1-5183-93FDC73CC0A3}"/>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4/14/26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El monje del siglo XVII, Hermano Lorenzo, aprendió una forma sencilla de orar desde el corazón, a la que se refería como «practicar la presencia de Dios». Al ver el fruto de esta práctica en su vida, otros le insistieron que escribiera su método, y así lo hizo. En su libro, </a:t>
            </a:r>
            <a:r>
              <a:rPr lang="es-ES_tradnl" sz="1200" i="1" kern="1200" dirty="0">
                <a:solidFill>
                  <a:schemeClr val="tx1"/>
                </a:solidFill>
                <a:effectLst/>
                <a:latin typeface="+mn-lt"/>
                <a:ea typeface="+mn-ea"/>
                <a:cs typeface="+mn-cs"/>
              </a:rPr>
              <a:t>La práctica de la presencia de Dios</a:t>
            </a:r>
            <a:r>
              <a:rPr lang="es-ES_tradnl" sz="1200" kern="1200" dirty="0">
                <a:solidFill>
                  <a:schemeClr val="tx1"/>
                </a:solidFill>
                <a:effectLst/>
                <a:latin typeface="+mn-lt"/>
                <a:ea typeface="+mn-ea"/>
                <a:cs typeface="+mn-cs"/>
              </a:rPr>
              <a:t>, explica cómo aprendió a tener comunión con Dios continuamente, no solo en la iglesia o durante sus momentos de devoción personal, sino también mientras trabajaba en la cocina, cumplía sus deberes o atendía a la gente. Esta comunicación constante no solo profundiza la relación del creyente con Dios, sino que también nos ayuda a disfrutar de nuestro trabajo diario y a verlo como una forma de honrar a Dios.</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 Silba mientras trabajas</a:t>
            </a:r>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i="1" kern="120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¿Qué podemos hacer para que el trabajo sea ameno o significativo?</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Proverbios y Eclesiastés ofrecen mucha sabiduría sobre el tema del trabajo y el descanso. Representan claramente el despilfarro de la pereza y muestran que la concepción que uno tiene del significado de la vida determinará si la vida y el trabajo parecen inútiles o tienen propósito.</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Eclesiastés 2:18–23; 5:12</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Asimismo aborrecí todo mi trabajo que había hecho debajo del sol, el cual tendré que dejar a otro que vendrá después de mí. </a:t>
            </a: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Y ¿quién sabe si será sabio o necio el que se enseñoreará de todo mi trabajo en que yo me afané y en que ocupé debajo del sol mi sabiduría? Esto también es vanidad. </a:t>
            </a:r>
            <a:r>
              <a:rPr lang="es-ES_tradnl" sz="1200" b="1" i="0" kern="1200" baseline="30000" noProof="1">
                <a:solidFill>
                  <a:schemeClr val="tx1"/>
                </a:solidFill>
                <a:effectLst/>
                <a:latin typeface="+mn-lt"/>
                <a:ea typeface="+mn-ea"/>
                <a:cs typeface="+mn-cs"/>
              </a:rPr>
              <a:t>20 </a:t>
            </a:r>
            <a:r>
              <a:rPr lang="es-ES_tradnl" sz="1200" b="0" i="0" kern="1200" noProof="1">
                <a:solidFill>
                  <a:schemeClr val="tx1"/>
                </a:solidFill>
                <a:effectLst/>
                <a:latin typeface="+mn-lt"/>
                <a:ea typeface="+mn-ea"/>
                <a:cs typeface="+mn-cs"/>
              </a:rPr>
              <a:t>Volvió, por tanto, a desesperanzarse mi corazón acerca de todo el trabajo en que me afané, y en que había ocupado debajo del sol mi sabiduría. </a:t>
            </a:r>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¡Que el hombre trabaje con sabiduría, y con ciencia y con rectitud, y que haya de dar su hacienda a hombre que nunca trabajó en ello! También es esto vanidad y mal grande. </a:t>
            </a:r>
            <a:r>
              <a:rPr lang="es-ES_tradnl" sz="1200" b="1" i="0" kern="1200" baseline="30000" noProof="1">
                <a:solidFill>
                  <a:schemeClr val="tx1"/>
                </a:solidFill>
                <a:effectLst/>
                <a:latin typeface="+mn-lt"/>
                <a:ea typeface="+mn-ea"/>
                <a:cs typeface="+mn-cs"/>
              </a:rPr>
              <a:t>22 </a:t>
            </a:r>
            <a:r>
              <a:rPr lang="es-ES_tradnl" sz="1200" b="0" i="0" kern="1200" noProof="1">
                <a:solidFill>
                  <a:schemeClr val="tx1"/>
                </a:solidFill>
                <a:effectLst/>
                <a:latin typeface="+mn-lt"/>
                <a:ea typeface="+mn-ea"/>
                <a:cs typeface="+mn-cs"/>
              </a:rPr>
              <a:t>Porque ¿qué tiene el hombre de todo su trabajo, y de la fatiga de su corazón, con que se afana debajo del sol? </a:t>
            </a:r>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Porque todos sus días no son sino dolores, y sus trabajos molestias; aun de noche su corazón no reposa. Esto también es vanidad.</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Dulce es el sueño del trabajador, coma mucho, coma poco; pero al rico no le deja dormir la abundancia.</a:t>
            </a:r>
            <a:endParaRPr lang="es-ES_tradnl" b="0" i="0" noProof="1">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Eclesiastés 9:7–10</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Anda, y come tu pan con gozo, y bebe tu vino con alegre corazón; porque tus obras ya son agradables a Dios.</a:t>
            </a:r>
          </a:p>
          <a:p>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En todo tiempo sean blancos tus vestidos, y nunca falte ungüento sobre tu cabeza.</a:t>
            </a:r>
          </a:p>
          <a:p>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Goza de la vida con la mujer que amas, todos los días de la vida de tu vanidad que te son dados debajo del sol, todos los días de tu vanidad; porque esta es tu parte en la vida, y en tu trabajo con que te afanas debajo del sol.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Todo lo que te viniere a la mano para hacer, hazlo según tus fuerzas; porque en el Seol, adonde vas, no hay obra, ni trabajo, ni ciencia, ni sabiduría.</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¿Comer, beber y ser feliz? </a:t>
            </a:r>
            <a:r>
              <a:rPr lang="es-ES_tradnl" b="0" noProof="0" dirty="0">
                <a:solidFill>
                  <a:srgbClr val="141413"/>
                </a:solidFill>
                <a:effectLst/>
                <a:highlight>
                  <a:srgbClr val="00FFFF"/>
                </a:highlight>
                <a:latin typeface="Helvetica" pitchFamily="2" charset="0"/>
              </a:rPr>
              <a:t>(pg. 69,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¿Contradice la parábola de Jesús del rico insensato en Lucas 12 el mensaje del Predicador en el libro de Eclesiastés? Los alumnos compararán estos pasajes para comprender mejor qué significa ser «rico para con Dios».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Eclesiastés 11:1–6</a:t>
            </a: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Echa tu pan sobre las aguas; porque después de muchos días lo hallarás. </a:t>
            </a:r>
            <a:r>
              <a:rPr lang="es-ES_tradnl" sz="1200" b="1" i="0" kern="1200" baseline="30000" noProof="1">
                <a:solidFill>
                  <a:schemeClr val="tx1"/>
                </a:solidFill>
                <a:effectLst/>
                <a:latin typeface="+mn-lt"/>
                <a:ea typeface="+mn-ea"/>
                <a:cs typeface="+mn-cs"/>
              </a:rPr>
              <a:t>2 </a:t>
            </a:r>
            <a:r>
              <a:rPr lang="es-ES_tradnl" sz="1200" b="0" i="0" kern="1200" noProof="1">
                <a:solidFill>
                  <a:schemeClr val="tx1"/>
                </a:solidFill>
                <a:effectLst/>
                <a:latin typeface="+mn-lt"/>
                <a:ea typeface="+mn-ea"/>
                <a:cs typeface="+mn-cs"/>
              </a:rPr>
              <a:t>Reparte a siete, y aun a ocho; porque no sabes el mal que vendrá sobre la tierra. </a:t>
            </a:r>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Si las nubes fueren llenas de agua, sobre la tierra la derramarán; y si el árbol cayere al sur, o al norte, en el lugar que el árbol cayere, allí quedará. </a:t>
            </a:r>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El que al viento observa, no sembrará; y el que mira a las nubes, no segará.</a:t>
            </a: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Como tú no sabes cuál es el camino del viento, o cómo crecen los huesos en el vientre de la mujer encinta, así ignoras la obra de Dios, el cual hace todas las cosas.</a:t>
            </a:r>
          </a:p>
          <a:p>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Por la mañana siembra tu semilla, y a la tarde no dejes reposar tu mano; porque no sabes cuál es lo mejor, si esto o aquello, o si lo uno y lo otro es igualmente bueno.</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D47AE-1952-B7D5-E0FF-CB29CB70FE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85DC07-2843-FD2B-20CA-75615066F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D7655F-AA7C-4543-EE43-A13D43858ADE}"/>
              </a:ext>
            </a:extLst>
          </p:cNvPr>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Eclesiastés 12:13–14</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El fin de todo el discurso oído es este: Teme a Dios, y guarda sus mandamientos; porque esto es el todo del hombre.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Porque Dios traerá toda obra a juicio, juntamente con toda cosa encubierta, sea buena o sea mala.</a:t>
            </a:r>
          </a:p>
        </p:txBody>
      </p:sp>
      <p:sp>
        <p:nvSpPr>
          <p:cNvPr id="4" name="Slide Number Placeholder 3">
            <a:extLst>
              <a:ext uri="{FF2B5EF4-FFF2-40B4-BE49-F238E27FC236}">
                <a16:creationId xmlns:a16="http://schemas.microsoft.com/office/drawing/2014/main" id="{A29E73AA-98B7-358F-77DE-1D5FAE7C1126}"/>
              </a:ext>
            </a:extLst>
          </p:cNvPr>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1221138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Meditación sobre Eclesiastés 12:13,14 </a:t>
            </a:r>
            <a:r>
              <a:rPr lang="es-ES_tradnl" b="0" noProof="0" dirty="0">
                <a:solidFill>
                  <a:srgbClr val="141413"/>
                </a:solidFill>
                <a:effectLst/>
                <a:highlight>
                  <a:srgbClr val="00FFFF"/>
                </a:highlight>
                <a:latin typeface="Helvetica" pitchFamily="2" charset="0"/>
              </a:rPr>
              <a:t>(pg. 70,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noProof="1">
                <a:solidFill>
                  <a:schemeClr val="tx1"/>
                </a:solidFill>
                <a:effectLst/>
                <a:highlight>
                  <a:srgbClr val="00FFFF"/>
                </a:highlight>
                <a:latin typeface="+mn-lt"/>
                <a:ea typeface="+mn-ea"/>
                <a:cs typeface="+mn-cs"/>
              </a:rPr>
              <a:t>Anime a los alumnos a orar y meditar en este poderoso pasaje. Sería provechoso que los alumnos lleven a casa esta hoja de trabajo para su devocional personal.</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noProof="1">
                <a:solidFill>
                  <a:schemeClr val="tx1"/>
                </a:solidFill>
                <a:effectLst/>
                <a:latin typeface="+mn-lt"/>
                <a:ea typeface="+mn-ea"/>
                <a:cs typeface="+mn-cs"/>
              </a:rPr>
              <a:t>Al considerar la sabiduría de Proverbios y Eclesiastés sobre el trabajo y el descanso, vemos que Dios se preocupa por cada aspecto de nuestra vida. Debemos estar agradecidos con Dios cuando se nos permite disfrutar del fruto de nuestro trabajo; los resultados son un regalo de Él. Modifiquemos nuestra perspectiva del trabajo y el descanso para que podamos experimentar las recompensas que provienen de vivir para honrar a Dios.</a:t>
            </a:r>
          </a:p>
          <a:p>
            <a:endParaRPr lang="es-ES_tradnl" sz="1800" b="1" dirty="0">
              <a:effectLst/>
              <a:latin typeface="CenturyStd"/>
            </a:endParaRPr>
          </a:p>
          <a:p>
            <a:endParaRPr lang="es-ES_tradnl"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sz="1200" kern="1200" dirty="0">
                <a:solidFill>
                  <a:schemeClr val="tx1"/>
                </a:solidFill>
                <a:effectLst/>
                <a:latin typeface="+mn-lt"/>
                <a:ea typeface="+mn-ea"/>
                <a:cs typeface="+mn-cs"/>
              </a:rPr>
              <a:t>Proverbios 14:23; 18:9; 23:4,5; 24:27,30–34; Eclesiastés 1:1–3; 2:4–23; 5:12; 9:7–10; 11:1–6; 12:13,14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que la pereza conduce al despilfarro.</a:t>
            </a:r>
          </a:p>
          <a:p>
            <a:pPr marL="685800" lvl="1" indent="-228600">
              <a:buFont typeface="+mj-lt"/>
              <a:buAutoNum type="arabicPeriod"/>
            </a:pPr>
            <a:r>
              <a:rPr lang="es-ES_tradnl" sz="1200" kern="1200" dirty="0">
                <a:solidFill>
                  <a:schemeClr val="tx1"/>
                </a:solidFill>
                <a:effectLst/>
                <a:latin typeface="+mn-lt"/>
                <a:ea typeface="+mn-ea"/>
                <a:cs typeface="+mn-cs"/>
              </a:rPr>
              <a:t>Los alumnos reconocerán las características que hacen que el trabajo carezca de sentido. </a:t>
            </a:r>
          </a:p>
          <a:p>
            <a:pPr marL="685800" lvl="1" indent="-228600">
              <a:buFont typeface="+mj-lt"/>
              <a:buAutoNum type="arabicPeriod"/>
            </a:pPr>
            <a:r>
              <a:rPr lang="es-ES_tradnl" sz="1200" kern="1200" dirty="0">
                <a:solidFill>
                  <a:schemeClr val="tx1"/>
                </a:solidFill>
                <a:effectLst/>
                <a:latin typeface="+mn-lt"/>
                <a:ea typeface="+mn-ea"/>
                <a:cs typeface="+mn-cs"/>
              </a:rPr>
              <a:t>Los alumnos adoptarán actitudes que hagan que el trabajo sea gratificante. </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1">
                <a:solidFill>
                  <a:schemeClr val="tx1"/>
                </a:solidFill>
                <a:effectLst/>
                <a:latin typeface="+mn-lt"/>
                <a:ea typeface="+mn-ea"/>
                <a:cs typeface="+mn-cs"/>
              </a:rPr>
              <a:t>Proverbios 24:27; 14:23; 23:4–5</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Prepara tus labores fuera, y disponlas en tus campos, y después edificarás tu casa.</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23</a:t>
            </a:r>
            <a:r>
              <a:rPr lang="es-ES_tradnl" sz="1200" b="0" i="0" kern="1200" noProof="1">
                <a:solidFill>
                  <a:schemeClr val="tx1"/>
                </a:solidFill>
                <a:effectLst/>
                <a:latin typeface="+mn-lt"/>
                <a:ea typeface="+mn-ea"/>
                <a:cs typeface="+mn-cs"/>
              </a:rPr>
              <a:t> En toda labor hay fruto; Mas las vanas palabras de los labios empobrecen.</a:t>
            </a:r>
          </a:p>
          <a:p>
            <a:endParaRPr lang="es-ES_tradnl" sz="1200" b="0" i="0" kern="1200" noProof="1">
              <a:solidFill>
                <a:schemeClr val="tx1"/>
              </a:solidFill>
              <a:effectLst/>
              <a:latin typeface="+mn-lt"/>
              <a:ea typeface="+mn-ea"/>
              <a:cs typeface="+mn-cs"/>
            </a:endParaRP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No te afanes por hacerte rico; sé prudente, y desiste.</a:t>
            </a: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¿Has de poner tus ojos en las riquezas, siendo ningunas? Porque se harán alas como alas de águila, y volarán al cielo.</a:t>
            </a:r>
          </a:p>
          <a:p>
            <a:endParaRPr lang="es-ES_tradnl" sz="1200" b="0" i="0" kern="1200" noProof="1">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El contentamiento y la riqueza </a:t>
            </a:r>
            <a:r>
              <a:rPr lang="es-ES_tradnl" b="0" noProof="0" dirty="0">
                <a:solidFill>
                  <a:srgbClr val="141413"/>
                </a:solidFill>
                <a:effectLst/>
                <a:highlight>
                  <a:srgbClr val="00FFFF"/>
                </a:highlight>
                <a:latin typeface="Helvetica" pitchFamily="2" charset="0"/>
              </a:rPr>
              <a:t>(pg. 68,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ejercitarán cómo poner en práctica las enseñanzas de Pablo en 1 Timoteo 6 sobre el contentamiento y la riqueza.</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Proverbios 18:9; 24:30–34</a:t>
            </a: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También el que es negligente en su trabajo es hermano del hombre disipador.</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Pasé junto al campo del hombre perezoso, y junto a la viña del hombre falto de entendimiento;</a:t>
            </a:r>
          </a:p>
          <a:p>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Y he aquí que por toda ella habían crecido los espinos, ortigas habían ya cubierto su faz, y su cerca de piedra estaba ya destruida.</a:t>
            </a:r>
          </a:p>
          <a:p>
            <a:r>
              <a:rPr lang="es-ES_tradnl" sz="1200" b="1" i="0" kern="1200" baseline="30000" noProof="1">
                <a:solidFill>
                  <a:schemeClr val="tx1"/>
                </a:solidFill>
                <a:effectLst/>
                <a:latin typeface="+mn-lt"/>
                <a:ea typeface="+mn-ea"/>
                <a:cs typeface="+mn-cs"/>
              </a:rPr>
              <a:t>32 </a:t>
            </a:r>
            <a:r>
              <a:rPr lang="es-ES_tradnl" sz="1200" b="0" i="0" kern="1200" noProof="1">
                <a:solidFill>
                  <a:schemeClr val="tx1"/>
                </a:solidFill>
                <a:effectLst/>
                <a:latin typeface="+mn-lt"/>
                <a:ea typeface="+mn-ea"/>
                <a:cs typeface="+mn-cs"/>
              </a:rPr>
              <a:t>Miré, y lo puse en mi corazón; lo vi, y tomé consejo.</a:t>
            </a:r>
          </a:p>
          <a:p>
            <a:r>
              <a:rPr lang="es-ES_tradnl" sz="1200" b="1" i="0" kern="1200" baseline="30000" noProof="1">
                <a:solidFill>
                  <a:schemeClr val="tx1"/>
                </a:solidFill>
                <a:effectLst/>
                <a:latin typeface="+mn-lt"/>
                <a:ea typeface="+mn-ea"/>
                <a:cs typeface="+mn-cs"/>
              </a:rPr>
              <a:t>33 </a:t>
            </a:r>
            <a:r>
              <a:rPr lang="es-ES_tradnl" sz="1200" b="0" i="0" kern="1200" noProof="1">
                <a:solidFill>
                  <a:schemeClr val="tx1"/>
                </a:solidFill>
                <a:effectLst/>
                <a:latin typeface="+mn-lt"/>
                <a:ea typeface="+mn-ea"/>
                <a:cs typeface="+mn-cs"/>
              </a:rPr>
              <a:t>Un poco de sueño, cabeceando otro poco, poniendo mano sobre mano otro poco para dormir;</a:t>
            </a:r>
          </a:p>
          <a:p>
            <a:r>
              <a:rPr lang="es-ES_tradnl" sz="1200" b="1" i="0" kern="1200" baseline="30000" noProof="1">
                <a:solidFill>
                  <a:schemeClr val="tx1"/>
                </a:solidFill>
                <a:effectLst/>
                <a:latin typeface="+mn-lt"/>
                <a:ea typeface="+mn-ea"/>
                <a:cs typeface="+mn-cs"/>
              </a:rPr>
              <a:t>34 </a:t>
            </a:r>
            <a:r>
              <a:rPr lang="es-ES_tradnl" sz="1200" b="0" i="0" kern="1200" noProof="1">
                <a:solidFill>
                  <a:schemeClr val="tx1"/>
                </a:solidFill>
                <a:effectLst/>
                <a:latin typeface="+mn-lt"/>
                <a:ea typeface="+mn-ea"/>
                <a:cs typeface="+mn-cs"/>
              </a:rPr>
              <a:t>Así vendrá como caminante tu necesidad, y tu pobreza como hombre armado.</a:t>
            </a:r>
          </a:p>
          <a:p>
            <a:endParaRPr lang="es-ES_tradnl" sz="1200" b="0" i="0" kern="1200" noProof="1">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Eclesiastés 1:3; 2:4–6, 11</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¿Qué provecho tiene el hombre de todo su trabajo con que se afana debajo del sol?</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Engrandecí mis obras, edifiqué para mí casas, planté para mí viñas; </a:t>
            </a:r>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me hice huertos y jardines, y planté en ellos árboles de todo fruto.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Me hice estanques de aguas, para regar de ellos el bosque donde crecían los árboles.</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Miré yo luego todas las obras que habían hecho mis manos, y el trabajo que tomé para hacerlas; y he aquí, todo era vanidad y aflicción de espíritu, y sin provecho debajo del sol.</a:t>
            </a:r>
            <a:endParaRPr lang="es-ES_tradnl" b="0" i="0" noProof="1">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064DA989-B243-34A4-F5AC-F42AEFF1DF53}"/>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836397" y="1056357"/>
            <a:ext cx="16466409" cy="4969556"/>
          </a:xfrm>
          <a:prstGeom prst="rect">
            <a:avLst/>
          </a:prstGeom>
        </p:spPr>
      </p:pic>
      <p:sp>
        <p:nvSpPr>
          <p:cNvPr id="7" name="AutoShape 4">
            <a:extLst>
              <a:ext uri="{FF2B5EF4-FFF2-40B4-BE49-F238E27FC236}">
                <a16:creationId xmlns:a16="http://schemas.microsoft.com/office/drawing/2014/main" id="{4C05B105-5EB2-EF1D-6B41-EAFF5E651340}"/>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8" name="AutoShape 3">
            <a:extLst>
              <a:ext uri="{FF2B5EF4-FFF2-40B4-BE49-F238E27FC236}">
                <a16:creationId xmlns:a16="http://schemas.microsoft.com/office/drawing/2014/main" id="{5DC23E12-0CE5-EC76-AFA3-942F0D8DFE16}"/>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9" name="AutoShape 4">
            <a:extLst>
              <a:ext uri="{FF2B5EF4-FFF2-40B4-BE49-F238E27FC236}">
                <a16:creationId xmlns:a16="http://schemas.microsoft.com/office/drawing/2014/main" id="{377310C5-BAD3-1CD1-2BD0-96C2695B6459}"/>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sp>
        <p:nvSpPr>
          <p:cNvPr id="10" name="TextBox 7">
            <a:extLst>
              <a:ext uri="{FF2B5EF4-FFF2-40B4-BE49-F238E27FC236}">
                <a16:creationId xmlns:a16="http://schemas.microsoft.com/office/drawing/2014/main" id="{7B9F2D45-F2F9-31AB-86AA-5647B88045E6}"/>
              </a:ext>
            </a:extLst>
          </p:cNvPr>
          <p:cNvSpPr txBox="1"/>
          <p:nvPr userDrawn="1"/>
        </p:nvSpPr>
        <p:spPr>
          <a:xfrm>
            <a:off x="7489907" y="6147779"/>
            <a:ext cx="9786183" cy="3071803"/>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800" i="1" spc="169" noProof="1">
                <a:solidFill>
                  <a:srgbClr val="1C2327"/>
                </a:solidFill>
                <a:latin typeface="Corbel" panose="020B0503020204020204" pitchFamily="34" charset="0"/>
              </a:rPr>
              <a:t>Durante miles de años, las personas han luchado por encontrar el equilibrio entre el trabajo y el descanso. Durante las próximas tres semanas, su grupo considerará varios pasajes bíblicos que muestran cómo Dios bendice el ritmo del trabajo y el descanso. Dios mismo estableció este patrón, tanto en la creación como en las temporadas de descanso que incorporó a las fiestas de Israel.</a:t>
            </a:r>
            <a:endParaRPr lang="es-ES_tradnl" sz="2800" b="0" i="0" noProof="1">
              <a:effectLst/>
              <a:latin typeface="Franklin Gothic Medium" panose="020B0603020102020204" pitchFamily="34" charset="0"/>
            </a:endParaRPr>
          </a:p>
        </p:txBody>
      </p:sp>
      <p:grpSp>
        <p:nvGrpSpPr>
          <p:cNvPr id="11" name="Group 10">
            <a:extLst>
              <a:ext uri="{FF2B5EF4-FFF2-40B4-BE49-F238E27FC236}">
                <a16:creationId xmlns:a16="http://schemas.microsoft.com/office/drawing/2014/main" id="{DAA48C03-21EE-5434-58A1-25470E3B7900}"/>
              </a:ext>
            </a:extLst>
          </p:cNvPr>
          <p:cNvGrpSpPr/>
          <p:nvPr userDrawn="1"/>
        </p:nvGrpSpPr>
        <p:grpSpPr>
          <a:xfrm>
            <a:off x="1321250" y="6835751"/>
            <a:ext cx="5465579" cy="1707304"/>
            <a:chOff x="1157812" y="6756995"/>
            <a:chExt cx="5664405" cy="1707304"/>
          </a:xfrm>
        </p:grpSpPr>
        <p:sp>
          <p:nvSpPr>
            <p:cNvPr id="12" name="TextBox 6">
              <a:extLst>
                <a:ext uri="{FF2B5EF4-FFF2-40B4-BE49-F238E27FC236}">
                  <a16:creationId xmlns:a16="http://schemas.microsoft.com/office/drawing/2014/main" id="{3AC9C0E4-CC39-A2A8-07B9-1FAA85437FFA}"/>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s-ES_tradnl" sz="49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El trabajo y</a:t>
              </a:r>
            </a:p>
          </p:txBody>
        </p:sp>
        <p:sp>
          <p:nvSpPr>
            <p:cNvPr id="13" name="TextBox 6">
              <a:extLst>
                <a:ext uri="{FF2B5EF4-FFF2-40B4-BE49-F238E27FC236}">
                  <a16:creationId xmlns:a16="http://schemas.microsoft.com/office/drawing/2014/main" id="{671C57E6-E16D-2242-F7B5-7CD10EDC9989}"/>
                </a:ext>
              </a:extLst>
            </p:cNvPr>
            <p:cNvSpPr txBox="1"/>
            <p:nvPr userDrawn="1"/>
          </p:nvSpPr>
          <p:spPr>
            <a:xfrm>
              <a:off x="1157812" y="7705117"/>
              <a:ext cx="5664405" cy="759182"/>
            </a:xfrm>
            <a:prstGeom prst="rect">
              <a:avLst/>
            </a:prstGeom>
          </p:spPr>
          <p:txBody>
            <a:bodyPr wrap="square" lIns="0" tIns="0" rIns="0" bIns="0" rtlCol="0" anchor="t">
              <a:spAutoFit/>
            </a:bodyPr>
            <a:lstStyle/>
            <a:p>
              <a:pPr>
                <a:lnSpc>
                  <a:spcPts val="5880"/>
                </a:lnSpc>
              </a:pPr>
              <a:r>
                <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DESCANSO</a:t>
              </a:r>
            </a:p>
          </p:txBody>
        </p:sp>
      </p:grpSp>
      <p:sp>
        <p:nvSpPr>
          <p:cNvPr id="14" name="TextBox 8">
            <a:extLst>
              <a:ext uri="{FF2B5EF4-FFF2-40B4-BE49-F238E27FC236}">
                <a16:creationId xmlns:a16="http://schemas.microsoft.com/office/drawing/2014/main" id="{B19179C5-CDEE-A8F3-AE30-7304C1A10D54}"/>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3, MARZO A AGOSTO 2026</a:t>
            </a:r>
          </a:p>
        </p:txBody>
      </p:sp>
      <p:pic>
        <p:nvPicPr>
          <p:cNvPr id="15" name="Picture 14">
            <a:extLst>
              <a:ext uri="{FF2B5EF4-FFF2-40B4-BE49-F238E27FC236}">
                <a16:creationId xmlns:a16="http://schemas.microsoft.com/office/drawing/2014/main" id="{5961732F-83C1-36CB-BC48-F01B86FEFFB9}"/>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12" name="TextBox 11">
            <a:extLst>
              <a:ext uri="{FF2B5EF4-FFF2-40B4-BE49-F238E27FC236}">
                <a16:creationId xmlns:a16="http://schemas.microsoft.com/office/drawing/2014/main" id="{122528A4-10EF-20DB-DB50-BE149414557B}"/>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a:solidFill>
                  <a:srgbClr val="FFFFFF"/>
                </a:solidFill>
                <a:latin typeface="Franklin Gothic Medium" panose="020B0603020102020204" pitchFamily="34" charset="0"/>
              </a:rPr>
              <a:t>VERSÍCULO </a:t>
            </a:r>
            <a:r>
              <a:rPr lang="en-US" sz="2800" dirty="0">
                <a:solidFill>
                  <a:srgbClr val="FFFFFF"/>
                </a:solidFill>
                <a:latin typeface="Franklin Gothic Medium" panose="020B0603020102020204" pitchFamily="34" charset="0"/>
              </a:rPr>
              <a:t>CLAVE</a:t>
            </a:r>
          </a:p>
          <a:p>
            <a:pPr algn="ctr">
              <a:lnSpc>
                <a:spcPts val="3359"/>
              </a:lnSpc>
            </a:pPr>
            <a:r>
              <a:rPr lang="es-ES_tradnl" sz="2400" noProof="1">
                <a:solidFill>
                  <a:srgbClr val="FFFFFF"/>
                </a:solidFill>
                <a:latin typeface="Franklin Gothic Medium" panose="020B0603020102020204" pitchFamily="34" charset="0"/>
              </a:rPr>
              <a:t>Proverbios 18:9</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9713" t="549" r="26671" b="54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EL TRABAJO Y LA PEREZA</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1733" t="3757" r="14910"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¿QUÉ HACE QUE EL TRABAJO SEA VANIDAD?</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42" r="17042"/>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9072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a:t>
            </a:r>
            <a:r>
              <a:rPr lang="en-US" sz="5400" dirty="0">
                <a:solidFill>
                  <a:srgbClr val="FFFFFF"/>
                </a:solidFill>
                <a:latin typeface="Franklin Gothic Medium" panose="020B0603020102020204" pitchFamily="34" charset="0"/>
              </a:rPr>
              <a:t>¿QUÉ HACE QUE EL TRABAJO SEA GRATIFICANTE</a:t>
            </a:r>
            <a:r>
              <a:rPr lang="en-US" sz="5400" cap="all" baseline="0"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CD871D-5CA2-672B-725C-A1F0B8390A3B}"/>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2" name="TextBox 1">
            <a:extLst>
              <a:ext uri="{FF2B5EF4-FFF2-40B4-BE49-F238E27FC236}">
                <a16:creationId xmlns:a16="http://schemas.microsoft.com/office/drawing/2014/main" id="{95EF2CD9-5D84-7DE1-5183-93FDC73CC0A3}"/>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A203EC19-B22A-FAF0-9D87-243673DDFBB0}"/>
              </a:ext>
            </a:extLst>
          </p:cNvPr>
          <p:cNvSpPr txBox="1"/>
          <p:nvPr userDrawn="1"/>
        </p:nvSpPr>
        <p:spPr>
          <a:xfrm>
            <a:off x="1226127" y="2382224"/>
            <a:ext cx="8686800" cy="830997"/>
          </a:xfrm>
          <a:prstGeom prst="rect">
            <a:avLst/>
          </a:prstGeom>
          <a:noFill/>
        </p:spPr>
        <p:txBody>
          <a:bodyPr wrap="square">
            <a:spAutoFit/>
          </a:bodyPr>
          <a:lstStyle/>
          <a:p>
            <a:r>
              <a:rPr lang="en-US" sz="4800" dirty="0">
                <a:solidFill>
                  <a:schemeClr val="bg1">
                    <a:lumMod val="95000"/>
                  </a:schemeClr>
                </a:solidFill>
                <a:latin typeface="Franklin Gothic Medium" panose="020B0603020102020204" pitchFamily="34" charset="0"/>
              </a:rPr>
              <a:t>PREGUNTAS DE CONVERSACIÓN</a:t>
            </a:r>
            <a:endParaRPr lang="en-US" sz="48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35264DCC-CEDE-70BC-14AA-DD110D61D3CB}"/>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dirty="0"/>
          </a:p>
        </p:txBody>
      </p:sp>
      <p:sp>
        <p:nvSpPr>
          <p:cNvPr id="2" name="TextBox 1">
            <a:extLst>
              <a:ext uri="{FF2B5EF4-FFF2-40B4-BE49-F238E27FC236}">
                <a16:creationId xmlns:a16="http://schemas.microsoft.com/office/drawing/2014/main" id="{8DAA7C66-B9C1-4BC8-9077-38E8943DC5C0}"/>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F492F41E-00EF-E780-ACD5-F053ED950149}"/>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descr="Close-up of a book open&#10;&#10;AI-generated content may be incorrect.">
            <a:extLst>
              <a:ext uri="{FF2B5EF4-FFF2-40B4-BE49-F238E27FC236}">
                <a16:creationId xmlns:a16="http://schemas.microsoft.com/office/drawing/2014/main" id="{44E8D1C2-0D43-1965-B9A2-B01B7FFDFF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905" y="1"/>
            <a:ext cx="9174633" cy="10287000"/>
          </a:xfrm>
          <a:prstGeom prst="rect">
            <a:avLst/>
          </a:prstGeom>
        </p:spPr>
      </p:pic>
      <p:sp>
        <p:nvSpPr>
          <p:cNvPr id="7" name="AutoShape 4">
            <a:extLst>
              <a:ext uri="{FF2B5EF4-FFF2-40B4-BE49-F238E27FC236}">
                <a16:creationId xmlns:a16="http://schemas.microsoft.com/office/drawing/2014/main" id="{74CBC047-4629-0021-6599-64CAA1B20B91}"/>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8" name="AutoShape 7">
            <a:extLst>
              <a:ext uri="{FF2B5EF4-FFF2-40B4-BE49-F238E27FC236}">
                <a16:creationId xmlns:a16="http://schemas.microsoft.com/office/drawing/2014/main" id="{C61A1696-A23F-A7DE-FC68-C3A0C5C8BE9C}"/>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9" name="TextBox 8">
            <a:extLst>
              <a:ext uri="{FF2B5EF4-FFF2-40B4-BE49-F238E27FC236}">
                <a16:creationId xmlns:a16="http://schemas.microsoft.com/office/drawing/2014/main" id="{4E65BA7A-0225-4296-D3EE-8CE1E6FCD6B0}"/>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16—SABIDURÍA PARA EL TRABAJO Y EL DESCANSO</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2:18–23; 5:12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UNA FALTA DE EQUILIBRIO</a:t>
            </a:r>
          </a:p>
        </p:txBody>
      </p:sp>
      <p:sp>
        <p:nvSpPr>
          <p:cNvPr id="2" name="TextBox 5">
            <a:extLst>
              <a:ext uri="{FF2B5EF4-FFF2-40B4-BE49-F238E27FC236}">
                <a16:creationId xmlns:a16="http://schemas.microsoft.com/office/drawing/2014/main" id="{1173EB45-31F0-FE16-708D-761AAE253C7A}"/>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1:3; 2:4–6, 11</a:t>
            </a:r>
          </a:p>
        </p:txBody>
      </p:sp>
      <p:sp>
        <p:nvSpPr>
          <p:cNvPr id="3" name="TextBox 6">
            <a:extLst>
              <a:ext uri="{FF2B5EF4-FFF2-40B4-BE49-F238E27FC236}">
                <a16:creationId xmlns:a16="http://schemas.microsoft.com/office/drawing/2014/main" id="{098B8FEF-593A-731E-6639-3F561A730ED3}"/>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UNA COSMOVISIÓN LIMPIA</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92964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¿Podría la ansiedad por el trabajo y la riqueza ser una señal de que debemos examinar nuestra actitud sobre lo que realmente importa en la vida? Explique.</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afirmamos que el contentamiento es un regalo de Dios?</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62103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9:7–10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143500"/>
            <a:ext cx="7959295" cy="974626"/>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DISFRUTANDO LOS RESULTADOS DE TU TRABAJO</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1107996"/>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ha podido disfrutar del fruto de su trabajo?</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23598" y="7461506"/>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11:1–6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23598" y="6972300"/>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CONFIANDO EN DIOS COMO SU FUENTE</a:t>
            </a:r>
          </a:p>
        </p:txBody>
      </p:sp>
      <p:sp>
        <p:nvSpPr>
          <p:cNvPr id="2" name="TextBox 5">
            <a:extLst>
              <a:ext uri="{FF2B5EF4-FFF2-40B4-BE49-F238E27FC236}">
                <a16:creationId xmlns:a16="http://schemas.microsoft.com/office/drawing/2014/main" id="{C4FBB857-1260-C75F-84DC-0034DB3576B4}"/>
              </a:ext>
            </a:extLst>
          </p:cNvPr>
          <p:cNvSpPr txBox="1"/>
          <p:nvPr/>
        </p:nvSpPr>
        <p:spPr>
          <a:xfrm>
            <a:off x="9414305" y="62103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9:7–10</a:t>
            </a:r>
          </a:p>
        </p:txBody>
      </p:sp>
      <p:sp>
        <p:nvSpPr>
          <p:cNvPr id="3" name="TextBox 6">
            <a:extLst>
              <a:ext uri="{FF2B5EF4-FFF2-40B4-BE49-F238E27FC236}">
                <a16:creationId xmlns:a16="http://schemas.microsoft.com/office/drawing/2014/main" id="{29BA7AA5-2662-DB00-A466-80111333F3BA}"/>
              </a:ext>
            </a:extLst>
          </p:cNvPr>
          <p:cNvSpPr txBox="1"/>
          <p:nvPr/>
        </p:nvSpPr>
        <p:spPr>
          <a:xfrm>
            <a:off x="9414305" y="5143500"/>
            <a:ext cx="7959295" cy="974626"/>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DISFRUTANDO LOS RESULTADOS DE TU TRABAJO</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C7CD5-C80C-DF2C-28BD-FCEA878696C2}"/>
            </a:ext>
          </a:extLst>
        </p:cNvPr>
        <p:cNvGrpSpPr/>
        <p:nvPr/>
      </p:nvGrpSpPr>
      <p:grpSpPr>
        <a:xfrm>
          <a:off x="0" y="0"/>
          <a:ext cx="0" cy="0"/>
          <a:chOff x="0" y="0"/>
          <a:chExt cx="0" cy="0"/>
        </a:xfrm>
      </p:grpSpPr>
      <p:sp>
        <p:nvSpPr>
          <p:cNvPr id="2" name="TextBox 8">
            <a:extLst>
              <a:ext uri="{FF2B5EF4-FFF2-40B4-BE49-F238E27FC236}">
                <a16:creationId xmlns:a16="http://schemas.microsoft.com/office/drawing/2014/main" id="{04DAD309-26A6-526E-662E-AAE844B43D01}"/>
              </a:ext>
            </a:extLst>
          </p:cNvPr>
          <p:cNvSpPr txBox="1"/>
          <p:nvPr/>
        </p:nvSpPr>
        <p:spPr>
          <a:xfrm>
            <a:off x="9414304" y="8305976"/>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HONRANADO A DIOS</a:t>
            </a:r>
          </a:p>
        </p:txBody>
      </p:sp>
      <p:sp>
        <p:nvSpPr>
          <p:cNvPr id="3" name="TextBox 7">
            <a:extLst>
              <a:ext uri="{FF2B5EF4-FFF2-40B4-BE49-F238E27FC236}">
                <a16:creationId xmlns:a16="http://schemas.microsoft.com/office/drawing/2014/main" id="{7607D3A2-6552-D73E-0068-380E7C01A9C0}"/>
              </a:ext>
            </a:extLst>
          </p:cNvPr>
          <p:cNvSpPr txBox="1"/>
          <p:nvPr/>
        </p:nvSpPr>
        <p:spPr>
          <a:xfrm>
            <a:off x="9431032" y="878064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12:13–14</a:t>
            </a:r>
          </a:p>
        </p:txBody>
      </p:sp>
      <p:sp>
        <p:nvSpPr>
          <p:cNvPr id="8" name="TextBox 7">
            <a:extLst>
              <a:ext uri="{FF2B5EF4-FFF2-40B4-BE49-F238E27FC236}">
                <a16:creationId xmlns:a16="http://schemas.microsoft.com/office/drawing/2014/main" id="{A4AF4F56-2931-3634-ED62-1FC7780455E8}"/>
              </a:ext>
            </a:extLst>
          </p:cNvPr>
          <p:cNvSpPr txBox="1"/>
          <p:nvPr/>
        </p:nvSpPr>
        <p:spPr>
          <a:xfrm>
            <a:off x="9431032" y="7461506"/>
            <a:ext cx="7152867" cy="498278"/>
          </a:xfrm>
          <a:prstGeom prst="rect">
            <a:avLst/>
          </a:prstGeom>
        </p:spPr>
        <p:txBody>
          <a:bodyPr wrap="square"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11:1–6</a:t>
            </a:r>
          </a:p>
        </p:txBody>
      </p:sp>
      <p:sp>
        <p:nvSpPr>
          <p:cNvPr id="9" name="TextBox 8">
            <a:extLst>
              <a:ext uri="{FF2B5EF4-FFF2-40B4-BE49-F238E27FC236}">
                <a16:creationId xmlns:a16="http://schemas.microsoft.com/office/drawing/2014/main" id="{BF1EFF85-D933-D9B8-3701-35284F47C6E3}"/>
              </a:ext>
            </a:extLst>
          </p:cNvPr>
          <p:cNvSpPr txBox="1"/>
          <p:nvPr/>
        </p:nvSpPr>
        <p:spPr>
          <a:xfrm>
            <a:off x="9423598" y="6972300"/>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CONFIANDO EN DIOS COMO SU FUENTE</a:t>
            </a:r>
          </a:p>
        </p:txBody>
      </p:sp>
      <p:sp>
        <p:nvSpPr>
          <p:cNvPr id="10" name="TextBox 5">
            <a:extLst>
              <a:ext uri="{FF2B5EF4-FFF2-40B4-BE49-F238E27FC236}">
                <a16:creationId xmlns:a16="http://schemas.microsoft.com/office/drawing/2014/main" id="{CFFA8C96-D635-B044-3760-857DBEAFA8CB}"/>
              </a:ext>
            </a:extLst>
          </p:cNvPr>
          <p:cNvSpPr txBox="1"/>
          <p:nvPr/>
        </p:nvSpPr>
        <p:spPr>
          <a:xfrm>
            <a:off x="9414305" y="62103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9:7–10</a:t>
            </a:r>
          </a:p>
        </p:txBody>
      </p:sp>
      <p:sp>
        <p:nvSpPr>
          <p:cNvPr id="11" name="TextBox 6">
            <a:extLst>
              <a:ext uri="{FF2B5EF4-FFF2-40B4-BE49-F238E27FC236}">
                <a16:creationId xmlns:a16="http://schemas.microsoft.com/office/drawing/2014/main" id="{EC5EF488-37A5-E654-4E17-73A8414C733D}"/>
              </a:ext>
            </a:extLst>
          </p:cNvPr>
          <p:cNvSpPr txBox="1"/>
          <p:nvPr/>
        </p:nvSpPr>
        <p:spPr>
          <a:xfrm>
            <a:off x="9414305" y="5143500"/>
            <a:ext cx="7959295" cy="974626"/>
          </a:xfrm>
          <a:prstGeom prst="rect">
            <a:avLst/>
          </a:prstGeom>
        </p:spPr>
        <p:txBody>
          <a:bodyPr wrap="square"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DISFRUTANDO LOS RESULTADOS DE TU TRABAJO</a:t>
            </a:r>
          </a:p>
        </p:txBody>
      </p:sp>
    </p:spTree>
    <p:extLst>
      <p:ext uri="{BB962C8B-B14F-4D97-AF65-F5344CB8AC3E}">
        <p14:creationId xmlns:p14="http://schemas.microsoft.com/office/powerpoint/2010/main" val="541599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994648"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podemos honrar a Dios en nuestra forma de trabajar y en nuestra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actitud hacia el trabajo?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algunos de los factores de motivación más fuertes al tomar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una decisión importante?</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467100"/>
            <a:ext cx="7467600" cy="4985980"/>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Identifique las áreas en que lucha con la pereza y tome medidas para corregirlas.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Ofrezca una alternativa positiva cuando otros se quejen del trabajo.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Cultive una actitud de servicio humilde y esfuércese por honrar a Dios y servir a los demás a través de su trabajo.</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ordenó tanto el trabajo como el descanso.</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242726"/>
            <a:ext cx="8454420" cy="2277547"/>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LESSON 17</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ORIENTACIÓN PARA EL TRABAJO Y EL DESCANSO</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5F34AE1C-0F43-A4E8-7515-BA6406C4B6E0}"/>
              </a:ext>
            </a:extLst>
          </p:cNvPr>
          <p:cNvSpPr txBox="1"/>
          <p:nvPr/>
        </p:nvSpPr>
        <p:spPr>
          <a:xfrm>
            <a:off x="9681180" y="58293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Una actitud correcta hacia el trabajo y el descanso los hace más gratificantes.</a:t>
            </a:r>
          </a:p>
        </p:txBody>
      </p:sp>
      <p:sp>
        <p:nvSpPr>
          <p:cNvPr id="5" name="TextBox 4">
            <a:extLst>
              <a:ext uri="{FF2B5EF4-FFF2-40B4-BE49-F238E27FC236}">
                <a16:creationId xmlns:a16="http://schemas.microsoft.com/office/drawing/2014/main" id="{C9F2E8DE-3A70-529D-CC83-5DC4EEACED46}"/>
              </a:ext>
            </a:extLst>
          </p:cNvPr>
          <p:cNvSpPr txBox="1"/>
          <p:nvPr/>
        </p:nvSpPr>
        <p:spPr>
          <a:xfrm>
            <a:off x="9681180" y="3238500"/>
            <a:ext cx="7906385" cy="2277547"/>
          </a:xfrm>
          <a:prstGeom prst="rect">
            <a:avLst/>
          </a:prstGeom>
        </p:spPr>
        <p:txBody>
          <a:bodyPr wrap="square" lIns="0" tIns="0" rIns="0" bIns="0" rtlCol="0" anchor="t">
            <a:spAutoFit/>
          </a:bodyPr>
          <a:lstStyle/>
          <a:p>
            <a:pPr>
              <a:spcAft>
                <a:spcPts val="3000"/>
              </a:spcAft>
            </a:pPr>
            <a:r>
              <a:rPr lang="es-ES_tradnl" sz="6000" i="0" noProof="1">
                <a:solidFill>
                  <a:schemeClr val="bg1">
                    <a:lumMod val="95000"/>
                  </a:schemeClr>
                </a:solidFill>
                <a:latin typeface="Franklin Gothic Medium" panose="020B0603020102020204" pitchFamily="34" charset="0"/>
              </a:rPr>
              <a:t>LECCIÓN 16</a:t>
            </a:r>
            <a:br>
              <a:rPr lang="es-ES_tradnl" sz="4400" i="0" noProof="1">
                <a:solidFill>
                  <a:schemeClr val="bg1">
                    <a:lumMod val="95000"/>
                  </a:schemeClr>
                </a:solidFill>
                <a:latin typeface="Franklin Gothic Medium" panose="020B0603020102020204" pitchFamily="34" charset="0"/>
              </a:rPr>
            </a:br>
            <a:r>
              <a:rPr lang="es-ES_tradnl" sz="4400" noProof="1">
                <a:solidFill>
                  <a:schemeClr val="bg1">
                    <a:lumMod val="95000"/>
                  </a:schemeClr>
                </a:solidFill>
                <a:latin typeface="Franklin Gothic Medium" panose="020B0603020102020204" pitchFamily="34" charset="0"/>
              </a:rPr>
              <a:t>SABIDURÍA PARA EL TRABAJO Y EL DESCANSO</a:t>
            </a:r>
            <a:endParaRPr lang="es-ES_tradnl" sz="4400" i="0" noProof="1">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4152900"/>
            <a:ext cx="6324599" cy="1661993"/>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También el que es negligente en su trabajo es hermano del hombre disipador.</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s-ES_tradnl" sz="1800" noProof="1">
                <a:solidFill>
                  <a:srgbClr val="FFFFFF"/>
                </a:solidFill>
                <a:latin typeface="Franklin Gothic Medium" panose="020B0603020102020204" pitchFamily="34" charset="0"/>
              </a:rPr>
              <a:t>(RV-1960)</a:t>
            </a:r>
            <a:endParaRPr lang="es-ES_tradnl" noProof="1"/>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TRABAJE CON INTELIGENCIA</a:t>
            </a:r>
          </a:p>
          <a:p>
            <a:pPr>
              <a:lnSpc>
                <a:spcPts val="3840"/>
              </a:lnSpc>
            </a:pPr>
            <a:r>
              <a:rPr lang="es-ES_tradnl" sz="3200" spc="160" noProof="1">
                <a:solidFill>
                  <a:srgbClr val="FFFFFF"/>
                </a:solidFill>
                <a:latin typeface="Franklin Gothic Medium" panose="020B0603020102020204" pitchFamily="34" charset="0"/>
              </a:rPr>
              <a:t>Proverbios 24:27; 14:23; 23:4–5</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algunas formas en que ha aprendido a trabajar de forma más inteligente?</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puede la planificación conducir a un trabajo rentable que genere bendiciones tanto financieras como espirituales?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s-ES_tradnl" noProof="1"/>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Proverbios 18:9; 24:30–34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EVITA LA PEREZA</a:t>
            </a:r>
          </a:p>
        </p:txBody>
      </p:sp>
      <p:sp>
        <p:nvSpPr>
          <p:cNvPr id="2" name="TextBox 6">
            <a:extLst>
              <a:ext uri="{FF2B5EF4-FFF2-40B4-BE49-F238E27FC236}">
                <a16:creationId xmlns:a16="http://schemas.microsoft.com/office/drawing/2014/main" id="{A104497B-3451-F868-3948-02980B824195}"/>
              </a:ext>
            </a:extLst>
          </p:cNvPr>
          <p:cNvSpPr txBox="1"/>
          <p:nvPr/>
        </p:nvSpPr>
        <p:spPr>
          <a:xfrm>
            <a:off x="9375099"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TRABAJE CON INTELIGENCIA</a:t>
            </a:r>
          </a:p>
          <a:p>
            <a:pPr>
              <a:lnSpc>
                <a:spcPts val="3840"/>
              </a:lnSpc>
            </a:pPr>
            <a:r>
              <a:rPr lang="es-ES_tradnl" sz="3200" spc="160" noProof="1">
                <a:solidFill>
                  <a:srgbClr val="FFFFFF"/>
                </a:solidFill>
                <a:latin typeface="Franklin Gothic Medium" panose="020B0603020102020204" pitchFamily="34" charset="0"/>
              </a:rPr>
              <a:t>Proverbios 24:27; 14:23; 23:4–5</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 es la diferencia entre el descanso y la pereza?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¿Cuáles son algunas claves para superar la pereza?</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Eclesiastés 1:3; 2:4–6, 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UNA COSMOVISIÓN LIMPIA</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991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una cosmovisión impía conduce a un sentido de futilidad y despropósito?</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¿Es posible acumular riquezas terrenales y tener una relación plena con Dios? Explique su respuesta.</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5932</TotalTime>
  <Words>1838</Words>
  <Application>Microsoft Macintosh PowerPoint</Application>
  <PresentationFormat>Custom</PresentationFormat>
  <Paragraphs>134</Paragraphs>
  <Slides>20</Slides>
  <Notes>20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Calibri</vt:lpstr>
      <vt:lpstr>CenturyStd</vt:lpstr>
      <vt:lpstr>Corbel</vt:lpstr>
      <vt:lpstr>Franklin Gothic Book</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Munoz, Veronica</cp:lastModifiedBy>
  <cp:revision>3</cp:revision>
  <dcterms:created xsi:type="dcterms:W3CDTF">2023-08-11T18:12:45Z</dcterms:created>
  <dcterms:modified xsi:type="dcterms:W3CDTF">2026-04-14T13:24:28Z</dcterms:modified>
  <dc:identifier>DAEvRMTdTXk</dc:identifier>
</cp:coreProperties>
</file>