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9"/>
  </p:notesMasterIdLst>
  <p:handoutMasterIdLst>
    <p:handoutMasterId r:id="rId20"/>
  </p:handoutMasterIdLst>
  <p:sldIdLst>
    <p:sldId id="264" r:id="rId3"/>
    <p:sldId id="282" r:id="rId4"/>
    <p:sldId id="266" r:id="rId5"/>
    <p:sldId id="267" r:id="rId6"/>
    <p:sldId id="276" r:id="rId7"/>
    <p:sldId id="268" r:id="rId8"/>
    <p:sldId id="277" r:id="rId9"/>
    <p:sldId id="269" r:id="rId10"/>
    <p:sldId id="278" r:id="rId11"/>
    <p:sldId id="292" r:id="rId12"/>
    <p:sldId id="291" r:id="rId13"/>
    <p:sldId id="271" r:id="rId14"/>
    <p:sldId id="280" r:id="rId15"/>
    <p:sldId id="273" r:id="rId16"/>
    <p:sldId id="283" r:id="rId17"/>
    <p:sldId id="288" r:id="rId18"/>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547BE4-8B7F-C042-AD2C-0AE115B2D644}" v="2" dt="2026-04-15T17:48:31.410"/>
    <p1510:client id="{560F8AD7-63BC-A54B-A6DD-6522E42FF318}" v="3" dt="2026-04-15T16:22:17.1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67123" autoAdjust="0"/>
  </p:normalViewPr>
  <p:slideViewPr>
    <p:cSldViewPr>
      <p:cViewPr varScale="1">
        <p:scale>
          <a:sx n="55" d="100"/>
          <a:sy n="55" d="100"/>
        </p:scale>
        <p:origin x="2008" y="208"/>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microsoft.com/office/2015/10/relationships/revisionInfo" Target="revisionInfo.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bar, Malena" userId="9230a1f3-c5c2-40c2-b18e-6efb2e99c739" providerId="ADAL" clId="{51A41E0A-7C73-5A3A-AF27-64F1971112DD}"/>
    <pc:docChg chg="modSld modMainMaster">
      <pc:chgData name="Tobar, Malena" userId="9230a1f3-c5c2-40c2-b18e-6efb2e99c739" providerId="ADAL" clId="{51A41E0A-7C73-5A3A-AF27-64F1971112DD}" dt="2026-04-15T17:48:37.089" v="67" actId="20577"/>
      <pc:docMkLst>
        <pc:docMk/>
      </pc:docMkLst>
      <pc:sldChg chg="modNotesTx">
        <pc:chgData name="Tobar, Malena" userId="9230a1f3-c5c2-40c2-b18e-6efb2e99c739" providerId="ADAL" clId="{51A41E0A-7C73-5A3A-AF27-64F1971112DD}" dt="2026-04-15T17:48:37.089" v="67" actId="20577"/>
        <pc:sldMkLst>
          <pc:docMk/>
          <pc:sldMk cId="336364739" sldId="264"/>
        </pc:sldMkLst>
      </pc:sldChg>
      <pc:sldChg chg="modSp mod">
        <pc:chgData name="Tobar, Malena" userId="9230a1f3-c5c2-40c2-b18e-6efb2e99c739" providerId="ADAL" clId="{51A41E0A-7C73-5A3A-AF27-64F1971112DD}" dt="2026-04-15T16:32:58.788" v="63" actId="1076"/>
        <pc:sldMkLst>
          <pc:docMk/>
          <pc:sldMk cId="4159353120" sldId="273"/>
        </pc:sldMkLst>
        <pc:spChg chg="mod">
          <ac:chgData name="Tobar, Malena" userId="9230a1f3-c5c2-40c2-b18e-6efb2e99c739" providerId="ADAL" clId="{51A41E0A-7C73-5A3A-AF27-64F1971112DD}" dt="2026-04-15T16:32:58.788" v="63" actId="1076"/>
          <ac:spMkLst>
            <pc:docMk/>
            <pc:sldMk cId="4159353120" sldId="273"/>
            <ac:spMk id="2" creationId="{B19A42F2-53C9-3143-2F80-8C7D3D5FFE3C}"/>
          </ac:spMkLst>
        </pc:spChg>
      </pc:sldChg>
      <pc:sldMasterChg chg="modSldLayout">
        <pc:chgData name="Tobar, Malena" userId="9230a1f3-c5c2-40c2-b18e-6efb2e99c739" providerId="ADAL" clId="{51A41E0A-7C73-5A3A-AF27-64F1971112DD}" dt="2026-04-15T17:48:31.410" v="66" actId="14826"/>
        <pc:sldMasterMkLst>
          <pc:docMk/>
          <pc:sldMasterMk cId="0" sldId="2147483648"/>
        </pc:sldMasterMkLst>
        <pc:sldLayoutChg chg="modSp mod">
          <pc:chgData name="Tobar, Malena" userId="9230a1f3-c5c2-40c2-b18e-6efb2e99c739" providerId="ADAL" clId="{51A41E0A-7C73-5A3A-AF27-64F1971112DD}" dt="2026-04-15T17:48:31.410" v="66" actId="14826"/>
          <pc:sldLayoutMkLst>
            <pc:docMk/>
            <pc:sldMasterMk cId="0" sldId="2147483648"/>
            <pc:sldLayoutMk cId="0" sldId="2147483655"/>
          </pc:sldLayoutMkLst>
          <pc:picChg chg="mod">
            <ac:chgData name="Tobar, Malena" userId="9230a1f3-c5c2-40c2-b18e-6efb2e99c739" providerId="ADAL" clId="{51A41E0A-7C73-5A3A-AF27-64F1971112DD}" dt="2026-04-15T17:48:31.410" v="66" actId="14826"/>
            <ac:picMkLst>
              <pc:docMk/>
              <pc:sldMasterMk cId="0" sldId="2147483648"/>
              <pc:sldLayoutMk cId="0" sldId="2147483655"/>
              <ac:picMk id="4" creationId="{3F187104-85B9-7209-E8B4-423EAFB3C950}"/>
            </ac:picMkLst>
          </pc:picChg>
        </pc:sldLayoutChg>
      </pc:sldMasterChg>
    </pc:docChg>
  </pc:docChgLst>
  <pc:docChgLst>
    <pc:chgData name="Munoz, Veronica" userId="5b43848e-9a5b-405f-ada2-211c5dcd9bb6" providerId="ADAL" clId="{100583E6-D121-51F8-AEE8-54C62E13F8AF}"/>
    <pc:docChg chg="undo custSel modSld modMainMaster">
      <pc:chgData name="Munoz, Veronica" userId="5b43848e-9a5b-405f-ada2-211c5dcd9bb6" providerId="ADAL" clId="{100583E6-D121-51F8-AEE8-54C62E13F8AF}" dt="2026-04-15T16:22:49.161" v="82" actId="790"/>
      <pc:docMkLst>
        <pc:docMk/>
      </pc:docMkLst>
      <pc:sldChg chg="modNotesTx">
        <pc:chgData name="Munoz, Veronica" userId="5b43848e-9a5b-405f-ada2-211c5dcd9bb6" providerId="ADAL" clId="{100583E6-D121-51F8-AEE8-54C62E13F8AF}" dt="2026-04-15T14:57:25.856" v="26" actId="6549"/>
        <pc:sldMkLst>
          <pc:docMk/>
          <pc:sldMk cId="336364739" sldId="264"/>
        </pc:sldMkLst>
      </pc:sldChg>
      <pc:sldChg chg="modSp mod modNotesTx">
        <pc:chgData name="Munoz, Veronica" userId="5b43848e-9a5b-405f-ada2-211c5dcd9bb6" providerId="ADAL" clId="{100583E6-D121-51F8-AEE8-54C62E13F8AF}" dt="2026-04-15T15:02:32.366" v="29" actId="790"/>
        <pc:sldMkLst>
          <pc:docMk/>
          <pc:sldMk cId="4250189459" sldId="266"/>
        </pc:sldMkLst>
        <pc:spChg chg="mod">
          <ac:chgData name="Munoz, Veronica" userId="5b43848e-9a5b-405f-ada2-211c5dcd9bb6" providerId="ADAL" clId="{100583E6-D121-51F8-AEE8-54C62E13F8AF}" dt="2026-04-15T14:59:57.309" v="27" actId="790"/>
          <ac:spMkLst>
            <pc:docMk/>
            <pc:sldMk cId="4250189459" sldId="266"/>
            <ac:spMk id="2" creationId="{17CEBE55-9D7B-29C1-4EAF-3D818B8B8F10}"/>
          </ac:spMkLst>
        </pc:spChg>
        <pc:spChg chg="mod">
          <ac:chgData name="Munoz, Veronica" userId="5b43848e-9a5b-405f-ada2-211c5dcd9bb6" providerId="ADAL" clId="{100583E6-D121-51F8-AEE8-54C62E13F8AF}" dt="2026-04-15T14:59:57.309" v="27" actId="790"/>
          <ac:spMkLst>
            <pc:docMk/>
            <pc:sldMk cId="4250189459" sldId="266"/>
            <ac:spMk id="3" creationId="{52E75411-0B3F-EF43-C5EA-751068CFF745}"/>
          </ac:spMkLst>
        </pc:spChg>
      </pc:sldChg>
      <pc:sldChg chg="modSp mod modNotesTx">
        <pc:chgData name="Munoz, Veronica" userId="5b43848e-9a5b-405f-ada2-211c5dcd9bb6" providerId="ADAL" clId="{100583E6-D121-51F8-AEE8-54C62E13F8AF}" dt="2026-04-15T15:06:21.613" v="30" actId="790"/>
        <pc:sldMkLst>
          <pc:docMk/>
          <pc:sldMk cId="2940124673" sldId="267"/>
        </pc:sldMkLst>
        <pc:spChg chg="mod">
          <ac:chgData name="Munoz, Veronica" userId="5b43848e-9a5b-405f-ada2-211c5dcd9bb6" providerId="ADAL" clId="{100583E6-D121-51F8-AEE8-54C62E13F8AF}" dt="2026-04-15T14:59:57.309" v="27" actId="790"/>
          <ac:spMkLst>
            <pc:docMk/>
            <pc:sldMk cId="2940124673" sldId="267"/>
            <ac:spMk id="5" creationId="{FB67BC36-FF11-8150-B054-E3F014E098FD}"/>
          </ac:spMkLst>
        </pc:spChg>
      </pc:sldChg>
      <pc:sldChg chg="modSp mod modNotesTx">
        <pc:chgData name="Munoz, Veronica" userId="5b43848e-9a5b-405f-ada2-211c5dcd9bb6" providerId="ADAL" clId="{100583E6-D121-51F8-AEE8-54C62E13F8AF}" dt="2026-04-15T15:18:18.674" v="43" actId="790"/>
        <pc:sldMkLst>
          <pc:docMk/>
          <pc:sldMk cId="3734570181" sldId="268"/>
        </pc:sldMkLst>
        <pc:spChg chg="mod">
          <ac:chgData name="Munoz, Veronica" userId="5b43848e-9a5b-405f-ada2-211c5dcd9bb6" providerId="ADAL" clId="{100583E6-D121-51F8-AEE8-54C62E13F8AF}" dt="2026-04-15T14:59:57.309" v="27" actId="790"/>
          <ac:spMkLst>
            <pc:docMk/>
            <pc:sldMk cId="3734570181" sldId="268"/>
            <ac:spMk id="4" creationId="{89677ECE-FE3D-A8A6-03A9-2F04A0A9F2DE}"/>
          </ac:spMkLst>
        </pc:spChg>
        <pc:spChg chg="mod">
          <ac:chgData name="Munoz, Veronica" userId="5b43848e-9a5b-405f-ada2-211c5dcd9bb6" providerId="ADAL" clId="{100583E6-D121-51F8-AEE8-54C62E13F8AF}" dt="2026-04-15T15:17:19.090" v="42" actId="20577"/>
          <ac:spMkLst>
            <pc:docMk/>
            <pc:sldMk cId="3734570181" sldId="268"/>
            <ac:spMk id="5" creationId="{FB67BC36-FF11-8150-B054-E3F014E098FD}"/>
          </ac:spMkLst>
        </pc:spChg>
        <pc:spChg chg="mod">
          <ac:chgData name="Munoz, Veronica" userId="5b43848e-9a5b-405f-ada2-211c5dcd9bb6" providerId="ADAL" clId="{100583E6-D121-51F8-AEE8-54C62E13F8AF}" dt="2026-04-15T14:59:57.309" v="27" actId="790"/>
          <ac:spMkLst>
            <pc:docMk/>
            <pc:sldMk cId="3734570181" sldId="268"/>
            <ac:spMk id="6" creationId="{F0007A59-C0AE-7C55-2754-C92195DFE286}"/>
          </ac:spMkLst>
        </pc:spChg>
        <pc:spChg chg="mod">
          <ac:chgData name="Munoz, Veronica" userId="5b43848e-9a5b-405f-ada2-211c5dcd9bb6" providerId="ADAL" clId="{100583E6-D121-51F8-AEE8-54C62E13F8AF}" dt="2026-04-15T14:59:57.309" v="27" actId="790"/>
          <ac:spMkLst>
            <pc:docMk/>
            <pc:sldMk cId="3734570181" sldId="268"/>
            <ac:spMk id="7" creationId="{1CFCE852-AEAB-9DE9-6936-21CAFE062AD6}"/>
          </ac:spMkLst>
        </pc:spChg>
      </pc:sldChg>
      <pc:sldChg chg="modSp mod modNotesTx">
        <pc:chgData name="Munoz, Veronica" userId="5b43848e-9a5b-405f-ada2-211c5dcd9bb6" providerId="ADAL" clId="{100583E6-D121-51F8-AEE8-54C62E13F8AF}" dt="2026-04-15T15:44:50.748" v="47" actId="790"/>
        <pc:sldMkLst>
          <pc:docMk/>
          <pc:sldMk cId="1294655604" sldId="269"/>
        </pc:sldMkLst>
        <pc:spChg chg="mod">
          <ac:chgData name="Munoz, Veronica" userId="5b43848e-9a5b-405f-ada2-211c5dcd9bb6" providerId="ADAL" clId="{100583E6-D121-51F8-AEE8-54C62E13F8AF}" dt="2026-04-15T15:40:46.443" v="46" actId="14100"/>
          <ac:spMkLst>
            <pc:docMk/>
            <pc:sldMk cId="1294655604" sldId="269"/>
            <ac:spMk id="4" creationId="{89677ECE-FE3D-A8A6-03A9-2F04A0A9F2DE}"/>
          </ac:spMkLst>
        </pc:spChg>
        <pc:spChg chg="mod">
          <ac:chgData name="Munoz, Veronica" userId="5b43848e-9a5b-405f-ada2-211c5dcd9bb6" providerId="ADAL" clId="{100583E6-D121-51F8-AEE8-54C62E13F8AF}" dt="2026-04-15T14:59:57.309" v="27" actId="790"/>
          <ac:spMkLst>
            <pc:docMk/>
            <pc:sldMk cId="1294655604" sldId="269"/>
            <ac:spMk id="5" creationId="{FB67BC36-FF11-8150-B054-E3F014E098FD}"/>
          </ac:spMkLst>
        </pc:spChg>
      </pc:sldChg>
      <pc:sldChg chg="modSp mod modNotesTx">
        <pc:chgData name="Munoz, Veronica" userId="5b43848e-9a5b-405f-ada2-211c5dcd9bb6" providerId="ADAL" clId="{100583E6-D121-51F8-AEE8-54C62E13F8AF}" dt="2026-04-15T16:11:42.195" v="51" actId="790"/>
        <pc:sldMkLst>
          <pc:docMk/>
          <pc:sldMk cId="2340130936" sldId="271"/>
        </pc:sldMkLst>
        <pc:spChg chg="mod">
          <ac:chgData name="Munoz, Veronica" userId="5b43848e-9a5b-405f-ada2-211c5dcd9bb6" providerId="ADAL" clId="{100583E6-D121-51F8-AEE8-54C62E13F8AF}" dt="2026-04-15T14:59:57.309" v="27" actId="790"/>
          <ac:spMkLst>
            <pc:docMk/>
            <pc:sldMk cId="2340130936" sldId="271"/>
            <ac:spMk id="5" creationId="{FB67BC36-FF11-8150-B054-E3F014E098FD}"/>
          </ac:spMkLst>
        </pc:spChg>
      </pc:sldChg>
      <pc:sldChg chg="modSp mod modNotesTx">
        <pc:chgData name="Munoz, Veronica" userId="5b43848e-9a5b-405f-ada2-211c5dcd9bb6" providerId="ADAL" clId="{100583E6-D121-51F8-AEE8-54C62E13F8AF}" dt="2026-04-15T16:22:49.161" v="82" actId="790"/>
        <pc:sldMkLst>
          <pc:docMk/>
          <pc:sldMk cId="4159353120" sldId="273"/>
        </pc:sldMkLst>
        <pc:spChg chg="mod">
          <ac:chgData name="Munoz, Veronica" userId="5b43848e-9a5b-405f-ada2-211c5dcd9bb6" providerId="ADAL" clId="{100583E6-D121-51F8-AEE8-54C62E13F8AF}" dt="2026-04-15T16:22:17.183" v="81"/>
          <ac:spMkLst>
            <pc:docMk/>
            <pc:sldMk cId="4159353120" sldId="273"/>
            <ac:spMk id="2" creationId="{B19A42F2-53C9-3143-2F80-8C7D3D5FFE3C}"/>
          </ac:spMkLst>
        </pc:spChg>
      </pc:sldChg>
      <pc:sldChg chg="modSp mod">
        <pc:chgData name="Munoz, Veronica" userId="5b43848e-9a5b-405f-ada2-211c5dcd9bb6" providerId="ADAL" clId="{100583E6-D121-51F8-AEE8-54C62E13F8AF}" dt="2026-04-15T14:59:57.309" v="27" actId="790"/>
        <pc:sldMkLst>
          <pc:docMk/>
          <pc:sldMk cId="593240637" sldId="276"/>
        </pc:sldMkLst>
        <pc:spChg chg="mod">
          <ac:chgData name="Munoz, Veronica" userId="5b43848e-9a5b-405f-ada2-211c5dcd9bb6" providerId="ADAL" clId="{100583E6-D121-51F8-AEE8-54C62E13F8AF}" dt="2026-04-15T14:59:57.309" v="27" actId="790"/>
          <ac:spMkLst>
            <pc:docMk/>
            <pc:sldMk cId="593240637" sldId="276"/>
            <ac:spMk id="2" creationId="{74CD9B6B-2CC7-0A57-A558-F14D7D468ABA}"/>
          </ac:spMkLst>
        </pc:spChg>
        <pc:spChg chg="mod">
          <ac:chgData name="Munoz, Veronica" userId="5b43848e-9a5b-405f-ada2-211c5dcd9bb6" providerId="ADAL" clId="{100583E6-D121-51F8-AEE8-54C62E13F8AF}" dt="2026-04-15T14:59:57.309" v="27" actId="790"/>
          <ac:spMkLst>
            <pc:docMk/>
            <pc:sldMk cId="593240637" sldId="276"/>
            <ac:spMk id="4" creationId="{ECC82F32-4CA5-5ACC-C7E4-CE13521B95DE}"/>
          </ac:spMkLst>
        </pc:spChg>
      </pc:sldChg>
      <pc:sldChg chg="modSp mod modNotesTx">
        <pc:chgData name="Munoz, Veronica" userId="5b43848e-9a5b-405f-ada2-211c5dcd9bb6" providerId="ADAL" clId="{100583E6-D121-51F8-AEE8-54C62E13F8AF}" dt="2026-04-15T15:32:04.794" v="44" actId="790"/>
        <pc:sldMkLst>
          <pc:docMk/>
          <pc:sldMk cId="3031513542" sldId="277"/>
        </pc:sldMkLst>
        <pc:spChg chg="mod">
          <ac:chgData name="Munoz, Veronica" userId="5b43848e-9a5b-405f-ada2-211c5dcd9bb6" providerId="ADAL" clId="{100583E6-D121-51F8-AEE8-54C62E13F8AF}" dt="2026-04-15T14:59:57.309" v="27" actId="790"/>
          <ac:spMkLst>
            <pc:docMk/>
            <pc:sldMk cId="3031513542" sldId="277"/>
            <ac:spMk id="2" creationId="{5901AE7E-0EA7-0335-10CC-7D4247FBC080}"/>
          </ac:spMkLst>
        </pc:spChg>
      </pc:sldChg>
      <pc:sldChg chg="modSp mod">
        <pc:chgData name="Munoz, Veronica" userId="5b43848e-9a5b-405f-ada2-211c5dcd9bb6" providerId="ADAL" clId="{100583E6-D121-51F8-AEE8-54C62E13F8AF}" dt="2026-04-15T15:49:07.932" v="48" actId="1076"/>
        <pc:sldMkLst>
          <pc:docMk/>
          <pc:sldMk cId="1853337807" sldId="278"/>
        </pc:sldMkLst>
        <pc:spChg chg="mod">
          <ac:chgData name="Munoz, Veronica" userId="5b43848e-9a5b-405f-ada2-211c5dcd9bb6" providerId="ADAL" clId="{100583E6-D121-51F8-AEE8-54C62E13F8AF}" dt="2026-04-15T15:49:07.932" v="48" actId="1076"/>
          <ac:spMkLst>
            <pc:docMk/>
            <pc:sldMk cId="1853337807" sldId="278"/>
            <ac:spMk id="3" creationId="{DBFC6CAD-4787-D29C-9066-E19B93CFC3EC}"/>
          </ac:spMkLst>
        </pc:spChg>
      </pc:sldChg>
      <pc:sldChg chg="modSp mod">
        <pc:chgData name="Munoz, Veronica" userId="5b43848e-9a5b-405f-ada2-211c5dcd9bb6" providerId="ADAL" clId="{100583E6-D121-51F8-AEE8-54C62E13F8AF}" dt="2026-04-15T14:59:57.309" v="27" actId="790"/>
        <pc:sldMkLst>
          <pc:docMk/>
          <pc:sldMk cId="843645801" sldId="280"/>
        </pc:sldMkLst>
        <pc:spChg chg="mod">
          <ac:chgData name="Munoz, Veronica" userId="5b43848e-9a5b-405f-ada2-211c5dcd9bb6" providerId="ADAL" clId="{100583E6-D121-51F8-AEE8-54C62E13F8AF}" dt="2026-04-15T14:59:57.309" v="27" actId="790"/>
          <ac:spMkLst>
            <pc:docMk/>
            <pc:sldMk cId="843645801" sldId="280"/>
            <ac:spMk id="2" creationId="{77A00FE0-84CA-CA79-4B3C-49D299CD952E}"/>
          </ac:spMkLst>
        </pc:spChg>
      </pc:sldChg>
      <pc:sldChg chg="modSp mod modNotesTx">
        <pc:chgData name="Munoz, Veronica" userId="5b43848e-9a5b-405f-ada2-211c5dcd9bb6" providerId="ADAL" clId="{100583E6-D121-51F8-AEE8-54C62E13F8AF}" dt="2026-04-15T15:01:32.229" v="28" actId="790"/>
        <pc:sldMkLst>
          <pc:docMk/>
          <pc:sldMk cId="4294521893" sldId="282"/>
        </pc:sldMkLst>
        <pc:spChg chg="mod">
          <ac:chgData name="Munoz, Veronica" userId="5b43848e-9a5b-405f-ada2-211c5dcd9bb6" providerId="ADAL" clId="{100583E6-D121-51F8-AEE8-54C62E13F8AF}" dt="2026-04-15T14:59:57.309" v="27" actId="790"/>
          <ac:spMkLst>
            <pc:docMk/>
            <pc:sldMk cId="4294521893" sldId="282"/>
            <ac:spMk id="2" creationId="{B174E9D3-9CF7-914F-E58D-E30B558DF05F}"/>
          </ac:spMkLst>
        </pc:spChg>
        <pc:spChg chg="mod">
          <ac:chgData name="Munoz, Veronica" userId="5b43848e-9a5b-405f-ada2-211c5dcd9bb6" providerId="ADAL" clId="{100583E6-D121-51F8-AEE8-54C62E13F8AF}" dt="2026-04-15T14:59:57.309" v="27" actId="790"/>
          <ac:spMkLst>
            <pc:docMk/>
            <pc:sldMk cId="4294521893" sldId="282"/>
            <ac:spMk id="5" creationId="{31387B7D-1824-7B8A-4993-EA6B91E7E9A1}"/>
          </ac:spMkLst>
        </pc:spChg>
      </pc:sldChg>
      <pc:sldChg chg="modSp mod modNotesTx">
        <pc:chgData name="Munoz, Veronica" userId="5b43848e-9a5b-405f-ada2-211c5dcd9bb6" providerId="ADAL" clId="{100583E6-D121-51F8-AEE8-54C62E13F8AF}" dt="2026-04-15T16:04:56.589" v="50" actId="790"/>
        <pc:sldMkLst>
          <pc:docMk/>
          <pc:sldMk cId="530373313" sldId="291"/>
        </pc:sldMkLst>
        <pc:spChg chg="mod">
          <ac:chgData name="Munoz, Veronica" userId="5b43848e-9a5b-405f-ada2-211c5dcd9bb6" providerId="ADAL" clId="{100583E6-D121-51F8-AEE8-54C62E13F8AF}" dt="2026-04-15T14:59:57.309" v="27" actId="790"/>
          <ac:spMkLst>
            <pc:docMk/>
            <pc:sldMk cId="530373313" sldId="291"/>
            <ac:spMk id="3" creationId="{E314F8AA-A969-F0CE-733F-08CD52158261}"/>
          </ac:spMkLst>
        </pc:spChg>
      </pc:sldChg>
      <pc:sldChg chg="modSp mod modNotesTx">
        <pc:chgData name="Munoz, Veronica" userId="5b43848e-9a5b-405f-ada2-211c5dcd9bb6" providerId="ADAL" clId="{100583E6-D121-51F8-AEE8-54C62E13F8AF}" dt="2026-04-15T15:55:11.980" v="49" actId="790"/>
        <pc:sldMkLst>
          <pc:docMk/>
          <pc:sldMk cId="657166655" sldId="292"/>
        </pc:sldMkLst>
        <pc:spChg chg="mod">
          <ac:chgData name="Munoz, Veronica" userId="5b43848e-9a5b-405f-ada2-211c5dcd9bb6" providerId="ADAL" clId="{100583E6-D121-51F8-AEE8-54C62E13F8AF}" dt="2026-04-15T14:59:57.309" v="27" actId="790"/>
          <ac:spMkLst>
            <pc:docMk/>
            <pc:sldMk cId="657166655" sldId="292"/>
            <ac:spMk id="2" creationId="{639AC7D9-3BBA-0E52-AA82-F146513B193F}"/>
          </ac:spMkLst>
        </pc:spChg>
        <pc:spChg chg="mod">
          <ac:chgData name="Munoz, Veronica" userId="5b43848e-9a5b-405f-ada2-211c5dcd9bb6" providerId="ADAL" clId="{100583E6-D121-51F8-AEE8-54C62E13F8AF}" dt="2026-04-15T14:59:57.309" v="27" actId="790"/>
          <ac:spMkLst>
            <pc:docMk/>
            <pc:sldMk cId="657166655" sldId="292"/>
            <ac:spMk id="3" creationId="{3B73CDB6-435E-6022-4129-AE06389EAFA6}"/>
          </ac:spMkLst>
        </pc:spChg>
        <pc:spChg chg="mod">
          <ac:chgData name="Munoz, Veronica" userId="5b43848e-9a5b-405f-ada2-211c5dcd9bb6" providerId="ADAL" clId="{100583E6-D121-51F8-AEE8-54C62E13F8AF}" dt="2026-04-15T14:59:57.309" v="27" actId="790"/>
          <ac:spMkLst>
            <pc:docMk/>
            <pc:sldMk cId="657166655" sldId="292"/>
            <ac:spMk id="6" creationId="{D964B02F-70D3-FEFC-D54C-F5DE3A48159F}"/>
          </ac:spMkLst>
        </pc:spChg>
        <pc:spChg chg="mod">
          <ac:chgData name="Munoz, Veronica" userId="5b43848e-9a5b-405f-ada2-211c5dcd9bb6" providerId="ADAL" clId="{100583E6-D121-51F8-AEE8-54C62E13F8AF}" dt="2026-04-15T14:59:57.309" v="27" actId="790"/>
          <ac:spMkLst>
            <pc:docMk/>
            <pc:sldMk cId="657166655" sldId="292"/>
            <ac:spMk id="7" creationId="{25125C70-90BD-0DAA-6987-EF11A8310C59}"/>
          </ac:spMkLst>
        </pc:spChg>
      </pc:sldChg>
      <pc:sldMasterChg chg="modSldLayout">
        <pc:chgData name="Munoz, Veronica" userId="5b43848e-9a5b-405f-ada2-211c5dcd9bb6" providerId="ADAL" clId="{100583E6-D121-51F8-AEE8-54C62E13F8AF}" dt="2026-04-15T14:52:47.740" v="25" actId="1076"/>
        <pc:sldMasterMkLst>
          <pc:docMk/>
          <pc:sldMasterMk cId="0" sldId="2147483648"/>
        </pc:sldMasterMkLst>
        <pc:sldLayoutChg chg="modSp mod">
          <pc:chgData name="Munoz, Veronica" userId="5b43848e-9a5b-405f-ada2-211c5dcd9bb6" providerId="ADAL" clId="{100583E6-D121-51F8-AEE8-54C62E13F8AF}" dt="2026-04-15T14:08:32.529" v="6" actId="20577"/>
          <pc:sldLayoutMkLst>
            <pc:docMk/>
            <pc:sldMasterMk cId="0" sldId="2147483648"/>
            <pc:sldLayoutMk cId="0" sldId="2147483655"/>
          </pc:sldLayoutMkLst>
          <pc:spChg chg="mod">
            <ac:chgData name="Munoz, Veronica" userId="5b43848e-9a5b-405f-ada2-211c5dcd9bb6" providerId="ADAL" clId="{100583E6-D121-51F8-AEE8-54C62E13F8AF}" dt="2026-04-15T14:08:32.529" v="6" actId="20577"/>
            <ac:spMkLst>
              <pc:docMk/>
              <pc:sldMasterMk cId="0" sldId="2147483648"/>
              <pc:sldLayoutMk cId="0" sldId="2147483655"/>
              <ac:spMk id="16" creationId="{01906286-5DF8-11EE-A513-D9A84D016D74}"/>
            </ac:spMkLst>
          </pc:spChg>
        </pc:sldLayoutChg>
        <pc:sldLayoutChg chg="addSp modSp mod">
          <pc:chgData name="Munoz, Veronica" userId="5b43848e-9a5b-405f-ada2-211c5dcd9bb6" providerId="ADAL" clId="{100583E6-D121-51F8-AEE8-54C62E13F8AF}" dt="2026-04-15T14:52:47.740" v="25" actId="1076"/>
          <pc:sldLayoutMkLst>
            <pc:docMk/>
            <pc:sldMasterMk cId="0" sldId="2147483648"/>
            <pc:sldLayoutMk cId="1379526535" sldId="2147483670"/>
          </pc:sldLayoutMkLst>
          <pc:spChg chg="mod">
            <ac:chgData name="Munoz, Veronica" userId="5b43848e-9a5b-405f-ada2-211c5dcd9bb6" providerId="ADAL" clId="{100583E6-D121-51F8-AEE8-54C62E13F8AF}" dt="2026-04-15T14:48:58.107" v="7" actId="14100"/>
            <ac:spMkLst>
              <pc:docMk/>
              <pc:sldMasterMk cId="0" sldId="2147483648"/>
              <pc:sldLayoutMk cId="1379526535" sldId="2147483670"/>
              <ac:spMk id="5" creationId="{B19803EB-0502-2CAA-D100-8A9FDD604CF3}"/>
            </ac:spMkLst>
          </pc:spChg>
          <pc:spChg chg="add mod">
            <ac:chgData name="Munoz, Veronica" userId="5b43848e-9a5b-405f-ada2-211c5dcd9bb6" providerId="ADAL" clId="{100583E6-D121-51F8-AEE8-54C62E13F8AF}" dt="2026-04-15T14:52:47.740" v="25" actId="1076"/>
            <ac:spMkLst>
              <pc:docMk/>
              <pc:sldMasterMk cId="0" sldId="2147483648"/>
              <pc:sldLayoutMk cId="1379526535" sldId="2147483670"/>
              <ac:spMk id="6" creationId="{F753C6EB-60FB-DF73-33BF-2039C036239E}"/>
            </ac:spMkLst>
          </pc:spChg>
          <pc:spChg chg="add mod">
            <ac:chgData name="Munoz, Veronica" userId="5b43848e-9a5b-405f-ada2-211c5dcd9bb6" providerId="ADAL" clId="{100583E6-D121-51F8-AEE8-54C62E13F8AF}" dt="2026-04-15T14:52:40.821" v="24" actId="1076"/>
            <ac:spMkLst>
              <pc:docMk/>
              <pc:sldMasterMk cId="0" sldId="2147483648"/>
              <pc:sldLayoutMk cId="1379526535" sldId="2147483670"/>
              <ac:spMk id="9" creationId="{96A8CA7F-BE0B-6348-EB10-80BE34410236}"/>
            </ac:spMkLst>
          </pc:spChg>
          <pc:grpChg chg="mod">
            <ac:chgData name="Munoz, Veronica" userId="5b43848e-9a5b-405f-ada2-211c5dcd9bb6" providerId="ADAL" clId="{100583E6-D121-51F8-AEE8-54C62E13F8AF}" dt="2026-04-15T14:51:21.211" v="20" actId="1076"/>
            <ac:grpSpMkLst>
              <pc:docMk/>
              <pc:sldMasterMk cId="0" sldId="2147483648"/>
              <pc:sldLayoutMk cId="1379526535" sldId="2147483670"/>
              <ac:grpSpMk id="4" creationId="{0CAE5721-1484-37D6-18D0-64555C916B1B}"/>
            </ac:grpSpMkLst>
          </pc:grpChg>
          <pc:picChg chg="mod">
            <ac:chgData name="Munoz, Veronica" userId="5b43848e-9a5b-405f-ada2-211c5dcd9bb6" providerId="ADAL" clId="{100583E6-D121-51F8-AEE8-54C62E13F8AF}" dt="2026-04-15T14:52:21.013" v="23" actId="14100"/>
            <ac:picMkLst>
              <pc:docMk/>
              <pc:sldMasterMk cId="0" sldId="2147483648"/>
              <pc:sldLayoutMk cId="1379526535" sldId="2147483670"/>
              <ac:picMk id="3" creationId="{A0BDA4DC-1B83-6A00-C0BD-058CC744263B}"/>
            </ac:picMkLst>
          </pc:picChg>
        </pc:sldLayoutChg>
      </pc:sldMasterChg>
      <pc:sldMasterChg chg="modSldLayout">
        <pc:chgData name="Munoz, Veronica" userId="5b43848e-9a5b-405f-ada2-211c5dcd9bb6" providerId="ADAL" clId="{100583E6-D121-51F8-AEE8-54C62E13F8AF}" dt="2026-04-14T13:48:32.807" v="3" actId="20577"/>
        <pc:sldMasterMkLst>
          <pc:docMk/>
          <pc:sldMasterMk cId="2113399045" sldId="2147483660"/>
        </pc:sldMasterMkLst>
        <pc:sldLayoutChg chg="modSp">
          <pc:chgData name="Munoz, Veronica" userId="5b43848e-9a5b-405f-ada2-211c5dcd9bb6" providerId="ADAL" clId="{100583E6-D121-51F8-AEE8-54C62E13F8AF}" dt="2026-04-14T13:48:05.588" v="0"/>
          <pc:sldLayoutMkLst>
            <pc:docMk/>
            <pc:sldMasterMk cId="2113399045" sldId="2147483660"/>
            <pc:sldLayoutMk cId="2923927821" sldId="2147483662"/>
          </pc:sldLayoutMkLst>
          <pc:spChg chg="mod">
            <ac:chgData name="Munoz, Veronica" userId="5b43848e-9a5b-405f-ada2-211c5dcd9bb6" providerId="ADAL" clId="{100583E6-D121-51F8-AEE8-54C62E13F8AF}" dt="2026-04-14T13:48:05.588" v="0"/>
            <ac:spMkLst>
              <pc:docMk/>
              <pc:sldMasterMk cId="2113399045" sldId="2147483660"/>
              <pc:sldLayoutMk cId="2923927821" sldId="2147483662"/>
              <ac:spMk id="2" creationId="{DDD0700E-6EDA-D6B8-D3F7-AFD0650361F2}"/>
            </ac:spMkLst>
          </pc:spChg>
        </pc:sldLayoutChg>
        <pc:sldLayoutChg chg="modSp mod">
          <pc:chgData name="Munoz, Veronica" userId="5b43848e-9a5b-405f-ada2-211c5dcd9bb6" providerId="ADAL" clId="{100583E6-D121-51F8-AEE8-54C62E13F8AF}" dt="2026-04-14T13:48:32.807" v="3" actId="20577"/>
          <pc:sldLayoutMkLst>
            <pc:docMk/>
            <pc:sldMasterMk cId="2113399045" sldId="2147483660"/>
            <pc:sldLayoutMk cId="126326423" sldId="2147483664"/>
          </pc:sldLayoutMkLst>
          <pc:spChg chg="mod">
            <ac:chgData name="Munoz, Veronica" userId="5b43848e-9a5b-405f-ada2-211c5dcd9bb6" providerId="ADAL" clId="{100583E6-D121-51F8-AEE8-54C62E13F8AF}" dt="2026-04-14T13:48:32.807" v="3" actId="20577"/>
            <ac:spMkLst>
              <pc:docMk/>
              <pc:sldMasterMk cId="2113399045" sldId="2147483660"/>
              <pc:sldLayoutMk cId="126326423" sldId="2147483664"/>
              <ac:spMk id="6" creationId="{46D0C82F-A66F-9409-B6FA-4DCF3216780E}"/>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4/15/26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4/15/26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t>
            </a:r>
            <a:r>
              <a:rPr lang="es-ES_tradnl" b="1" noProof="0">
                <a:effectLst/>
              </a:rPr>
              <a:t>AL ESTUDIO </a:t>
            </a:r>
            <a:endParaRPr lang="es-ES_tradnl" b="1" noProof="0" dirty="0">
              <a:effectLst/>
            </a:endParaRPr>
          </a:p>
          <a:p>
            <a:endParaRPr lang="es-ES_tradnl" b="1" noProof="0" dirty="0">
              <a:effectLst/>
            </a:endParaRPr>
          </a:p>
          <a:p>
            <a:r>
              <a:rPr lang="es-ES_tradnl" sz="1200" kern="1200" dirty="0">
                <a:solidFill>
                  <a:schemeClr val="tx1"/>
                </a:solidFill>
                <a:effectLst/>
                <a:latin typeface="+mn-lt"/>
                <a:ea typeface="+mn-ea"/>
                <a:cs typeface="+mn-cs"/>
              </a:rPr>
              <a:t> Llegamos a la última lección sobre los principios espirituales que aprendemos de los animales en la Biblia. Hoy veremos algunas curiosidades relacionadas con el león.</a:t>
            </a:r>
          </a:p>
          <a:p>
            <a:endParaRPr lang="es-ES_tradnl" sz="1200" b="1"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inicial—Curiosidades sobre los leones </a:t>
            </a:r>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i="1" kern="1200" dirty="0">
                <a:solidFill>
                  <a:schemeClr val="tx1"/>
                </a:solidFill>
                <a:effectLst/>
                <a:latin typeface="+mn-lt"/>
                <a:ea typeface="+mn-ea"/>
                <a:cs typeface="+mn-cs"/>
              </a:rPr>
              <a:t> </a:t>
            </a:r>
            <a:r>
              <a:rPr lang="es-ES_tradnl" sz="1200" kern="1200" dirty="0">
                <a:solidFill>
                  <a:schemeClr val="tx1"/>
                </a:solidFill>
                <a:effectLst/>
                <a:latin typeface="+mn-lt"/>
                <a:ea typeface="+mn-ea"/>
                <a:cs typeface="+mn-cs"/>
              </a:rPr>
              <a:t>Levanten el pulgar si creen que cada afirmación es verdadera y bajen el pulgar si creen que es falsa.</a:t>
            </a:r>
          </a:p>
          <a:p>
            <a:r>
              <a:rPr lang="es-ES_tradnl" sz="1200" kern="1200" dirty="0">
                <a:solidFill>
                  <a:schemeClr val="tx1"/>
                </a:solidFill>
                <a:effectLst/>
                <a:latin typeface="+mn-lt"/>
                <a:ea typeface="+mn-ea"/>
                <a:cs typeface="+mn-cs"/>
              </a:rPr>
              <a:t>• Los leones asiáticos alguna vez andaban libremente por Israel, pero hoy solo los leones africanos viven libres en la naturaleza. </a:t>
            </a:r>
            <a:r>
              <a:rPr lang="es-ES_tradnl" sz="1200" i="1" kern="1200" dirty="0">
                <a:solidFill>
                  <a:schemeClr val="tx1"/>
                </a:solidFill>
                <a:effectLst/>
                <a:latin typeface="+mn-lt"/>
                <a:ea typeface="+mn-ea"/>
                <a:cs typeface="+mn-cs"/>
              </a:rPr>
              <a:t>(Falso. Una pequeña población de leones asiáticos vive en el oeste de la India)</a:t>
            </a:r>
            <a:r>
              <a:rPr lang="es-ES_tradnl" sz="1200" kern="1200" dirty="0">
                <a:solidFill>
                  <a:schemeClr val="tx1"/>
                </a:solidFill>
                <a:effectLst/>
                <a:latin typeface="+mn-lt"/>
                <a:ea typeface="+mn-ea"/>
                <a:cs typeface="+mn-cs"/>
              </a:rPr>
              <a:t>.</a:t>
            </a:r>
          </a:p>
          <a:p>
            <a:r>
              <a:rPr lang="es-ES_tradnl" sz="1200" kern="1200" dirty="0">
                <a:solidFill>
                  <a:schemeClr val="tx1"/>
                </a:solidFill>
                <a:effectLst/>
                <a:latin typeface="+mn-lt"/>
                <a:ea typeface="+mn-ea"/>
                <a:cs typeface="+mn-cs"/>
              </a:rPr>
              <a:t>• Los leones pueden sobrevivir en el desierto. </a:t>
            </a:r>
            <a:r>
              <a:rPr lang="es-ES_tradnl" sz="1200" i="1" kern="1200" dirty="0">
                <a:solidFill>
                  <a:schemeClr val="tx1"/>
                </a:solidFill>
                <a:effectLst/>
                <a:latin typeface="+mn-lt"/>
                <a:ea typeface="+mn-ea"/>
                <a:cs typeface="+mn-cs"/>
              </a:rPr>
              <a:t>(Verdadero. Los leones africanos pueden vivir en zonas como el desierto de Kalahari, donde se hidratan de sus presas y plantas como el melón </a:t>
            </a:r>
            <a:r>
              <a:rPr lang="es-ES_tradnl" sz="1200" i="1" kern="1200" dirty="0" err="1">
                <a:solidFill>
                  <a:schemeClr val="tx1"/>
                </a:solidFill>
                <a:effectLst/>
                <a:latin typeface="+mn-lt"/>
                <a:ea typeface="+mn-ea"/>
                <a:cs typeface="+mn-cs"/>
              </a:rPr>
              <a:t>Tsamma</a:t>
            </a:r>
            <a:r>
              <a:rPr lang="es-ES_tradnl" sz="1200" i="1" kern="1200" dirty="0">
                <a:solidFill>
                  <a:schemeClr val="tx1"/>
                </a:solidFill>
                <a:effectLst/>
                <a:latin typeface="+mn-lt"/>
                <a:ea typeface="+mn-ea"/>
                <a:cs typeface="+mn-cs"/>
              </a:rPr>
              <a:t>).</a:t>
            </a:r>
            <a:endParaRPr lang="es-ES_tradnl"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Los leones pueden comer una cuarta parte de su peso corporal en una sola comida. </a:t>
            </a:r>
            <a:r>
              <a:rPr lang="es-ES_tradnl" sz="1200" i="1" kern="1200" dirty="0">
                <a:solidFill>
                  <a:schemeClr val="tx1"/>
                </a:solidFill>
                <a:effectLst/>
                <a:latin typeface="+mn-lt"/>
                <a:ea typeface="+mn-ea"/>
                <a:cs typeface="+mn-cs"/>
              </a:rPr>
              <a:t>(Verdadero. Los leones más grandes pueden comer casi 40 kilos de carne a la vez)</a:t>
            </a:r>
            <a:r>
              <a:rPr lang="es-ES_tradnl" sz="1200" kern="1200" dirty="0">
                <a:solidFill>
                  <a:schemeClr val="tx1"/>
                </a:solidFill>
                <a:effectLst/>
                <a:latin typeface="+mn-lt"/>
                <a:ea typeface="+mn-ea"/>
                <a:cs typeface="+mn-cs"/>
              </a:rPr>
              <a:t>.</a:t>
            </a:r>
          </a:p>
          <a:p>
            <a:r>
              <a:rPr lang="es-ES_tradnl" sz="1200" kern="1200" dirty="0">
                <a:solidFill>
                  <a:schemeClr val="tx1"/>
                </a:solidFill>
                <a:effectLst/>
                <a:latin typeface="+mn-lt"/>
                <a:ea typeface="+mn-ea"/>
                <a:cs typeface="+mn-cs"/>
              </a:rPr>
              <a:t>• Los leones solo cazan en días soleados. </a:t>
            </a:r>
            <a:r>
              <a:rPr lang="es-ES_tradnl" sz="1200" i="1" kern="1200" dirty="0">
                <a:solidFill>
                  <a:schemeClr val="tx1"/>
                </a:solidFill>
                <a:effectLst/>
                <a:latin typeface="+mn-lt"/>
                <a:ea typeface="+mn-ea"/>
                <a:cs typeface="+mn-cs"/>
              </a:rPr>
              <a:t>(Falso. Los leones cazan principalmente de noche, ya que su visión nocturna les da ventaja sobre sus presas)</a:t>
            </a:r>
            <a:r>
              <a:rPr lang="es-ES_tradnl" sz="1200" kern="1200" dirty="0">
                <a:solidFill>
                  <a:schemeClr val="tx1"/>
                </a:solidFill>
                <a:effectLst/>
                <a:latin typeface="+mn-lt"/>
                <a:ea typeface="+mn-ea"/>
                <a:cs typeface="+mn-cs"/>
              </a:rPr>
              <a:t>.</a:t>
            </a:r>
          </a:p>
          <a:p>
            <a:endParaRPr lang="es-ES_tradnl" sz="1200" b="1" i="1"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Cuando pensamos en leones en la Biblia, podemos ir directamente a Apocalipsis 5:5, donde se describe a Jesús como el triunfante «León de la tribu de Judá». Pero esa es una representación poco común en las Escrituras. De las 119 veces que se mencionan los leones en la Biblia, la mayoría de ellas aparecen como depredadores; a veces representan majestuosidad o valentía, pero generalmente simbolizan peligro o amenaza.</a:t>
            </a:r>
          </a:p>
          <a:p>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792B1-C8E7-495C-2761-6192F3EFC4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81892-44F6-0046-FF6D-A9D2BD5A8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702F8-CDE9-9F33-43F1-212991D57E55}"/>
              </a:ext>
            </a:extLst>
          </p:cNvPr>
          <p:cNvSpPr>
            <a:spLocks noGrp="1"/>
          </p:cNvSpPr>
          <p:nvPr>
            <p:ph type="body" idx="1"/>
          </p:nvPr>
        </p:nvSpPr>
        <p:spPr/>
        <p:txBody>
          <a:bodyPr/>
          <a:lstStyle/>
          <a:p>
            <a:r>
              <a:rPr lang="en-US" b="1" dirty="0">
                <a:effectLst/>
                <a:latin typeface="Franklin Gothic Book" panose="020B0503020102020204" pitchFamily="34" charset="0"/>
              </a:rPr>
              <a:t>2 Timoteo 4:16–18</a:t>
            </a:r>
          </a:p>
          <a:p>
            <a:endParaRPr lang="en-US"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a:t>
            </a:r>
            <a:r>
              <a:rPr lang="es-ES_tradnl" sz="1200" b="1" i="0" kern="1200" baseline="30000" noProof="1">
                <a:solidFill>
                  <a:schemeClr val="tx1"/>
                </a:solidFill>
                <a:effectLst/>
                <a:latin typeface="+mn-lt"/>
                <a:ea typeface="+mn-ea"/>
                <a:cs typeface="+mn-cs"/>
              </a:rPr>
              <a:t>6 </a:t>
            </a:r>
            <a:r>
              <a:rPr lang="es-ES_tradnl" sz="1200" b="0" i="0" kern="1200" noProof="1">
                <a:solidFill>
                  <a:schemeClr val="tx1"/>
                </a:solidFill>
                <a:effectLst/>
                <a:latin typeface="+mn-lt"/>
                <a:ea typeface="+mn-ea"/>
                <a:cs typeface="+mn-cs"/>
              </a:rPr>
              <a:t>En mi primera defensa ninguno estuvo a mi lado, sino que todos me desampararon; no les sea tomado en cuenta. </a:t>
            </a:r>
            <a:r>
              <a:rPr lang="es-ES_tradnl" sz="1200" b="1" i="0" kern="1200" baseline="30000" noProof="1">
                <a:solidFill>
                  <a:schemeClr val="tx1"/>
                </a:solidFill>
                <a:effectLst/>
                <a:latin typeface="+mn-lt"/>
                <a:ea typeface="+mn-ea"/>
                <a:cs typeface="+mn-cs"/>
              </a:rPr>
              <a:t>17 </a:t>
            </a:r>
            <a:r>
              <a:rPr lang="es-ES_tradnl" sz="1200" b="0" i="0" kern="1200" noProof="1">
                <a:solidFill>
                  <a:schemeClr val="tx1"/>
                </a:solidFill>
                <a:effectLst/>
                <a:latin typeface="+mn-lt"/>
                <a:ea typeface="+mn-ea"/>
                <a:cs typeface="+mn-cs"/>
              </a:rPr>
              <a:t>Pero el Señor estuvo a mi lado, y me dio fuerzas, para que por mí fuese cumplida la predicación, y que todos los gentiles oyesen. Así fui librado de la boca del león. </a:t>
            </a:r>
            <a:r>
              <a:rPr lang="es-ES_tradnl" sz="1200" b="1" i="0" kern="1200" baseline="30000" noProof="1">
                <a:solidFill>
                  <a:schemeClr val="tx1"/>
                </a:solidFill>
                <a:effectLst/>
                <a:latin typeface="+mn-lt"/>
                <a:ea typeface="+mn-ea"/>
                <a:cs typeface="+mn-cs"/>
              </a:rPr>
              <a:t>18 </a:t>
            </a:r>
            <a:r>
              <a:rPr lang="es-ES_tradnl" sz="1200" b="0" i="0" kern="1200" noProof="1">
                <a:solidFill>
                  <a:schemeClr val="tx1"/>
                </a:solidFill>
                <a:effectLst/>
                <a:latin typeface="+mn-lt"/>
                <a:ea typeface="+mn-ea"/>
                <a:cs typeface="+mn-cs"/>
              </a:rPr>
              <a:t>Y el Señor me librará de toda obra mala, y me preservará para su reino celestial. A él sea gloria por los siglos de los siglos. Amén.</a:t>
            </a:r>
            <a:endParaRPr lang="es-ES_tradnl" b="0" i="0" noProof="1">
              <a:solidFill>
                <a:srgbClr val="000000"/>
              </a:solidFill>
              <a:effectLst/>
              <a:latin typeface="system-ui"/>
            </a:endParaRPr>
          </a:p>
        </p:txBody>
      </p:sp>
      <p:sp>
        <p:nvSpPr>
          <p:cNvPr id="4" name="Slide Number Placeholder 3">
            <a:extLst>
              <a:ext uri="{FF2B5EF4-FFF2-40B4-BE49-F238E27FC236}">
                <a16:creationId xmlns:a16="http://schemas.microsoft.com/office/drawing/2014/main" id="{9F245C66-EFAA-44DC-E83C-338139B44259}"/>
              </a:ext>
            </a:extLst>
          </p:cNvPr>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4238451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031B8-EB99-ED84-0A0F-983E2D5A4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BAE4A-65D8-66E9-B3AA-5D7A4AADA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FA8887-E859-653B-ECAF-267470F89442}"/>
              </a:ext>
            </a:extLst>
          </p:cNvPr>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¿Quién es el «el león» en 2 Timoteo 4:17? </a:t>
            </a:r>
            <a:r>
              <a:rPr lang="es-ES_tradnl" b="0" noProof="0" dirty="0">
                <a:solidFill>
                  <a:srgbClr val="141413"/>
                </a:solidFill>
                <a:effectLst/>
                <a:highlight>
                  <a:srgbClr val="00FFFF"/>
                </a:highlight>
                <a:latin typeface="Helvetica" pitchFamily="2" charset="0"/>
              </a:rPr>
              <a:t>(pg. 118,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noProof="1">
                <a:solidFill>
                  <a:schemeClr val="tx1"/>
                </a:solidFill>
                <a:effectLst/>
                <a:highlight>
                  <a:srgbClr val="00FFFF"/>
                </a:highlight>
                <a:latin typeface="+mn-lt"/>
                <a:ea typeface="+mn-ea"/>
                <a:cs typeface="+mn-cs"/>
              </a:rPr>
              <a:t>Los alumnos considerarán varias interpretaciones de «el león» en 2 Timoteo 4:17.</a:t>
            </a:r>
          </a:p>
          <a:p>
            <a:pPr lvl="1"/>
            <a:endParaRPr lang="en-US" dirty="0"/>
          </a:p>
          <a:p>
            <a:pPr lvl="1"/>
            <a:endParaRPr lang="en-US" dirty="0"/>
          </a:p>
        </p:txBody>
      </p:sp>
      <p:sp>
        <p:nvSpPr>
          <p:cNvPr id="4" name="Slide Number Placeholder 3">
            <a:extLst>
              <a:ext uri="{FF2B5EF4-FFF2-40B4-BE49-F238E27FC236}">
                <a16:creationId xmlns:a16="http://schemas.microsoft.com/office/drawing/2014/main" id="{1A78BF8A-959E-77F2-4C8D-4F62BA4DD79A}"/>
              </a:ext>
            </a:extLst>
          </p:cNvPr>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857300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Isaías 11:6–10; 65:25</a:t>
            </a:r>
          </a:p>
          <a:p>
            <a:endParaRPr lang="en-US" dirty="0">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6 </a:t>
            </a:r>
            <a:r>
              <a:rPr lang="es-ES_tradnl" sz="1200" b="0" i="0" kern="1200" noProof="1">
                <a:solidFill>
                  <a:schemeClr val="tx1"/>
                </a:solidFill>
                <a:effectLst/>
                <a:latin typeface="+mn-lt"/>
                <a:ea typeface="+mn-ea"/>
                <a:cs typeface="+mn-cs"/>
              </a:rPr>
              <a:t>Morará el lobo con el cordero, y el leopardo con el cabrito se acostará; el becerro y el león y la bestia doméstica andarán juntos, y un niño los pastoreará. </a:t>
            </a:r>
            <a:r>
              <a:rPr lang="es-ES_tradnl" sz="1200" b="1" i="0" kern="1200" baseline="30000" noProof="1">
                <a:solidFill>
                  <a:schemeClr val="tx1"/>
                </a:solidFill>
                <a:effectLst/>
                <a:latin typeface="+mn-lt"/>
                <a:ea typeface="+mn-ea"/>
                <a:cs typeface="+mn-cs"/>
              </a:rPr>
              <a:t>7 </a:t>
            </a:r>
            <a:r>
              <a:rPr lang="es-ES_tradnl" sz="1200" b="0" i="0" kern="1200" noProof="1">
                <a:solidFill>
                  <a:schemeClr val="tx1"/>
                </a:solidFill>
                <a:effectLst/>
                <a:latin typeface="+mn-lt"/>
                <a:ea typeface="+mn-ea"/>
                <a:cs typeface="+mn-cs"/>
              </a:rPr>
              <a:t>La vaca y la osa pacerán, sus crías se echarán juntas; y el león como el buey comerá paja. </a:t>
            </a:r>
            <a:r>
              <a:rPr lang="es-ES_tradnl" sz="1200" b="1" i="0" kern="1200" baseline="30000" noProof="1">
                <a:solidFill>
                  <a:schemeClr val="tx1"/>
                </a:solidFill>
                <a:effectLst/>
                <a:latin typeface="+mn-lt"/>
                <a:ea typeface="+mn-ea"/>
                <a:cs typeface="+mn-cs"/>
              </a:rPr>
              <a:t>8 </a:t>
            </a:r>
            <a:r>
              <a:rPr lang="es-ES_tradnl" sz="1200" b="0" i="0" kern="1200" noProof="1">
                <a:solidFill>
                  <a:schemeClr val="tx1"/>
                </a:solidFill>
                <a:effectLst/>
                <a:latin typeface="+mn-lt"/>
                <a:ea typeface="+mn-ea"/>
                <a:cs typeface="+mn-cs"/>
              </a:rPr>
              <a:t>Y el niño de pecho jugará sobre la cueva del áspid, y el recién destetado extenderá su mano sobre la caverna de la víbora. </a:t>
            </a:r>
            <a:r>
              <a:rPr lang="es-ES_tradnl" sz="1200" b="1" i="0" kern="1200" baseline="30000" noProof="1">
                <a:solidFill>
                  <a:schemeClr val="tx1"/>
                </a:solidFill>
                <a:effectLst/>
                <a:latin typeface="+mn-lt"/>
                <a:ea typeface="+mn-ea"/>
                <a:cs typeface="+mn-cs"/>
              </a:rPr>
              <a:t>9 </a:t>
            </a:r>
            <a:r>
              <a:rPr lang="es-ES_tradnl" sz="1200" b="0" i="0" kern="1200" noProof="1">
                <a:solidFill>
                  <a:schemeClr val="tx1"/>
                </a:solidFill>
                <a:effectLst/>
                <a:latin typeface="+mn-lt"/>
                <a:ea typeface="+mn-ea"/>
                <a:cs typeface="+mn-cs"/>
              </a:rPr>
              <a:t>No harán mal ni dañarán en todo mi santo monte; porque la tierra será llena del conocimiento de Jehová, como las aguas cubren el mar.</a:t>
            </a:r>
          </a:p>
          <a:p>
            <a:r>
              <a:rPr lang="es-ES_tradnl" sz="1200" b="1" i="0" kern="1200" baseline="30000" noProof="1">
                <a:solidFill>
                  <a:schemeClr val="tx1"/>
                </a:solidFill>
                <a:effectLst/>
                <a:latin typeface="+mn-lt"/>
                <a:ea typeface="+mn-ea"/>
                <a:cs typeface="+mn-cs"/>
              </a:rPr>
              <a:t>10 </a:t>
            </a:r>
            <a:r>
              <a:rPr lang="es-ES_tradnl" sz="1200" b="0" i="0" kern="1200" noProof="1">
                <a:solidFill>
                  <a:schemeClr val="tx1"/>
                </a:solidFill>
                <a:effectLst/>
                <a:latin typeface="+mn-lt"/>
                <a:ea typeface="+mn-ea"/>
                <a:cs typeface="+mn-cs"/>
              </a:rPr>
              <a:t>Acontecerá en aquel tiempo que la raíz de Isaí, la cual estará puesta por pendón a los pueblos, será buscada por las gentes; y su habitación será gloriosa.</a:t>
            </a:r>
          </a:p>
          <a:p>
            <a:endParaRPr lang="es-ES_tradnl" sz="1200" b="1" i="0" kern="1200" baseline="30000" noProof="1">
              <a:solidFill>
                <a:schemeClr val="tx1"/>
              </a:solidFill>
              <a:effectLst/>
              <a:latin typeface="+mn-lt"/>
              <a:ea typeface="+mn-ea"/>
              <a:cs typeface="+mn-cs"/>
            </a:endParaRPr>
          </a:p>
          <a:p>
            <a:r>
              <a:rPr lang="es-ES_tradnl" sz="1200" b="1" i="0" kern="1200" baseline="30000" noProof="1">
                <a:solidFill>
                  <a:schemeClr val="tx1"/>
                </a:solidFill>
                <a:effectLst/>
                <a:latin typeface="+mn-lt"/>
                <a:ea typeface="+mn-ea"/>
                <a:cs typeface="+mn-cs"/>
              </a:rPr>
              <a:t>25 </a:t>
            </a:r>
            <a:r>
              <a:rPr lang="es-ES_tradnl" sz="1200" b="0" i="0" kern="1200" noProof="1">
                <a:solidFill>
                  <a:schemeClr val="tx1"/>
                </a:solidFill>
                <a:effectLst/>
                <a:latin typeface="+mn-lt"/>
                <a:ea typeface="+mn-ea"/>
                <a:cs typeface="+mn-cs"/>
              </a:rPr>
              <a:t>El lobo y el cordero serán apacentados juntos, y el león comerá paja como el buey; y el polvo será el alimento de la serpiente. No afligirán, ni harán mal en todo mi santo monte, dijo Jehová.</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dirty="0">
              <a:effectLst/>
              <a:latin typeface="Times"/>
            </a:endParaRPr>
          </a:p>
          <a:p>
            <a:r>
              <a:rPr lang="es-ES_tradnl" sz="1200" kern="1200" dirty="0">
                <a:solidFill>
                  <a:schemeClr val="tx1"/>
                </a:solidFill>
                <a:effectLst/>
                <a:latin typeface="+mn-lt"/>
                <a:ea typeface="+mn-ea"/>
                <a:cs typeface="+mn-cs"/>
              </a:rPr>
              <a:t>No fue casualidad que Dios creara cada animal, ni tampoco que algunos de ellos aparezcan en su Palabra. A veces, los animales son simplemente personajes de una historia, como el burro de Balaam o los bueyes de Eliseo. Otras veces, son símbolos que se usan para enseñar principios espirituales, como los gorriones del sermón de Jesús o los peces de la Parábola de la Red. De ahora en adelante, cuando nos encontremos con animales en nuestro estudio bíblico, prestemos mucha atención y preguntemos a Dios qué lección quiere que aprendamos.</a:t>
            </a:r>
          </a:p>
          <a:p>
            <a:endParaRPr lang="es-ES_tradnl" sz="1200" kern="1200" dirty="0">
              <a:solidFill>
                <a:schemeClr val="tx1"/>
              </a:solidFill>
              <a:effectLst/>
              <a:latin typeface="+mn-lt"/>
              <a:ea typeface="+mn-ea"/>
              <a:cs typeface="+mn-cs"/>
            </a:endParaRPr>
          </a:p>
          <a:p>
            <a:endParaRPr lang="es-ES_tradnl" b="1" noProof="0" dirty="0">
              <a:solidFill>
                <a:srgbClr val="141413"/>
              </a:solidFill>
              <a:effectLst/>
              <a:highlight>
                <a:srgbClr val="00FFFF"/>
              </a:highlight>
              <a:latin typeface="Helvetica" pitchFamily="2" charset="0"/>
            </a:endParaRPr>
          </a:p>
          <a:p>
            <a:r>
              <a:rPr lang="es-ES_tradnl" b="1" noProof="0" dirty="0">
                <a:solidFill>
                  <a:srgbClr val="141413"/>
                </a:solidFill>
                <a:effectLst/>
                <a:highlight>
                  <a:srgbClr val="00FFFF"/>
                </a:highlight>
                <a:latin typeface="Helvetica" pitchFamily="2" charset="0"/>
              </a:rPr>
              <a:t>Folleto—Recurso 4: Diario para la reflexión personal </a:t>
            </a:r>
            <a:r>
              <a:rPr lang="es-ES_tradnl" b="0" noProof="0" dirty="0">
                <a:solidFill>
                  <a:srgbClr val="141413"/>
                </a:solidFill>
                <a:effectLst/>
                <a:highlight>
                  <a:srgbClr val="00FFFF"/>
                </a:highlight>
                <a:latin typeface="Helvetica" pitchFamily="2" charset="0"/>
              </a:rPr>
              <a:t>(pg. 119,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escribirán en un diario sus reflexiones sobre el Salmo 50:10,11 </a:t>
            </a:r>
            <a:br>
              <a:rPr lang="es-ES_tradnl" sz="1200" kern="1200" dirty="0">
                <a:solidFill>
                  <a:schemeClr val="tx1"/>
                </a:solidFill>
                <a:effectLst/>
                <a:highlight>
                  <a:srgbClr val="00FFFF"/>
                </a:highlight>
                <a:latin typeface="+mn-lt"/>
                <a:ea typeface="+mn-ea"/>
                <a:cs typeface="+mn-cs"/>
              </a:rPr>
            </a:br>
            <a:r>
              <a:rPr lang="es-ES_tradnl" sz="1200" kern="1200" dirty="0">
                <a:solidFill>
                  <a:schemeClr val="tx1"/>
                </a:solidFill>
                <a:effectLst/>
                <a:highlight>
                  <a:srgbClr val="00FFFF"/>
                </a:highlight>
                <a:latin typeface="+mn-lt"/>
                <a:ea typeface="+mn-ea"/>
                <a:cs typeface="+mn-cs"/>
              </a:rPr>
              <a:t>y Romanos 1:20.</a:t>
            </a:r>
          </a:p>
          <a:p>
            <a:pPr lvl="1"/>
            <a:endParaRPr lang="en-US" dirty="0"/>
          </a:p>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1">
                <a:effectLst/>
                <a:highlight>
                  <a:srgbClr val="00FFFF"/>
                </a:highlight>
                <a:latin typeface="Franklin Gothic Medium" panose="020B0603020102020204" pitchFamily="34" charset="0"/>
              </a:rPr>
              <a:t>Use esta transparencia en blanco para agregar su propio contenido.</a:t>
            </a:r>
            <a:endParaRPr lang="es-ES_tradnl" noProof="1">
              <a:highlight>
                <a:srgbClr val="00FFFF"/>
              </a:highligh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n-US" sz="1200" kern="1200" dirty="0">
                <a:solidFill>
                  <a:schemeClr val="tx1"/>
                </a:solidFill>
                <a:effectLst/>
                <a:latin typeface="+mn-lt"/>
                <a:ea typeface="+mn-ea"/>
                <a:cs typeface="+mn-cs"/>
              </a:rPr>
              <a:t>1 Samuel 17:33–37;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2 Samuel 23:20–22;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Salmos 22:11–21; Isaías 11:6–10; 65:25; 2 Timoteo 4:16–18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1200" kern="1200" noProof="1">
                <a:solidFill>
                  <a:schemeClr val="tx1"/>
                </a:solidFill>
                <a:effectLst/>
                <a:latin typeface="+mn-lt"/>
                <a:ea typeface="+mn-ea"/>
                <a:cs typeface="+mn-cs"/>
              </a:rPr>
              <a:t>Los alumnos dependerán de la fortaleza de Dios al enfrentar batallas abrumadoras.</a:t>
            </a:r>
          </a:p>
          <a:p>
            <a:pPr marL="685800" lvl="1" indent="-228600">
              <a:buFont typeface="+mj-lt"/>
              <a:buAutoNum type="arabicPeriod"/>
            </a:pPr>
            <a:r>
              <a:rPr lang="es-ES_tradnl" sz="1200" kern="1200" noProof="1">
                <a:solidFill>
                  <a:schemeClr val="tx1"/>
                </a:solidFill>
                <a:effectLst/>
                <a:latin typeface="+mn-lt"/>
                <a:ea typeface="+mn-ea"/>
                <a:cs typeface="+mn-cs"/>
              </a:rPr>
              <a:t>Los alumnos confiarán en que Dios los librará de los problemas cómo y cuándo Él lo decida. </a:t>
            </a:r>
          </a:p>
          <a:p>
            <a:pPr marL="685800" lvl="1" indent="-228600">
              <a:buFont typeface="+mj-lt"/>
              <a:buAutoNum type="arabicPeriod"/>
            </a:pPr>
            <a:r>
              <a:rPr lang="es-ES_tradnl" sz="1200" kern="1200" noProof="1">
                <a:solidFill>
                  <a:schemeClr val="tx1"/>
                </a:solidFill>
                <a:effectLst/>
                <a:latin typeface="+mn-lt"/>
                <a:ea typeface="+mn-ea"/>
                <a:cs typeface="+mn-cs"/>
              </a:rPr>
              <a:t>Los alumnos esperarán con gozo el cumplimiento de todas las promesas eternas de Dios.</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Felinos grandes en la Biblia </a:t>
            </a:r>
            <a:r>
              <a:rPr lang="es-ES_tradnl" b="0" noProof="0" dirty="0">
                <a:solidFill>
                  <a:srgbClr val="141413"/>
                </a:solidFill>
                <a:effectLst/>
                <a:highlight>
                  <a:srgbClr val="00FFFF"/>
                </a:highlight>
                <a:latin typeface="Helvetica" pitchFamily="2" charset="0"/>
              </a:rPr>
              <a:t>(pg. 116,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noProof="1">
                <a:solidFill>
                  <a:schemeClr val="tx1"/>
                </a:solidFill>
                <a:effectLst/>
                <a:highlight>
                  <a:srgbClr val="00FFFF"/>
                </a:highlight>
                <a:latin typeface="+mn-lt"/>
                <a:ea typeface="+mn-ea"/>
                <a:cs typeface="+mn-cs"/>
              </a:rPr>
              <a:t>Los alumnos aprenderán detalles sobre los leones y otros felinos grandes mencionados en la Biblia.</a:t>
            </a:r>
          </a:p>
          <a:p>
            <a:pPr lvl="1"/>
            <a:endParaRPr lang="en-US" dirty="0"/>
          </a:p>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Samuel 17:33–37</a:t>
            </a:r>
          </a:p>
          <a:p>
            <a:endParaRPr lang="en-US" dirty="0">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33 </a:t>
            </a:r>
            <a:r>
              <a:rPr lang="es-ES_tradnl" sz="1200" b="0" i="0" kern="1200" noProof="1">
                <a:solidFill>
                  <a:schemeClr val="tx1"/>
                </a:solidFill>
                <a:effectLst/>
                <a:latin typeface="+mn-lt"/>
                <a:ea typeface="+mn-ea"/>
                <a:cs typeface="+mn-cs"/>
              </a:rPr>
              <a:t>Dijo Saúl a David: No podrás tú ir contra aquel filisteo, para pelear con él; porque tú eres muchacho, y él un hombre de guerra desde su juventud. </a:t>
            </a:r>
            <a:r>
              <a:rPr lang="es-ES_tradnl" sz="1200" b="1" i="0" kern="1200" baseline="30000" noProof="1">
                <a:solidFill>
                  <a:schemeClr val="tx1"/>
                </a:solidFill>
                <a:effectLst/>
                <a:latin typeface="+mn-lt"/>
                <a:ea typeface="+mn-ea"/>
                <a:cs typeface="+mn-cs"/>
              </a:rPr>
              <a:t>34 </a:t>
            </a:r>
            <a:r>
              <a:rPr lang="es-ES_tradnl" sz="1200" b="0" i="0" kern="1200" noProof="1">
                <a:solidFill>
                  <a:schemeClr val="tx1"/>
                </a:solidFill>
                <a:effectLst/>
                <a:latin typeface="+mn-lt"/>
                <a:ea typeface="+mn-ea"/>
                <a:cs typeface="+mn-cs"/>
              </a:rPr>
              <a:t>David respondió a Saúl: Tu siervo era pastor de las ovejas de su padre; y cuando venía un león, o un oso, y tomaba algún cordero de la manada, </a:t>
            </a:r>
            <a:r>
              <a:rPr lang="es-ES_tradnl" sz="1200" b="1" i="0" kern="1200" baseline="30000" noProof="1">
                <a:solidFill>
                  <a:schemeClr val="tx1"/>
                </a:solidFill>
                <a:effectLst/>
                <a:latin typeface="+mn-lt"/>
                <a:ea typeface="+mn-ea"/>
                <a:cs typeface="+mn-cs"/>
              </a:rPr>
              <a:t>35 </a:t>
            </a:r>
            <a:r>
              <a:rPr lang="es-ES_tradnl" sz="1200" b="0" i="0" kern="1200" noProof="1">
                <a:solidFill>
                  <a:schemeClr val="tx1"/>
                </a:solidFill>
                <a:effectLst/>
                <a:latin typeface="+mn-lt"/>
                <a:ea typeface="+mn-ea"/>
                <a:cs typeface="+mn-cs"/>
              </a:rPr>
              <a:t>salía yo tras él, y lo hería, y lo libraba de su boca; y si se levantaba contra mí, yo le echaba mano de la quijada, y lo hería y lo mataba. </a:t>
            </a:r>
            <a:r>
              <a:rPr lang="es-ES_tradnl" sz="1200" b="1" i="0" kern="1200" baseline="30000" noProof="1">
                <a:solidFill>
                  <a:schemeClr val="tx1"/>
                </a:solidFill>
                <a:effectLst/>
                <a:latin typeface="+mn-lt"/>
                <a:ea typeface="+mn-ea"/>
                <a:cs typeface="+mn-cs"/>
              </a:rPr>
              <a:t>36 </a:t>
            </a:r>
            <a:r>
              <a:rPr lang="es-ES_tradnl" sz="1200" b="0" i="0" kern="1200" noProof="1">
                <a:solidFill>
                  <a:schemeClr val="tx1"/>
                </a:solidFill>
                <a:effectLst/>
                <a:latin typeface="+mn-lt"/>
                <a:ea typeface="+mn-ea"/>
                <a:cs typeface="+mn-cs"/>
              </a:rPr>
              <a:t>Fuese león, fuese oso, tu siervo lo mataba; y este filisteo incircunciso será como uno de ellos, porque ha provocado al ejército del Dios viviente. </a:t>
            </a:r>
            <a:r>
              <a:rPr lang="es-ES_tradnl" sz="1200" b="1" i="0" kern="1200" baseline="30000" noProof="1">
                <a:solidFill>
                  <a:schemeClr val="tx1"/>
                </a:solidFill>
                <a:effectLst/>
                <a:latin typeface="+mn-lt"/>
                <a:ea typeface="+mn-ea"/>
                <a:cs typeface="+mn-cs"/>
              </a:rPr>
              <a:t>37 </a:t>
            </a:r>
            <a:r>
              <a:rPr lang="es-ES_tradnl" sz="1200" b="0" i="0" kern="1200" noProof="1">
                <a:solidFill>
                  <a:schemeClr val="tx1"/>
                </a:solidFill>
                <a:effectLst/>
                <a:latin typeface="+mn-lt"/>
                <a:ea typeface="+mn-ea"/>
                <a:cs typeface="+mn-cs"/>
              </a:rPr>
              <a:t>Añadió David: Jehová, que me ha librado de las garras del león y de las garras del oso, él también me librará de la mano de este filisteo. Y dijo Saúl a David: Ve, y Jehová esté contigo.</a:t>
            </a: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2 Samuel 23:20-22</a:t>
            </a:r>
          </a:p>
          <a:p>
            <a:endParaRPr lang="en-US" dirty="0">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20 </a:t>
            </a:r>
            <a:r>
              <a:rPr lang="es-ES_tradnl" sz="1200" b="0" i="0" kern="1200" noProof="1">
                <a:solidFill>
                  <a:schemeClr val="tx1"/>
                </a:solidFill>
                <a:effectLst/>
                <a:latin typeface="+mn-lt"/>
                <a:ea typeface="+mn-ea"/>
                <a:cs typeface="+mn-cs"/>
              </a:rPr>
              <a:t>Después, Benaía hijo de Joiada, hijo de un varón esforzado, grande en proezas, de Cabseel. Este mató a dos leones de Moab; y él mismo descendió y mató a un león en medio de un foso cuando estaba nevando. </a:t>
            </a:r>
            <a:r>
              <a:rPr lang="es-ES_tradnl" sz="1200" b="1" i="0" kern="1200" baseline="30000" noProof="1">
                <a:solidFill>
                  <a:schemeClr val="tx1"/>
                </a:solidFill>
                <a:effectLst/>
                <a:latin typeface="+mn-lt"/>
                <a:ea typeface="+mn-ea"/>
                <a:cs typeface="+mn-cs"/>
              </a:rPr>
              <a:t>21 </a:t>
            </a:r>
            <a:r>
              <a:rPr lang="es-ES_tradnl" sz="1200" b="0" i="0" kern="1200" noProof="1">
                <a:solidFill>
                  <a:schemeClr val="tx1"/>
                </a:solidFill>
                <a:effectLst/>
                <a:latin typeface="+mn-lt"/>
                <a:ea typeface="+mn-ea"/>
                <a:cs typeface="+mn-cs"/>
              </a:rPr>
              <a:t>También mató él a un egipcio, hombre de gran estatura; y tenía el egipcio una lanza en su mano, pero descendió contra él con un palo, y arrebató al egipcio la lanza de la mano, y lo mató con su propia lanza. </a:t>
            </a:r>
            <a:r>
              <a:rPr lang="es-ES_tradnl" sz="1200" b="1" i="0" kern="1200" baseline="30000" noProof="1">
                <a:solidFill>
                  <a:schemeClr val="tx1"/>
                </a:solidFill>
                <a:effectLst/>
                <a:latin typeface="+mn-lt"/>
                <a:ea typeface="+mn-ea"/>
                <a:cs typeface="+mn-cs"/>
              </a:rPr>
              <a:t>22 </a:t>
            </a:r>
            <a:r>
              <a:rPr lang="es-ES_tradnl" sz="1200" b="0" i="0" kern="1200" noProof="1">
                <a:solidFill>
                  <a:schemeClr val="tx1"/>
                </a:solidFill>
                <a:effectLst/>
                <a:latin typeface="+mn-lt"/>
                <a:ea typeface="+mn-ea"/>
                <a:cs typeface="+mn-cs"/>
              </a:rPr>
              <a:t>Esto hizo Benaía hijo de Joiada, y ganó renombre con los tres valientes.</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Los guerreros selectos de David </a:t>
            </a:r>
            <a:r>
              <a:rPr lang="es-ES_tradnl" b="0" noProof="0" dirty="0">
                <a:solidFill>
                  <a:srgbClr val="141413"/>
                </a:solidFill>
                <a:effectLst/>
                <a:highlight>
                  <a:srgbClr val="00FFFF"/>
                </a:highlight>
                <a:latin typeface="Helvetica" pitchFamily="2" charset="0"/>
              </a:rPr>
              <a:t>(pg. 117,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noProof="1">
                <a:solidFill>
                  <a:schemeClr val="tx1"/>
                </a:solidFill>
                <a:effectLst/>
                <a:highlight>
                  <a:srgbClr val="00FFFF"/>
                </a:highlight>
                <a:latin typeface="+mn-lt"/>
                <a:ea typeface="+mn-ea"/>
                <a:cs typeface="+mn-cs"/>
              </a:rPr>
              <a:t>Los alumnos compararán los roles de los hombres valientes de David y los de los discípulos de Jesús.</a:t>
            </a:r>
          </a:p>
          <a:p>
            <a:pPr lvl="1"/>
            <a:endParaRPr lang="en-US" dirty="0"/>
          </a:p>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Salmo 22:11–31</a:t>
            </a:r>
          </a:p>
          <a:p>
            <a:endParaRPr lang="en-US" dirty="0">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11 </a:t>
            </a:r>
            <a:r>
              <a:rPr lang="es-ES_tradnl" sz="1200" b="0" i="0" kern="1200" noProof="1">
                <a:solidFill>
                  <a:schemeClr val="tx1"/>
                </a:solidFill>
                <a:effectLst/>
                <a:latin typeface="+mn-lt"/>
                <a:ea typeface="+mn-ea"/>
                <a:cs typeface="+mn-cs"/>
              </a:rPr>
              <a:t>No te alejes de mí, porque la angustia está cerca;</a:t>
            </a:r>
          </a:p>
          <a:p>
            <a:r>
              <a:rPr lang="es-ES_tradnl" sz="1200" b="0" i="0" kern="1200" noProof="1">
                <a:solidFill>
                  <a:schemeClr val="tx1"/>
                </a:solidFill>
                <a:effectLst/>
                <a:latin typeface="+mn-lt"/>
                <a:ea typeface="+mn-ea"/>
                <a:cs typeface="+mn-cs"/>
              </a:rPr>
              <a:t>Porque no hay quien ayude.</a:t>
            </a:r>
          </a:p>
          <a:p>
            <a:r>
              <a:rPr lang="es-ES_tradnl" sz="1200" b="1" i="0" kern="1200" baseline="30000" noProof="1">
                <a:solidFill>
                  <a:schemeClr val="tx1"/>
                </a:solidFill>
                <a:effectLst/>
                <a:latin typeface="+mn-lt"/>
                <a:ea typeface="+mn-ea"/>
                <a:cs typeface="+mn-cs"/>
              </a:rPr>
              <a:t>12 </a:t>
            </a:r>
            <a:r>
              <a:rPr lang="es-ES_tradnl" sz="1200" b="0" i="0" kern="1200" noProof="1">
                <a:solidFill>
                  <a:schemeClr val="tx1"/>
                </a:solidFill>
                <a:effectLst/>
                <a:latin typeface="+mn-lt"/>
                <a:ea typeface="+mn-ea"/>
                <a:cs typeface="+mn-cs"/>
              </a:rPr>
              <a:t>Me han rodeado muchos toros;</a:t>
            </a:r>
          </a:p>
          <a:p>
            <a:r>
              <a:rPr lang="es-ES_tradnl" sz="1200" b="0" i="0" kern="1200" noProof="1">
                <a:solidFill>
                  <a:schemeClr val="tx1"/>
                </a:solidFill>
                <a:effectLst/>
                <a:latin typeface="+mn-lt"/>
                <a:ea typeface="+mn-ea"/>
                <a:cs typeface="+mn-cs"/>
              </a:rPr>
              <a:t>Fuertes toros de Basán me han cercado.</a:t>
            </a:r>
          </a:p>
          <a:p>
            <a:r>
              <a:rPr lang="es-ES_tradnl" sz="1200" b="1" i="0" kern="1200" baseline="30000" noProof="1">
                <a:solidFill>
                  <a:schemeClr val="tx1"/>
                </a:solidFill>
                <a:effectLst/>
                <a:latin typeface="+mn-lt"/>
                <a:ea typeface="+mn-ea"/>
                <a:cs typeface="+mn-cs"/>
              </a:rPr>
              <a:t>13 </a:t>
            </a:r>
            <a:r>
              <a:rPr lang="es-ES_tradnl" sz="1200" b="0" i="0" kern="1200" noProof="1">
                <a:solidFill>
                  <a:schemeClr val="tx1"/>
                </a:solidFill>
                <a:effectLst/>
                <a:latin typeface="+mn-lt"/>
                <a:ea typeface="+mn-ea"/>
                <a:cs typeface="+mn-cs"/>
              </a:rPr>
              <a:t>Abrieron sobre mí su boca</a:t>
            </a:r>
          </a:p>
          <a:p>
            <a:r>
              <a:rPr lang="es-ES_tradnl" sz="1200" b="0" i="0" kern="1200" noProof="1">
                <a:solidFill>
                  <a:schemeClr val="tx1"/>
                </a:solidFill>
                <a:effectLst/>
                <a:latin typeface="+mn-lt"/>
                <a:ea typeface="+mn-ea"/>
                <a:cs typeface="+mn-cs"/>
              </a:rPr>
              <a:t>Como león rapaz y rugiente.</a:t>
            </a:r>
          </a:p>
          <a:p>
            <a:r>
              <a:rPr lang="es-ES_tradnl" sz="1200" b="1" i="0" kern="1200" baseline="30000" noProof="1">
                <a:solidFill>
                  <a:schemeClr val="tx1"/>
                </a:solidFill>
                <a:effectLst/>
                <a:latin typeface="+mn-lt"/>
                <a:ea typeface="+mn-ea"/>
                <a:cs typeface="+mn-cs"/>
              </a:rPr>
              <a:t>14 </a:t>
            </a:r>
            <a:r>
              <a:rPr lang="es-ES_tradnl" sz="1200" b="0" i="0" kern="1200" noProof="1">
                <a:solidFill>
                  <a:schemeClr val="tx1"/>
                </a:solidFill>
                <a:effectLst/>
                <a:latin typeface="+mn-lt"/>
                <a:ea typeface="+mn-ea"/>
                <a:cs typeface="+mn-cs"/>
              </a:rPr>
              <a:t>He sido derramado como aguas,</a:t>
            </a:r>
          </a:p>
          <a:p>
            <a:r>
              <a:rPr lang="es-ES_tradnl" sz="1200" b="0" i="0" kern="1200" noProof="1">
                <a:solidFill>
                  <a:schemeClr val="tx1"/>
                </a:solidFill>
                <a:effectLst/>
                <a:latin typeface="+mn-lt"/>
                <a:ea typeface="+mn-ea"/>
                <a:cs typeface="+mn-cs"/>
              </a:rPr>
              <a:t>Y todos mis huesos se descoyuntaron;</a:t>
            </a:r>
          </a:p>
          <a:p>
            <a:r>
              <a:rPr lang="es-ES_tradnl" sz="1200" b="0" i="0" kern="1200" noProof="1">
                <a:solidFill>
                  <a:schemeClr val="tx1"/>
                </a:solidFill>
                <a:effectLst/>
                <a:latin typeface="+mn-lt"/>
                <a:ea typeface="+mn-ea"/>
                <a:cs typeface="+mn-cs"/>
              </a:rPr>
              <a:t>Mi corazón fue como cera,</a:t>
            </a:r>
          </a:p>
          <a:p>
            <a:r>
              <a:rPr lang="es-ES_tradnl" sz="1200" b="0" i="0" kern="1200" noProof="1">
                <a:solidFill>
                  <a:schemeClr val="tx1"/>
                </a:solidFill>
                <a:effectLst/>
                <a:latin typeface="+mn-lt"/>
                <a:ea typeface="+mn-ea"/>
                <a:cs typeface="+mn-cs"/>
              </a:rPr>
              <a:t>Derritiéndose en medio de mis entrañas.</a:t>
            </a:r>
          </a:p>
          <a:p>
            <a:r>
              <a:rPr lang="es-ES_tradnl" sz="1200" b="1" i="0" kern="1200" baseline="30000" noProof="1">
                <a:solidFill>
                  <a:schemeClr val="tx1"/>
                </a:solidFill>
                <a:effectLst/>
                <a:latin typeface="+mn-lt"/>
                <a:ea typeface="+mn-ea"/>
                <a:cs typeface="+mn-cs"/>
              </a:rPr>
              <a:t>15 </a:t>
            </a:r>
            <a:r>
              <a:rPr lang="es-ES_tradnl" sz="1200" b="0" i="0" kern="1200" noProof="1">
                <a:solidFill>
                  <a:schemeClr val="tx1"/>
                </a:solidFill>
                <a:effectLst/>
                <a:latin typeface="+mn-lt"/>
                <a:ea typeface="+mn-ea"/>
                <a:cs typeface="+mn-cs"/>
              </a:rPr>
              <a:t>Como un tiesto se secó mi vigor,</a:t>
            </a:r>
          </a:p>
          <a:p>
            <a:r>
              <a:rPr lang="es-ES_tradnl" sz="1200" b="0" i="0" kern="1200" noProof="1">
                <a:solidFill>
                  <a:schemeClr val="tx1"/>
                </a:solidFill>
                <a:effectLst/>
                <a:latin typeface="+mn-lt"/>
                <a:ea typeface="+mn-ea"/>
                <a:cs typeface="+mn-cs"/>
              </a:rPr>
              <a:t>Y mi lengua se pegó a mi paladar,</a:t>
            </a:r>
          </a:p>
          <a:p>
            <a:r>
              <a:rPr lang="es-ES_tradnl" sz="1200" b="0" i="0" kern="1200" noProof="1">
                <a:solidFill>
                  <a:schemeClr val="tx1"/>
                </a:solidFill>
                <a:effectLst/>
                <a:latin typeface="+mn-lt"/>
                <a:ea typeface="+mn-ea"/>
                <a:cs typeface="+mn-cs"/>
              </a:rPr>
              <a:t>Y me has puesto en el polvo de la muerte.</a:t>
            </a:r>
          </a:p>
          <a:p>
            <a:r>
              <a:rPr lang="es-ES_tradnl" sz="1200" b="1" i="0" kern="1200" baseline="30000" noProof="1">
                <a:solidFill>
                  <a:schemeClr val="tx1"/>
                </a:solidFill>
                <a:effectLst/>
                <a:latin typeface="+mn-lt"/>
                <a:ea typeface="+mn-ea"/>
                <a:cs typeface="+mn-cs"/>
              </a:rPr>
              <a:t>16 </a:t>
            </a:r>
            <a:r>
              <a:rPr lang="es-ES_tradnl" sz="1200" b="0" i="0" kern="1200" noProof="1">
                <a:solidFill>
                  <a:schemeClr val="tx1"/>
                </a:solidFill>
                <a:effectLst/>
                <a:latin typeface="+mn-lt"/>
                <a:ea typeface="+mn-ea"/>
                <a:cs typeface="+mn-cs"/>
              </a:rPr>
              <a:t>Porque perros me han rodeado;</a:t>
            </a:r>
          </a:p>
          <a:p>
            <a:r>
              <a:rPr lang="es-ES_tradnl" sz="1200" b="0" i="0" kern="1200" noProof="1">
                <a:solidFill>
                  <a:schemeClr val="tx1"/>
                </a:solidFill>
                <a:effectLst/>
                <a:latin typeface="+mn-lt"/>
                <a:ea typeface="+mn-ea"/>
                <a:cs typeface="+mn-cs"/>
              </a:rPr>
              <a:t>Me ha cercado cuadrilla de malignos;</a:t>
            </a:r>
          </a:p>
          <a:p>
            <a:r>
              <a:rPr lang="es-ES_tradnl" sz="1200" b="0" i="0" kern="1200" noProof="1">
                <a:solidFill>
                  <a:schemeClr val="tx1"/>
                </a:solidFill>
                <a:effectLst/>
                <a:latin typeface="+mn-lt"/>
                <a:ea typeface="+mn-ea"/>
                <a:cs typeface="+mn-cs"/>
              </a:rPr>
              <a:t>Horadaron mis manos y mis pies.</a:t>
            </a:r>
          </a:p>
          <a:p>
            <a:r>
              <a:rPr lang="es-ES_tradnl" sz="1200" b="1" i="0" kern="1200" baseline="30000" noProof="1">
                <a:solidFill>
                  <a:schemeClr val="tx1"/>
                </a:solidFill>
                <a:effectLst/>
                <a:latin typeface="+mn-lt"/>
                <a:ea typeface="+mn-ea"/>
                <a:cs typeface="+mn-cs"/>
              </a:rPr>
              <a:t>17 </a:t>
            </a:r>
            <a:r>
              <a:rPr lang="es-ES_tradnl" sz="1200" b="0" i="0" kern="1200" noProof="1">
                <a:solidFill>
                  <a:schemeClr val="tx1"/>
                </a:solidFill>
                <a:effectLst/>
                <a:latin typeface="+mn-lt"/>
                <a:ea typeface="+mn-ea"/>
                <a:cs typeface="+mn-cs"/>
              </a:rPr>
              <a:t>Contar puedo todos mis huesos;</a:t>
            </a:r>
          </a:p>
          <a:p>
            <a:r>
              <a:rPr lang="es-ES_tradnl" sz="1200" b="0" i="0" kern="1200" noProof="1">
                <a:solidFill>
                  <a:schemeClr val="tx1"/>
                </a:solidFill>
                <a:effectLst/>
                <a:latin typeface="+mn-lt"/>
                <a:ea typeface="+mn-ea"/>
                <a:cs typeface="+mn-cs"/>
              </a:rPr>
              <a:t>Entre tanto, ellos me miran y me observan.</a:t>
            </a:r>
          </a:p>
          <a:p>
            <a:r>
              <a:rPr lang="es-ES_tradnl" sz="1200" b="1" i="0" kern="1200" baseline="30000" noProof="1">
                <a:solidFill>
                  <a:schemeClr val="tx1"/>
                </a:solidFill>
                <a:effectLst/>
                <a:latin typeface="+mn-lt"/>
                <a:ea typeface="+mn-ea"/>
                <a:cs typeface="+mn-cs"/>
              </a:rPr>
              <a:t>18 </a:t>
            </a:r>
            <a:r>
              <a:rPr lang="es-ES_tradnl" sz="1200" b="0" i="0" kern="1200" noProof="1">
                <a:solidFill>
                  <a:schemeClr val="tx1"/>
                </a:solidFill>
                <a:effectLst/>
                <a:latin typeface="+mn-lt"/>
                <a:ea typeface="+mn-ea"/>
                <a:cs typeface="+mn-cs"/>
              </a:rPr>
              <a:t>Repartieron entre sí mis vestidos,</a:t>
            </a:r>
          </a:p>
          <a:p>
            <a:r>
              <a:rPr lang="es-ES_tradnl" sz="1200" b="0" i="0" kern="1200" noProof="1">
                <a:solidFill>
                  <a:schemeClr val="tx1"/>
                </a:solidFill>
                <a:effectLst/>
                <a:latin typeface="+mn-lt"/>
                <a:ea typeface="+mn-ea"/>
                <a:cs typeface="+mn-cs"/>
              </a:rPr>
              <a:t>Y sobre mi ropa echaron suertes.</a:t>
            </a:r>
          </a:p>
          <a:p>
            <a:r>
              <a:rPr lang="es-ES_tradnl" sz="1200" b="1" i="0" kern="1200" baseline="30000" noProof="1">
                <a:solidFill>
                  <a:schemeClr val="tx1"/>
                </a:solidFill>
                <a:effectLst/>
                <a:latin typeface="+mn-lt"/>
                <a:ea typeface="+mn-ea"/>
                <a:cs typeface="+mn-cs"/>
              </a:rPr>
              <a:t>19 </a:t>
            </a:r>
            <a:r>
              <a:rPr lang="es-ES_tradnl" sz="1200" b="0" i="0" kern="1200" noProof="1">
                <a:solidFill>
                  <a:schemeClr val="tx1"/>
                </a:solidFill>
                <a:effectLst/>
                <a:latin typeface="+mn-lt"/>
                <a:ea typeface="+mn-ea"/>
                <a:cs typeface="+mn-cs"/>
              </a:rPr>
              <a:t>Mas tú, Jehová, no te alejes;</a:t>
            </a:r>
          </a:p>
          <a:p>
            <a:r>
              <a:rPr lang="es-ES_tradnl" sz="1200" b="0" i="0" kern="1200" noProof="1">
                <a:solidFill>
                  <a:schemeClr val="tx1"/>
                </a:solidFill>
                <a:effectLst/>
                <a:latin typeface="+mn-lt"/>
                <a:ea typeface="+mn-ea"/>
                <a:cs typeface="+mn-cs"/>
              </a:rPr>
              <a:t>Fortaleza mía, apresúrate a socorrerme.</a:t>
            </a:r>
          </a:p>
          <a:p>
            <a:r>
              <a:rPr lang="es-ES_tradnl" sz="1200" b="1" i="0" kern="1200" baseline="30000" noProof="1">
                <a:solidFill>
                  <a:schemeClr val="tx1"/>
                </a:solidFill>
                <a:effectLst/>
                <a:latin typeface="+mn-lt"/>
                <a:ea typeface="+mn-ea"/>
                <a:cs typeface="+mn-cs"/>
              </a:rPr>
              <a:t>20 </a:t>
            </a:r>
            <a:r>
              <a:rPr lang="es-ES_tradnl" sz="1200" b="0" i="0" kern="1200" noProof="1">
                <a:solidFill>
                  <a:schemeClr val="tx1"/>
                </a:solidFill>
                <a:effectLst/>
                <a:latin typeface="+mn-lt"/>
                <a:ea typeface="+mn-ea"/>
                <a:cs typeface="+mn-cs"/>
              </a:rPr>
              <a:t>Libra de la espada mi alma,</a:t>
            </a:r>
          </a:p>
          <a:p>
            <a:r>
              <a:rPr lang="es-ES_tradnl" sz="1200" b="0" i="0" kern="1200" noProof="1">
                <a:solidFill>
                  <a:schemeClr val="tx1"/>
                </a:solidFill>
                <a:effectLst/>
                <a:latin typeface="+mn-lt"/>
                <a:ea typeface="+mn-ea"/>
                <a:cs typeface="+mn-cs"/>
              </a:rPr>
              <a:t>Del poder del perro mi vida.</a:t>
            </a:r>
          </a:p>
          <a:p>
            <a:r>
              <a:rPr lang="es-ES_tradnl" sz="1200" b="1" i="0" kern="1200" baseline="30000" noProof="1">
                <a:solidFill>
                  <a:schemeClr val="tx1"/>
                </a:solidFill>
                <a:effectLst/>
                <a:latin typeface="+mn-lt"/>
                <a:ea typeface="+mn-ea"/>
                <a:cs typeface="+mn-cs"/>
              </a:rPr>
              <a:t>21 </a:t>
            </a:r>
            <a:r>
              <a:rPr lang="es-ES_tradnl" sz="1200" b="0" i="0" kern="1200" noProof="1">
                <a:solidFill>
                  <a:schemeClr val="tx1"/>
                </a:solidFill>
                <a:effectLst/>
                <a:latin typeface="+mn-lt"/>
                <a:ea typeface="+mn-ea"/>
                <a:cs typeface="+mn-cs"/>
              </a:rPr>
              <a:t>Sálvame de la boca del león,</a:t>
            </a:r>
          </a:p>
          <a:p>
            <a:r>
              <a:rPr lang="es-ES_tradnl" sz="1200" b="0" i="0" kern="1200" noProof="1">
                <a:solidFill>
                  <a:schemeClr val="tx1"/>
                </a:solidFill>
                <a:effectLst/>
                <a:latin typeface="+mn-lt"/>
                <a:ea typeface="+mn-ea"/>
                <a:cs typeface="+mn-cs"/>
              </a:rPr>
              <a:t>Y líbrame de los cuernos de los búfalos.</a:t>
            </a:r>
          </a:p>
          <a:p>
            <a:r>
              <a:rPr lang="es-ES_tradnl" sz="1200" b="1" i="0" kern="1200" baseline="30000" noProof="1">
                <a:solidFill>
                  <a:schemeClr val="tx1"/>
                </a:solidFill>
                <a:effectLst/>
                <a:latin typeface="+mn-lt"/>
                <a:ea typeface="+mn-ea"/>
                <a:cs typeface="+mn-cs"/>
              </a:rPr>
              <a:t>22 </a:t>
            </a:r>
            <a:r>
              <a:rPr lang="es-ES_tradnl" sz="1200" b="0" i="0" kern="1200" noProof="1">
                <a:solidFill>
                  <a:schemeClr val="tx1"/>
                </a:solidFill>
                <a:effectLst/>
                <a:latin typeface="+mn-lt"/>
                <a:ea typeface="+mn-ea"/>
                <a:cs typeface="+mn-cs"/>
              </a:rPr>
              <a:t>Anunciaré tu nombre a mis hermanos;</a:t>
            </a:r>
          </a:p>
          <a:p>
            <a:r>
              <a:rPr lang="es-ES_tradnl" sz="1200" b="0" i="0" kern="1200" noProof="1">
                <a:solidFill>
                  <a:schemeClr val="tx1"/>
                </a:solidFill>
                <a:effectLst/>
                <a:latin typeface="+mn-lt"/>
                <a:ea typeface="+mn-ea"/>
                <a:cs typeface="+mn-cs"/>
              </a:rPr>
              <a:t>En medio de la congregación te alabaré.</a:t>
            </a:r>
          </a:p>
          <a:p>
            <a:r>
              <a:rPr lang="es-ES_tradnl" sz="1200" b="1" i="0" kern="1200" baseline="30000" noProof="1">
                <a:solidFill>
                  <a:schemeClr val="tx1"/>
                </a:solidFill>
                <a:effectLst/>
                <a:latin typeface="+mn-lt"/>
                <a:ea typeface="+mn-ea"/>
                <a:cs typeface="+mn-cs"/>
              </a:rPr>
              <a:t>23 </a:t>
            </a:r>
            <a:r>
              <a:rPr lang="es-ES_tradnl" sz="1200" b="0" i="0" kern="1200" noProof="1">
                <a:solidFill>
                  <a:schemeClr val="tx1"/>
                </a:solidFill>
                <a:effectLst/>
                <a:latin typeface="+mn-lt"/>
                <a:ea typeface="+mn-ea"/>
                <a:cs typeface="+mn-cs"/>
              </a:rPr>
              <a:t>Los que teméis a Jehová, alabadle;</a:t>
            </a:r>
          </a:p>
          <a:p>
            <a:r>
              <a:rPr lang="es-ES_tradnl" sz="1200" b="0" i="0" kern="1200" noProof="1">
                <a:solidFill>
                  <a:schemeClr val="tx1"/>
                </a:solidFill>
                <a:effectLst/>
                <a:latin typeface="+mn-lt"/>
                <a:ea typeface="+mn-ea"/>
                <a:cs typeface="+mn-cs"/>
              </a:rPr>
              <a:t>Glorificadle, descendencia toda de Jacob,</a:t>
            </a:r>
          </a:p>
          <a:p>
            <a:r>
              <a:rPr lang="es-ES_tradnl" sz="1200" b="0" i="0" kern="1200" noProof="1">
                <a:solidFill>
                  <a:schemeClr val="tx1"/>
                </a:solidFill>
                <a:effectLst/>
                <a:latin typeface="+mn-lt"/>
                <a:ea typeface="+mn-ea"/>
                <a:cs typeface="+mn-cs"/>
              </a:rPr>
              <a:t>Y temedle vosotros, descendencia toda de Israel.</a:t>
            </a:r>
          </a:p>
          <a:p>
            <a:r>
              <a:rPr lang="es-ES_tradnl" sz="1200" b="1" i="0" kern="1200" baseline="30000" noProof="1">
                <a:solidFill>
                  <a:schemeClr val="tx1"/>
                </a:solidFill>
                <a:effectLst/>
                <a:latin typeface="+mn-lt"/>
                <a:ea typeface="+mn-ea"/>
                <a:cs typeface="+mn-cs"/>
              </a:rPr>
              <a:t>24 </a:t>
            </a:r>
            <a:r>
              <a:rPr lang="es-ES_tradnl" sz="1200" b="0" i="0" kern="1200" noProof="1">
                <a:solidFill>
                  <a:schemeClr val="tx1"/>
                </a:solidFill>
                <a:effectLst/>
                <a:latin typeface="+mn-lt"/>
                <a:ea typeface="+mn-ea"/>
                <a:cs typeface="+mn-cs"/>
              </a:rPr>
              <a:t>Porque no menospreció ni abominó la aflicción del afligido,</a:t>
            </a:r>
          </a:p>
          <a:p>
            <a:r>
              <a:rPr lang="es-ES_tradnl" sz="1200" b="0" i="0" kern="1200" noProof="1">
                <a:solidFill>
                  <a:schemeClr val="tx1"/>
                </a:solidFill>
                <a:effectLst/>
                <a:latin typeface="+mn-lt"/>
                <a:ea typeface="+mn-ea"/>
                <a:cs typeface="+mn-cs"/>
              </a:rPr>
              <a:t>Ni de él escondió su rostro;</a:t>
            </a:r>
          </a:p>
          <a:p>
            <a:r>
              <a:rPr lang="es-ES_tradnl" sz="1200" b="0" i="0" kern="1200" noProof="1">
                <a:solidFill>
                  <a:schemeClr val="tx1"/>
                </a:solidFill>
                <a:effectLst/>
                <a:latin typeface="+mn-lt"/>
                <a:ea typeface="+mn-ea"/>
                <a:cs typeface="+mn-cs"/>
              </a:rPr>
              <a:t>Sino que cuando clamó a él, le oyó.</a:t>
            </a:r>
          </a:p>
          <a:p>
            <a:r>
              <a:rPr lang="es-ES_tradnl" sz="1200" b="1" i="0" kern="1200" baseline="30000" noProof="1">
                <a:solidFill>
                  <a:schemeClr val="tx1"/>
                </a:solidFill>
                <a:effectLst/>
                <a:latin typeface="+mn-lt"/>
                <a:ea typeface="+mn-ea"/>
                <a:cs typeface="+mn-cs"/>
              </a:rPr>
              <a:t>25 </a:t>
            </a:r>
            <a:r>
              <a:rPr lang="es-ES_tradnl" sz="1200" b="0" i="0" kern="1200" noProof="1">
                <a:solidFill>
                  <a:schemeClr val="tx1"/>
                </a:solidFill>
                <a:effectLst/>
                <a:latin typeface="+mn-lt"/>
                <a:ea typeface="+mn-ea"/>
                <a:cs typeface="+mn-cs"/>
              </a:rPr>
              <a:t>De ti será mi alabanza en la gran congregación;</a:t>
            </a:r>
          </a:p>
          <a:p>
            <a:r>
              <a:rPr lang="es-ES_tradnl" sz="1200" b="0" i="0" kern="1200" noProof="1">
                <a:solidFill>
                  <a:schemeClr val="tx1"/>
                </a:solidFill>
                <a:effectLst/>
                <a:latin typeface="+mn-lt"/>
                <a:ea typeface="+mn-ea"/>
                <a:cs typeface="+mn-cs"/>
              </a:rPr>
              <a:t>Mis votos pagaré delante de los que le temen.</a:t>
            </a:r>
          </a:p>
          <a:p>
            <a:r>
              <a:rPr lang="es-ES_tradnl" sz="1200" b="1" i="0" kern="1200" baseline="30000" noProof="1">
                <a:solidFill>
                  <a:schemeClr val="tx1"/>
                </a:solidFill>
                <a:effectLst/>
                <a:latin typeface="+mn-lt"/>
                <a:ea typeface="+mn-ea"/>
                <a:cs typeface="+mn-cs"/>
              </a:rPr>
              <a:t>26 </a:t>
            </a:r>
            <a:r>
              <a:rPr lang="es-ES_tradnl" sz="1200" b="0" i="0" kern="1200" noProof="1">
                <a:solidFill>
                  <a:schemeClr val="tx1"/>
                </a:solidFill>
                <a:effectLst/>
                <a:latin typeface="+mn-lt"/>
                <a:ea typeface="+mn-ea"/>
                <a:cs typeface="+mn-cs"/>
              </a:rPr>
              <a:t>Comerán los humildes, y serán saciados;</a:t>
            </a:r>
          </a:p>
          <a:p>
            <a:r>
              <a:rPr lang="es-ES_tradnl" sz="1200" b="0" i="0" kern="1200" noProof="1">
                <a:solidFill>
                  <a:schemeClr val="tx1"/>
                </a:solidFill>
                <a:effectLst/>
                <a:latin typeface="+mn-lt"/>
                <a:ea typeface="+mn-ea"/>
                <a:cs typeface="+mn-cs"/>
              </a:rPr>
              <a:t>Alabarán a Jehová los que le buscan;</a:t>
            </a:r>
          </a:p>
          <a:p>
            <a:r>
              <a:rPr lang="es-ES_tradnl" sz="1200" b="0" i="0" kern="1200" noProof="1">
                <a:solidFill>
                  <a:schemeClr val="tx1"/>
                </a:solidFill>
                <a:effectLst/>
                <a:latin typeface="+mn-lt"/>
                <a:ea typeface="+mn-ea"/>
                <a:cs typeface="+mn-cs"/>
              </a:rPr>
              <a:t>Vivirá vuestro corazón para siempre.</a:t>
            </a:r>
          </a:p>
          <a:p>
            <a:r>
              <a:rPr lang="es-ES_tradnl" sz="1200" b="1" i="0" kern="1200" baseline="30000" noProof="1">
                <a:solidFill>
                  <a:schemeClr val="tx1"/>
                </a:solidFill>
                <a:effectLst/>
                <a:latin typeface="+mn-lt"/>
                <a:ea typeface="+mn-ea"/>
                <a:cs typeface="+mn-cs"/>
              </a:rPr>
              <a:t>27 </a:t>
            </a:r>
            <a:r>
              <a:rPr lang="es-ES_tradnl" sz="1200" b="0" i="0" kern="1200" noProof="1">
                <a:solidFill>
                  <a:schemeClr val="tx1"/>
                </a:solidFill>
                <a:effectLst/>
                <a:latin typeface="+mn-lt"/>
                <a:ea typeface="+mn-ea"/>
                <a:cs typeface="+mn-cs"/>
              </a:rPr>
              <a:t>Se acordarán, y se volverán a Jehová todos los confines de la tierra,</a:t>
            </a:r>
          </a:p>
          <a:p>
            <a:r>
              <a:rPr lang="es-ES_tradnl" sz="1200" b="0" i="0" kern="1200" noProof="1">
                <a:solidFill>
                  <a:schemeClr val="tx1"/>
                </a:solidFill>
                <a:effectLst/>
                <a:latin typeface="+mn-lt"/>
                <a:ea typeface="+mn-ea"/>
                <a:cs typeface="+mn-cs"/>
              </a:rPr>
              <a:t>Y todas las familias de las naciones adorarán delante de ti.</a:t>
            </a:r>
          </a:p>
          <a:p>
            <a:r>
              <a:rPr lang="es-ES_tradnl" sz="1200" b="1" i="0" kern="1200" baseline="30000" noProof="1">
                <a:solidFill>
                  <a:schemeClr val="tx1"/>
                </a:solidFill>
                <a:effectLst/>
                <a:latin typeface="+mn-lt"/>
                <a:ea typeface="+mn-ea"/>
                <a:cs typeface="+mn-cs"/>
              </a:rPr>
              <a:t>28 </a:t>
            </a:r>
            <a:r>
              <a:rPr lang="es-ES_tradnl" sz="1200" b="0" i="0" kern="1200" noProof="1">
                <a:solidFill>
                  <a:schemeClr val="tx1"/>
                </a:solidFill>
                <a:effectLst/>
                <a:latin typeface="+mn-lt"/>
                <a:ea typeface="+mn-ea"/>
                <a:cs typeface="+mn-cs"/>
              </a:rPr>
              <a:t>Porque de Jehová es el reino,</a:t>
            </a:r>
          </a:p>
          <a:p>
            <a:r>
              <a:rPr lang="es-ES_tradnl" sz="1200" b="0" i="0" kern="1200" noProof="1">
                <a:solidFill>
                  <a:schemeClr val="tx1"/>
                </a:solidFill>
                <a:effectLst/>
                <a:latin typeface="+mn-lt"/>
                <a:ea typeface="+mn-ea"/>
                <a:cs typeface="+mn-cs"/>
              </a:rPr>
              <a:t>Y él regirá las naciones.</a:t>
            </a:r>
          </a:p>
          <a:p>
            <a:r>
              <a:rPr lang="es-ES_tradnl" sz="1200" b="1" i="0" kern="1200" baseline="30000" noProof="1">
                <a:solidFill>
                  <a:schemeClr val="tx1"/>
                </a:solidFill>
                <a:effectLst/>
                <a:latin typeface="+mn-lt"/>
                <a:ea typeface="+mn-ea"/>
                <a:cs typeface="+mn-cs"/>
              </a:rPr>
              <a:t>29 </a:t>
            </a:r>
            <a:r>
              <a:rPr lang="es-ES_tradnl" sz="1200" b="0" i="0" kern="1200" noProof="1">
                <a:solidFill>
                  <a:schemeClr val="tx1"/>
                </a:solidFill>
                <a:effectLst/>
                <a:latin typeface="+mn-lt"/>
                <a:ea typeface="+mn-ea"/>
                <a:cs typeface="+mn-cs"/>
              </a:rPr>
              <a:t>Comerán y adorarán todos los poderosos de la tierra;</a:t>
            </a:r>
          </a:p>
          <a:p>
            <a:r>
              <a:rPr lang="es-ES_tradnl" sz="1200" b="0" i="0" kern="1200" noProof="1">
                <a:solidFill>
                  <a:schemeClr val="tx1"/>
                </a:solidFill>
                <a:effectLst/>
                <a:latin typeface="+mn-lt"/>
                <a:ea typeface="+mn-ea"/>
                <a:cs typeface="+mn-cs"/>
              </a:rPr>
              <a:t>Se postrarán delante de él todos los que descienden al polvo,</a:t>
            </a:r>
          </a:p>
          <a:p>
            <a:r>
              <a:rPr lang="es-ES_tradnl" sz="1200" b="0" i="0" kern="1200" noProof="1">
                <a:solidFill>
                  <a:schemeClr val="tx1"/>
                </a:solidFill>
                <a:effectLst/>
                <a:latin typeface="+mn-lt"/>
                <a:ea typeface="+mn-ea"/>
                <a:cs typeface="+mn-cs"/>
              </a:rPr>
              <a:t>Aun el que no puede conservar la vida a su propia alma.</a:t>
            </a:r>
          </a:p>
          <a:p>
            <a:r>
              <a:rPr lang="es-ES_tradnl" sz="1200" b="1" i="0" kern="1200" baseline="30000" noProof="1">
                <a:solidFill>
                  <a:schemeClr val="tx1"/>
                </a:solidFill>
                <a:effectLst/>
                <a:latin typeface="+mn-lt"/>
                <a:ea typeface="+mn-ea"/>
                <a:cs typeface="+mn-cs"/>
              </a:rPr>
              <a:t>30 </a:t>
            </a:r>
            <a:r>
              <a:rPr lang="es-ES_tradnl" sz="1200" b="0" i="0" kern="1200" noProof="1">
                <a:solidFill>
                  <a:schemeClr val="tx1"/>
                </a:solidFill>
                <a:effectLst/>
                <a:latin typeface="+mn-lt"/>
                <a:ea typeface="+mn-ea"/>
                <a:cs typeface="+mn-cs"/>
              </a:rPr>
              <a:t>La posteridad le servirá;</a:t>
            </a:r>
          </a:p>
          <a:p>
            <a:r>
              <a:rPr lang="es-ES_tradnl" sz="1200" b="0" i="0" kern="1200" noProof="1">
                <a:solidFill>
                  <a:schemeClr val="tx1"/>
                </a:solidFill>
                <a:effectLst/>
                <a:latin typeface="+mn-lt"/>
                <a:ea typeface="+mn-ea"/>
                <a:cs typeface="+mn-cs"/>
              </a:rPr>
              <a:t>Esto será contado de Jehová hasta la postrera generación.</a:t>
            </a:r>
          </a:p>
          <a:p>
            <a:r>
              <a:rPr lang="es-ES_tradnl" sz="1200" b="1" i="0" kern="1200" baseline="30000" noProof="1">
                <a:solidFill>
                  <a:schemeClr val="tx1"/>
                </a:solidFill>
                <a:effectLst/>
                <a:latin typeface="+mn-lt"/>
                <a:ea typeface="+mn-ea"/>
                <a:cs typeface="+mn-cs"/>
              </a:rPr>
              <a:t>31 </a:t>
            </a:r>
            <a:r>
              <a:rPr lang="es-ES_tradnl" sz="1200" b="0" i="0" kern="1200" noProof="1">
                <a:solidFill>
                  <a:schemeClr val="tx1"/>
                </a:solidFill>
                <a:effectLst/>
                <a:latin typeface="+mn-lt"/>
                <a:ea typeface="+mn-ea"/>
                <a:cs typeface="+mn-cs"/>
              </a:rPr>
              <a:t>Vendrán, y anunciarán su justicia;</a:t>
            </a:r>
          </a:p>
          <a:p>
            <a:r>
              <a:rPr lang="es-ES_tradnl" sz="1200" b="0" i="0" kern="1200" noProof="1">
                <a:solidFill>
                  <a:schemeClr val="tx1"/>
                </a:solidFill>
                <a:effectLst/>
                <a:latin typeface="+mn-lt"/>
                <a:ea typeface="+mn-ea"/>
                <a:cs typeface="+mn-cs"/>
              </a:rPr>
              <a:t>A pueblo no nacido aún, anunciarán que él hizo esto.</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F187104-85B9-7209-E8B4-423EAFB3C950}"/>
              </a:ext>
            </a:extLst>
          </p:cNvPr>
          <p:cNvPicPr>
            <a:picLocks noChangeAspect="1"/>
          </p:cNvPicPr>
          <p:nvPr userDrawn="1"/>
        </p:nvPicPr>
        <p:blipFill>
          <a:blip r:embed="rId2">
            <a:extLst>
              <a:ext uri="{28A0092B-C50C-407E-A947-70E740481C1C}">
                <a14:useLocalDpi xmlns:a14="http://schemas.microsoft.com/office/drawing/2010/main" val="0"/>
              </a:ext>
            </a:extLst>
          </a:blip>
          <a:srcRect t="27015" b="27015"/>
          <a:stretch/>
        </p:blipFill>
        <p:spPr>
          <a:xfrm>
            <a:off x="910796" y="1056357"/>
            <a:ext cx="16466408" cy="4969556"/>
          </a:xfrm>
          <a:prstGeom prst="rect">
            <a:avLst/>
          </a:prstGeom>
        </p:spPr>
      </p:pic>
      <p:sp>
        <p:nvSpPr>
          <p:cNvPr id="7" name="AutoShape 4">
            <a:extLst>
              <a:ext uri="{FF2B5EF4-FFF2-40B4-BE49-F238E27FC236}">
                <a16:creationId xmlns:a16="http://schemas.microsoft.com/office/drawing/2014/main" id="{589CE2BF-3350-38BC-ACF4-F8F7C40DB0D4}"/>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8" name="AutoShape 3">
            <a:extLst>
              <a:ext uri="{FF2B5EF4-FFF2-40B4-BE49-F238E27FC236}">
                <a16:creationId xmlns:a16="http://schemas.microsoft.com/office/drawing/2014/main" id="{F37D4452-0B64-6E10-00BB-790E05859C80}"/>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9" name="AutoShape 4">
            <a:extLst>
              <a:ext uri="{FF2B5EF4-FFF2-40B4-BE49-F238E27FC236}">
                <a16:creationId xmlns:a16="http://schemas.microsoft.com/office/drawing/2014/main" id="{230EAB67-4E30-3565-AECF-CFFD62D561C7}"/>
              </a:ext>
            </a:extLst>
          </p:cNvPr>
          <p:cNvSpPr/>
          <p:nvPr userDrawn="1"/>
        </p:nvSpPr>
        <p:spPr>
          <a:xfrm>
            <a:off x="7138368" y="6025913"/>
            <a:ext cx="10238836" cy="3204730"/>
          </a:xfrm>
          <a:prstGeom prst="rect">
            <a:avLst/>
          </a:prstGeom>
          <a:solidFill>
            <a:srgbClr val="634359">
              <a:alpha val="35000"/>
            </a:srgbClr>
          </a:solidFill>
        </p:spPr>
        <p:txBody>
          <a:bodyPr/>
          <a:lstStyle/>
          <a:p>
            <a:endParaRPr lang="en-US"/>
          </a:p>
        </p:txBody>
      </p:sp>
      <p:grpSp>
        <p:nvGrpSpPr>
          <p:cNvPr id="10" name="Group 9">
            <a:extLst>
              <a:ext uri="{FF2B5EF4-FFF2-40B4-BE49-F238E27FC236}">
                <a16:creationId xmlns:a16="http://schemas.microsoft.com/office/drawing/2014/main" id="{130413B2-613E-68A9-798E-CD54D7EB6FC4}"/>
              </a:ext>
            </a:extLst>
          </p:cNvPr>
          <p:cNvGrpSpPr/>
          <p:nvPr userDrawn="1"/>
        </p:nvGrpSpPr>
        <p:grpSpPr>
          <a:xfrm>
            <a:off x="1258872" y="6350944"/>
            <a:ext cx="6477997" cy="2192048"/>
            <a:chOff x="1093164" y="6272188"/>
            <a:chExt cx="6713652" cy="2192048"/>
          </a:xfrm>
        </p:grpSpPr>
        <p:sp>
          <p:nvSpPr>
            <p:cNvPr id="11" name="TextBox 6">
              <a:extLst>
                <a:ext uri="{FF2B5EF4-FFF2-40B4-BE49-F238E27FC236}">
                  <a16:creationId xmlns:a16="http://schemas.microsoft.com/office/drawing/2014/main" id="{9905F94E-20FF-75AD-83E8-D5C64D1CAC4C}"/>
                </a:ext>
              </a:extLst>
            </p:cNvPr>
            <p:cNvSpPr txBox="1"/>
            <p:nvPr userDrawn="1"/>
          </p:nvSpPr>
          <p:spPr>
            <a:xfrm>
              <a:off x="1093164" y="6272188"/>
              <a:ext cx="6713652" cy="1456745"/>
            </a:xfrm>
            <a:prstGeom prst="rect">
              <a:avLst/>
            </a:prstGeom>
          </p:spPr>
          <p:txBody>
            <a:bodyPr wrap="square" lIns="0" tIns="0" rIns="0" bIns="0" rtlCol="0" anchor="t">
              <a:spAutoFit/>
            </a:bodyPr>
            <a:lstStyle/>
            <a:p>
              <a:pPr>
                <a:lnSpc>
                  <a:spcPts val="5880"/>
                </a:lnSpc>
              </a:pPr>
              <a:r>
                <a:rPr lang="es-ES_tradnl" sz="4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t>Lección de </a:t>
              </a:r>
              <a:br>
                <a:rPr lang="es-ES_tradnl" sz="4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br>
              <a:r>
                <a:rPr lang="es-ES_tradnl" sz="4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t>los animales</a:t>
              </a:r>
            </a:p>
          </p:txBody>
        </p:sp>
        <p:sp>
          <p:nvSpPr>
            <p:cNvPr id="12" name="TextBox 6">
              <a:extLst>
                <a:ext uri="{FF2B5EF4-FFF2-40B4-BE49-F238E27FC236}">
                  <a16:creationId xmlns:a16="http://schemas.microsoft.com/office/drawing/2014/main" id="{A56A8C51-1DB7-D86E-19EA-31A3E5315B0C}"/>
                </a:ext>
              </a:extLst>
            </p:cNvPr>
            <p:cNvSpPr txBox="1"/>
            <p:nvPr userDrawn="1"/>
          </p:nvSpPr>
          <p:spPr>
            <a:xfrm>
              <a:off x="1157812" y="7705117"/>
              <a:ext cx="5664405" cy="759119"/>
            </a:xfrm>
            <a:prstGeom prst="rect">
              <a:avLst/>
            </a:prstGeom>
          </p:spPr>
          <p:txBody>
            <a:bodyPr wrap="square" lIns="0" tIns="0" rIns="0" bIns="0" rtlCol="0" anchor="t">
              <a:spAutoFit/>
            </a:bodyPr>
            <a:lstStyle/>
            <a:p>
              <a:pPr>
                <a:lnSpc>
                  <a:spcPts val="5880"/>
                </a:lnSpc>
              </a:pPr>
              <a:endParaRPr lang="en-US" sz="65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endParaRPr>
            </a:p>
          </p:txBody>
        </p:sp>
      </p:grpSp>
      <p:sp>
        <p:nvSpPr>
          <p:cNvPr id="13" name="TextBox 8">
            <a:extLst>
              <a:ext uri="{FF2B5EF4-FFF2-40B4-BE49-F238E27FC236}">
                <a16:creationId xmlns:a16="http://schemas.microsoft.com/office/drawing/2014/main" id="{B6068267-5660-44DB-15FE-AE7399535CBB}"/>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12, UNIDAD 5, MARZO A AGOSTO 2026</a:t>
            </a:r>
          </a:p>
        </p:txBody>
      </p:sp>
      <p:pic>
        <p:nvPicPr>
          <p:cNvPr id="14" name="Picture 13">
            <a:extLst>
              <a:ext uri="{FF2B5EF4-FFF2-40B4-BE49-F238E27FC236}">
                <a16:creationId xmlns:a16="http://schemas.microsoft.com/office/drawing/2014/main" id="{F83C4417-E638-0E71-FADA-2D1A58971605}"/>
              </a:ext>
            </a:extLst>
          </p:cNvPr>
          <p:cNvPicPr>
            <a:picLocks noChangeAspect="1"/>
          </p:cNvPicPr>
          <p:nvPr userDrawn="1"/>
        </p:nvPicPr>
        <p:blipFill>
          <a:blip r:embed="rId3"/>
          <a:srcRect/>
          <a:stretch/>
        </p:blipFill>
        <p:spPr>
          <a:xfrm>
            <a:off x="16124042" y="1409700"/>
            <a:ext cx="905435" cy="914400"/>
          </a:xfrm>
          <a:prstGeom prst="rect">
            <a:avLst/>
          </a:prstGeom>
        </p:spPr>
      </p:pic>
      <p:sp>
        <p:nvSpPr>
          <p:cNvPr id="15" name="TextBox 6">
            <a:extLst>
              <a:ext uri="{FF2B5EF4-FFF2-40B4-BE49-F238E27FC236}">
                <a16:creationId xmlns:a16="http://schemas.microsoft.com/office/drawing/2014/main" id="{7B389323-7D6F-471A-64E1-CDA6ACFA0C8C}"/>
              </a:ext>
            </a:extLst>
          </p:cNvPr>
          <p:cNvSpPr txBox="1"/>
          <p:nvPr userDrawn="1"/>
        </p:nvSpPr>
        <p:spPr>
          <a:xfrm>
            <a:off x="1220136" y="7950954"/>
            <a:ext cx="5238437" cy="756617"/>
          </a:xfrm>
          <a:prstGeom prst="rect">
            <a:avLst/>
          </a:prstGeom>
        </p:spPr>
        <p:txBody>
          <a:bodyPr wrap="square" lIns="0" tIns="0" rIns="0" bIns="0" rtlCol="0" anchor="t">
            <a:spAutoFit/>
          </a:bodyPr>
          <a:lstStyle/>
          <a:p>
            <a:pPr>
              <a:lnSpc>
                <a:spcPts val="5880"/>
              </a:lnSpc>
            </a:pPr>
            <a:r>
              <a:rPr lang="es-ES_tradnl" sz="55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t>EN LA BIBLIA</a:t>
            </a:r>
          </a:p>
        </p:txBody>
      </p:sp>
      <p:sp>
        <p:nvSpPr>
          <p:cNvPr id="16" name="TextBox 7">
            <a:extLst>
              <a:ext uri="{FF2B5EF4-FFF2-40B4-BE49-F238E27FC236}">
                <a16:creationId xmlns:a16="http://schemas.microsoft.com/office/drawing/2014/main" id="{01906286-5DF8-11EE-A513-D9A84D016D74}"/>
              </a:ext>
            </a:extLst>
          </p:cNvPr>
          <p:cNvSpPr txBox="1"/>
          <p:nvPr userDrawn="1"/>
        </p:nvSpPr>
        <p:spPr>
          <a:xfrm>
            <a:off x="7466625" y="6303307"/>
            <a:ext cx="9786183" cy="2693045"/>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2500" i="1" spc="169" noProof="1">
                <a:solidFill>
                  <a:srgbClr val="1C2327"/>
                </a:solidFill>
                <a:latin typeface="Corbel" panose="020B0503020204020204" pitchFamily="34" charset="0"/>
              </a:rPr>
              <a:t>Dios creó a todos los animales de forma intencional y decidió incluir a algunos de ellos en su Palabra. A veces son simplemente personajes de una historia (como los leones de la fosa con Daniel), mientras que otras sirven de ilustración para recordar una historia o enseñar principios espirituales (como el cordero pascual). Cuando encontramos animales en nuestro estudio de la Biblia, debemos preguntarnos qué lección quiere Dios que aprendamos.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380252" y="3902414"/>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DDD0700E-6EDA-D6B8-D3F7-AFD0650361F2}"/>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1 Pedro 5:8</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0142" r="4106"/>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DERROTANDO A LOS LEONES</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5021" t="5" r="29187"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LIBERACIÓN DE LOS LEONES</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2061" r="22188"/>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DESCANSANDO CON LEONES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98BF332-E88E-6D29-F7A5-991DA4B723BD}"/>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101"/>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6" name="TextBox 5">
            <a:extLst>
              <a:ext uri="{FF2B5EF4-FFF2-40B4-BE49-F238E27FC236}">
                <a16:creationId xmlns:a16="http://schemas.microsoft.com/office/drawing/2014/main" id="{46D0C82F-A66F-9409-B6FA-4DCF3216780E}"/>
              </a:ext>
            </a:extLst>
          </p:cNvPr>
          <p:cNvSpPr txBox="1"/>
          <p:nvPr userDrawn="1"/>
        </p:nvSpPr>
        <p:spPr>
          <a:xfrm>
            <a:off x="762000" y="1579731"/>
            <a:ext cx="9220200" cy="797013"/>
          </a:xfrm>
          <a:prstGeom prst="rect">
            <a:avLst/>
          </a:prstGeom>
        </p:spPr>
        <p:txBody>
          <a:bodyPr wrap="square" lIns="0" tIns="0" rIns="0" bIns="0" rtlCol="0" anchor="ctr" anchorCtr="0">
            <a:spAutoFit/>
          </a:bodyPr>
          <a:lstStyle/>
          <a:p>
            <a:pPr algn="r">
              <a:lnSpc>
                <a:spcPts val="6599"/>
              </a:lnSpc>
            </a:pPr>
            <a:r>
              <a:rPr lang="en-US" sz="5499" b="0" i="1" spc="300">
                <a:solidFill>
                  <a:srgbClr val="FFFFFF"/>
                </a:solidFill>
                <a:latin typeface="Franklin Gothic Medium" panose="020B0603020102020204" pitchFamily="34" charset="0"/>
              </a:rPr>
              <a:t>EL MINISTERIO </a:t>
            </a:r>
            <a:r>
              <a:rPr lang="en-US" sz="5499" b="0" i="1" spc="300" dirty="0">
                <a:solidFill>
                  <a:srgbClr val="FFFFFF"/>
                </a:solidFill>
                <a:latin typeface="Franklin Gothic Medium" panose="020B0603020102020204" pitchFamily="34" charset="0"/>
              </a:rPr>
              <a:t>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6" name="TextBox 5">
            <a:extLst>
              <a:ext uri="{FF2B5EF4-FFF2-40B4-BE49-F238E27FC236}">
                <a16:creationId xmlns:a16="http://schemas.microsoft.com/office/drawing/2014/main" id="{3004D37E-B689-56B0-AB8E-9F1FF28FA3EF}"/>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228599" y="708493"/>
            <a:ext cx="17640123"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8280223" y="2444319"/>
            <a:ext cx="9588500" cy="5276776"/>
            <a:chOff x="0" y="0"/>
            <a:chExt cx="3034592" cy="1784983"/>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784983"/>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3"/>
            <a:ext cx="8600872" cy="64008"/>
          </a:xfrm>
          <a:prstGeom prst="rect">
            <a:avLst/>
          </a:prstGeom>
          <a:solidFill>
            <a:srgbClr val="634359"/>
          </a:solidFill>
        </p:spPr>
        <p:txBody>
          <a:bodyPr/>
          <a:lstStyle/>
          <a:p>
            <a:endParaRPr lang="en-US"/>
          </a:p>
        </p:txBody>
      </p:sp>
      <p:sp>
        <p:nvSpPr>
          <p:cNvPr id="6" name="TextBox 5">
            <a:extLst>
              <a:ext uri="{FF2B5EF4-FFF2-40B4-BE49-F238E27FC236}">
                <a16:creationId xmlns:a16="http://schemas.microsoft.com/office/drawing/2014/main" id="{F753C6EB-60FB-DF73-33BF-2039C036239E}"/>
              </a:ext>
            </a:extLst>
          </p:cNvPr>
          <p:cNvSpPr txBox="1"/>
          <p:nvPr userDrawn="1"/>
        </p:nvSpPr>
        <p:spPr>
          <a:xfrm>
            <a:off x="8896350" y="2675004"/>
            <a:ext cx="9474200" cy="1714637"/>
          </a:xfrm>
          <a:prstGeom prst="rect">
            <a:avLst/>
          </a:prstGeom>
          <a:noFill/>
        </p:spPr>
        <p:txBody>
          <a:bodyPr wrap="square">
            <a:spAutoFit/>
          </a:bodyPr>
          <a:lstStyle/>
          <a:p>
            <a:pPr>
              <a:lnSpc>
                <a:spcPts val="3328"/>
              </a:lnSpc>
            </a:pPr>
            <a:r>
              <a:rPr lang="en-US" sz="1800" spc="169" dirty="0">
                <a:solidFill>
                  <a:srgbClr val="FFFFFF"/>
                </a:solidFill>
                <a:latin typeface="Franklin Gothic Medium" panose="020B0603020102020204" pitchFamily="34" charset="0"/>
              </a:rPr>
              <a:t>© 2026 </a:t>
            </a:r>
            <a:r>
              <a:rPr lang="es-ES_tradnl" sz="1800" spc="169" noProof="1">
                <a:solidFill>
                  <a:srgbClr val="FFFFFF"/>
                </a:solidFill>
                <a:latin typeface="Franklin Gothic Medium" panose="020B0603020102020204" pitchFamily="34" charset="0"/>
              </a:rPr>
              <a:t>por</a:t>
            </a:r>
            <a:r>
              <a:rPr lang="en-US" sz="1800" spc="169" dirty="0">
                <a:solidFill>
                  <a:srgbClr val="FFFFFF"/>
                </a:solidFill>
                <a:latin typeface="Franklin Gothic Medium" panose="020B0603020102020204" pitchFamily="34" charset="0"/>
              </a:rPr>
              <a:t> Gospel Publishing House</a:t>
            </a:r>
          </a:p>
          <a:p>
            <a:pPr>
              <a:lnSpc>
                <a:spcPts val="3328"/>
              </a:lnSpc>
            </a:pPr>
            <a:r>
              <a:rPr lang="en-US" sz="1800" spc="169" dirty="0">
                <a:solidFill>
                  <a:srgbClr val="FFFFFF"/>
                </a:solidFill>
                <a:latin typeface="Franklin Gothic Medium" panose="020B0603020102020204" pitchFamily="34" charset="0"/>
              </a:rPr>
              <a:t>1445 N. Boonville Ave.</a:t>
            </a:r>
            <a:br>
              <a:rPr lang="en-US" sz="1800" spc="169" dirty="0">
                <a:solidFill>
                  <a:srgbClr val="FFFFFF"/>
                </a:solidFill>
                <a:latin typeface="Franklin Gothic Medium" panose="020B0603020102020204" pitchFamily="34" charset="0"/>
              </a:rPr>
            </a:br>
            <a:r>
              <a:rPr lang="en-US" sz="1800" spc="104" dirty="0">
                <a:solidFill>
                  <a:srgbClr val="FFFFFF"/>
                </a:solidFill>
                <a:latin typeface="Franklin Gothic Medium" panose="020B0603020102020204" pitchFamily="34" charset="0"/>
              </a:rPr>
              <a:t>Springfield, MO 65802</a:t>
            </a:r>
          </a:p>
          <a:p>
            <a:pPr>
              <a:lnSpc>
                <a:spcPts val="3328"/>
              </a:lnSpc>
            </a:pPr>
            <a:r>
              <a:rPr lang="es-ES_tradnl" sz="1200" b="0" i="1" spc="104" noProof="1">
                <a:solidFill>
                  <a:srgbClr val="FFFFFF"/>
                </a:solidFill>
                <a:latin typeface="Franklin Gothic Medium" panose="020B0603020102020204" pitchFamily="34" charset="0"/>
              </a:rPr>
              <a:t>Todos los derechos reservados.</a:t>
            </a:r>
          </a:p>
        </p:txBody>
      </p:sp>
      <p:sp>
        <p:nvSpPr>
          <p:cNvPr id="9" name="TextBox 8">
            <a:extLst>
              <a:ext uri="{FF2B5EF4-FFF2-40B4-BE49-F238E27FC236}">
                <a16:creationId xmlns:a16="http://schemas.microsoft.com/office/drawing/2014/main" id="{96A8CA7F-BE0B-6348-EB10-80BE34410236}"/>
              </a:ext>
            </a:extLst>
          </p:cNvPr>
          <p:cNvSpPr txBox="1"/>
          <p:nvPr userDrawn="1"/>
        </p:nvSpPr>
        <p:spPr>
          <a:xfrm>
            <a:off x="8839200" y="4976994"/>
            <a:ext cx="9588500" cy="2241639"/>
          </a:xfrm>
          <a:prstGeom prst="rect">
            <a:avLst/>
          </a:prstGeom>
          <a:noFill/>
        </p:spPr>
        <p:txBody>
          <a:bodyPr wrap="square">
            <a:spAutoFit/>
          </a:bodyPr>
          <a:lstStyle/>
          <a:p>
            <a:pPr>
              <a:lnSpc>
                <a:spcPts val="1919"/>
              </a:lnSpc>
            </a:pPr>
            <a:r>
              <a:rPr lang="es-ES_tradnl" sz="1800" spc="97" noProof="0" dirty="0">
                <a:solidFill>
                  <a:srgbClr val="FFFFFF"/>
                </a:solidFill>
                <a:latin typeface="Corbel" panose="020B0503020204020204" pitchFamily="34" charset="0"/>
              </a:rPr>
              <a:t>Las fotografías son propiedad de </a:t>
            </a:r>
            <a:r>
              <a:rPr lang="en-US" sz="1800" spc="97" dirty="0">
                <a:solidFill>
                  <a:srgbClr val="FFFFFF"/>
                </a:solidFill>
                <a:latin typeface="Corbel" panose="020B0503020204020204" pitchFamily="34" charset="0"/>
              </a:rPr>
              <a:t>GPH y Getty Images.</a:t>
            </a:r>
          </a:p>
          <a:p>
            <a:pPr>
              <a:lnSpc>
                <a:spcPts val="1919"/>
              </a:lnSpc>
            </a:pPr>
            <a:endParaRPr lang="en-US" sz="1800" spc="97" dirty="0">
              <a:solidFill>
                <a:srgbClr val="FFFFFF"/>
              </a:solidFill>
              <a:latin typeface="Corbel" panose="020B0503020204020204" pitchFamily="34" charset="0"/>
            </a:endParaRPr>
          </a:p>
          <a:p>
            <a:r>
              <a:rPr lang="es-ES_tradnl" sz="18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800" noProof="0" dirty="0">
              <a:solidFill>
                <a:schemeClr val="bg1"/>
              </a:solidFill>
              <a:effectLst/>
              <a:latin typeface="Minion Pro"/>
            </a:endParaRPr>
          </a:p>
          <a:p>
            <a:r>
              <a:rPr lang="es-ES_tradnl" sz="1800" noProof="0" dirty="0">
                <a:solidFill>
                  <a:schemeClr val="bg1"/>
                </a:solidFill>
                <a:effectLst/>
                <a:latin typeface="Minion Pro"/>
              </a:rPr>
              <a:t>El texto bíblico indicado con «</a:t>
            </a:r>
            <a:r>
              <a:rPr lang="es-ES_tradnl" sz="1800" cap="small" baseline="0" noProof="0" dirty="0" err="1">
                <a:solidFill>
                  <a:schemeClr val="bg1"/>
                </a:solidFill>
                <a:effectLst/>
                <a:latin typeface="Minion Pro"/>
              </a:rPr>
              <a:t>ntv</a:t>
            </a:r>
            <a:r>
              <a:rPr lang="es-ES_tradnl" sz="1800" noProof="0" dirty="0">
                <a:solidFill>
                  <a:schemeClr val="bg1"/>
                </a:solidFill>
                <a:effectLst/>
                <a:latin typeface="Minion Pro"/>
              </a:rPr>
              <a:t>» ha sido tomado de la Santa Biblia, Nueva Traducción Viviente, copyright © 2010. Usadas con permiso de Tyndale House </a:t>
            </a:r>
            <a:r>
              <a:rPr lang="en-US" sz="1800" noProof="1">
                <a:solidFill>
                  <a:schemeClr val="bg1"/>
                </a:solidFill>
                <a:effectLst/>
                <a:latin typeface="Minion Pro"/>
              </a:rPr>
              <a:t>Publishers, Carol Stream, Illinois</a:t>
            </a:r>
            <a:r>
              <a:rPr lang="es-ES_tradnl" sz="1800" noProof="0" dirty="0">
                <a:solidFill>
                  <a:schemeClr val="bg1"/>
                </a:solidFill>
                <a:effectLst/>
                <a:latin typeface="Minion Pro"/>
              </a:rPr>
              <a:t>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15" name="Picture 14" descr="Close-up of a book open&#10;&#10;AI-generated content may be incorrect.">
            <a:extLst>
              <a:ext uri="{FF2B5EF4-FFF2-40B4-BE49-F238E27FC236}">
                <a16:creationId xmlns:a16="http://schemas.microsoft.com/office/drawing/2014/main" id="{7911BA7B-5492-3F57-0816-2757B63D8F7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60" y="0"/>
            <a:ext cx="9174633" cy="10287000"/>
          </a:xfrm>
          <a:prstGeom prst="rect">
            <a:avLst/>
          </a:prstGeom>
        </p:spPr>
      </p:pic>
      <p:sp>
        <p:nvSpPr>
          <p:cNvPr id="16" name="AutoShape 4">
            <a:extLst>
              <a:ext uri="{FF2B5EF4-FFF2-40B4-BE49-F238E27FC236}">
                <a16:creationId xmlns:a16="http://schemas.microsoft.com/office/drawing/2014/main" id="{CA24DBBD-87A5-D973-E141-7CC008AF9298}"/>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17" name="AutoShape 7">
            <a:extLst>
              <a:ext uri="{FF2B5EF4-FFF2-40B4-BE49-F238E27FC236}">
                <a16:creationId xmlns:a16="http://schemas.microsoft.com/office/drawing/2014/main" id="{B4082EFD-17D3-2A4B-E2DD-3DA564B157F3}"/>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
        <p:nvSpPr>
          <p:cNvPr id="18" name="TextBox 17">
            <a:extLst>
              <a:ext uri="{FF2B5EF4-FFF2-40B4-BE49-F238E27FC236}">
                <a16:creationId xmlns:a16="http://schemas.microsoft.com/office/drawing/2014/main" id="{3AB1BB52-BAC3-7B51-8FD0-84E8950D0E79}"/>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27—LOS LEONES EN LA BIBLIA</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E7465-2CB5-BE1E-AF13-E811FF9F510E}"/>
            </a:ext>
          </a:extLst>
        </p:cNvPr>
        <p:cNvGrpSpPr/>
        <p:nvPr/>
      </p:nvGrpSpPr>
      <p:grpSpPr>
        <a:xfrm>
          <a:off x="0" y="0"/>
          <a:ext cx="0" cy="0"/>
          <a:chOff x="0" y="0"/>
          <a:chExt cx="0" cy="0"/>
        </a:xfrm>
      </p:grpSpPr>
      <p:sp>
        <p:nvSpPr>
          <p:cNvPr id="6" name="TextBox 7">
            <a:extLst>
              <a:ext uri="{FF2B5EF4-FFF2-40B4-BE49-F238E27FC236}">
                <a16:creationId xmlns:a16="http://schemas.microsoft.com/office/drawing/2014/main" id="{D964B02F-70D3-FEFC-D54C-F5DE3A48159F}"/>
              </a:ext>
            </a:extLst>
          </p:cNvPr>
          <p:cNvSpPr txBox="1"/>
          <p:nvPr/>
        </p:nvSpPr>
        <p:spPr>
          <a:xfrm>
            <a:off x="9414305" y="7237582"/>
            <a:ext cx="8035495" cy="498278"/>
          </a:xfrm>
          <a:prstGeom prst="rect">
            <a:avLst/>
          </a:prstGeom>
        </p:spPr>
        <p:txBody>
          <a:bodyPr wrap="square"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2 Timoteo 4:16–18</a:t>
            </a:r>
          </a:p>
        </p:txBody>
      </p:sp>
      <p:sp>
        <p:nvSpPr>
          <p:cNvPr id="7" name="TextBox 8">
            <a:extLst>
              <a:ext uri="{FF2B5EF4-FFF2-40B4-BE49-F238E27FC236}">
                <a16:creationId xmlns:a16="http://schemas.microsoft.com/office/drawing/2014/main" id="{25125C70-90BD-0DAA-6987-EF11A8310C59}"/>
              </a:ext>
            </a:extLst>
          </p:cNvPr>
          <p:cNvSpPr txBox="1"/>
          <p:nvPr/>
        </p:nvSpPr>
        <p:spPr>
          <a:xfrm>
            <a:off x="9381382" y="6724358"/>
            <a:ext cx="7844995" cy="495300"/>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PABLO ESPERA LA LIBERACIÓN</a:t>
            </a:r>
          </a:p>
        </p:txBody>
      </p:sp>
      <p:sp>
        <p:nvSpPr>
          <p:cNvPr id="2" name="TextBox 5">
            <a:extLst>
              <a:ext uri="{FF2B5EF4-FFF2-40B4-BE49-F238E27FC236}">
                <a16:creationId xmlns:a16="http://schemas.microsoft.com/office/drawing/2014/main" id="{639AC7D9-3BBA-0E52-AA82-F146513B193F}"/>
              </a:ext>
            </a:extLst>
          </p:cNvPr>
          <p:cNvSpPr txBox="1"/>
          <p:nvPr/>
        </p:nvSpPr>
        <p:spPr>
          <a:xfrm>
            <a:off x="9436076" y="5731231"/>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Salmo 22:11–31</a:t>
            </a:r>
          </a:p>
        </p:txBody>
      </p:sp>
      <p:sp>
        <p:nvSpPr>
          <p:cNvPr id="3" name="TextBox 6">
            <a:extLst>
              <a:ext uri="{FF2B5EF4-FFF2-40B4-BE49-F238E27FC236}">
                <a16:creationId xmlns:a16="http://schemas.microsoft.com/office/drawing/2014/main" id="{3B73CDB6-435E-6022-4129-AE06389EAFA6}"/>
              </a:ext>
            </a:extLst>
          </p:cNvPr>
          <p:cNvSpPr txBox="1"/>
          <p:nvPr/>
        </p:nvSpPr>
        <p:spPr>
          <a:xfrm>
            <a:off x="9414305" y="5216704"/>
            <a:ext cx="7160301" cy="487313"/>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DAVID PROFETIZA LIBERACIÓN</a:t>
            </a:r>
          </a:p>
        </p:txBody>
      </p:sp>
    </p:spTree>
    <p:extLst>
      <p:ext uri="{BB962C8B-B14F-4D97-AF65-F5344CB8AC3E}">
        <p14:creationId xmlns:p14="http://schemas.microsoft.com/office/powerpoint/2010/main" val="6571666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29883-B596-D15D-FD9D-F424F20564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314F8AA-A969-F0CE-733F-08CD52158261}"/>
              </a:ext>
            </a:extLst>
          </p:cNvPr>
          <p:cNvSpPr txBox="1"/>
          <p:nvPr/>
        </p:nvSpPr>
        <p:spPr>
          <a:xfrm>
            <a:off x="838200" y="3695700"/>
            <a:ext cx="90678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Tanto David como Pablo estaban agradecidos de haber sido librados de la muerte inmediata, pero también enfrentaron la eternidad con esperanza y confianza (2 Samuel 12:19–23; 2 Timoteo 4:8,18). ¿Qué lecciones podemos aprender de esto?</a:t>
            </a:r>
          </a:p>
        </p:txBody>
      </p:sp>
    </p:spTree>
    <p:extLst>
      <p:ext uri="{BB962C8B-B14F-4D97-AF65-F5344CB8AC3E}">
        <p14:creationId xmlns:p14="http://schemas.microsoft.com/office/powerpoint/2010/main" val="530373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Isaías 11:6–10; 65:25</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85800" y="3771900"/>
            <a:ext cx="90678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imagina la vida en perfecta paz terrenal durante el Reinado del Milenio?</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Después de estudiar los leones en la Biblia, ¿por qué piensa que Jesús es descrito en Apocalipsis 5:5 como el «León de la tribu de Judá»? (Véase Génesis 49:8-12).</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990600" y="3314700"/>
            <a:ext cx="7696200" cy="5755422"/>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400" noProof="1">
                <a:solidFill>
                  <a:schemeClr val="bg1"/>
                </a:solidFill>
                <a:latin typeface="Corbel" panose="020B0503020204020204" pitchFamily="34" charset="0"/>
              </a:rPr>
              <a:t>Elija una idea de la lección de hoy y compártala con alguién esta semana.</a:t>
            </a:r>
          </a:p>
          <a:p>
            <a:pPr marL="285750" indent="-285750">
              <a:buFont typeface="Arial" panose="020B0604020202020204" pitchFamily="34" charset="0"/>
              <a:buChar char="•"/>
            </a:pPr>
            <a:r>
              <a:rPr lang="es-ES_tradnl" sz="3400" noProof="1">
                <a:solidFill>
                  <a:schemeClr val="bg1"/>
                </a:solidFill>
                <a:latin typeface="Corbel" panose="020B0503020204020204" pitchFamily="34" charset="0"/>
              </a:rPr>
              <a:t>Observe a los leones, o dedique tiempo a ver videos o a leer más sobre ellos. ¿Qué principios espirituales puede aprender de sus caracterásticas y comportamientos dados por Dios?</a:t>
            </a:r>
          </a:p>
          <a:p>
            <a:pPr marL="285750" indent="-285750">
              <a:buFont typeface="Arial" panose="020B0604020202020204" pitchFamily="34" charset="0"/>
              <a:buChar char="•"/>
            </a:pPr>
            <a:r>
              <a:rPr lang="es-ES_tradnl" sz="3400" noProof="1">
                <a:solidFill>
                  <a:schemeClr val="bg1"/>
                </a:solidFill>
                <a:latin typeface="Corbel" panose="020B0503020204020204" pitchFamily="34" charset="0"/>
              </a:rPr>
              <a:t>Pida al Espíritu Santo que los llene de sabidur.a y valent.a cada d.a para resistir los ataques del enemigo y fortalecerse en la fe (1 Pedro 5:9).</a:t>
            </a:r>
          </a:p>
        </p:txBody>
      </p:sp>
    </p:spTree>
    <p:extLst>
      <p:ext uri="{BB962C8B-B14F-4D97-AF65-F5344CB8AC3E}">
        <p14:creationId xmlns:p14="http://schemas.microsoft.com/office/powerpoint/2010/main" val="41593531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B174E9D3-9CF7-914F-E58D-E30B558DF05F}"/>
              </a:ext>
            </a:extLst>
          </p:cNvPr>
          <p:cNvSpPr txBox="1"/>
          <p:nvPr/>
        </p:nvSpPr>
        <p:spPr>
          <a:xfrm>
            <a:off x="9681180" y="5905500"/>
            <a:ext cx="7906385" cy="1231106"/>
          </a:xfrm>
          <a:prstGeom prst="rect">
            <a:avLst/>
          </a:prstGeom>
        </p:spPr>
        <p:txBody>
          <a:bodyPr wrap="square" lIns="0" tIns="0" rIns="0" bIns="0" rtlCol="0" anchor="t">
            <a:spAutoFit/>
          </a:bodyPr>
          <a:lstStyle/>
          <a:p>
            <a:r>
              <a:rPr lang="es-ES_tradnl" sz="4000" i="1" noProof="1">
                <a:solidFill>
                  <a:schemeClr val="bg1"/>
                </a:solidFill>
                <a:latin typeface="Corbel" panose="020B0503020204020204" pitchFamily="34" charset="0"/>
              </a:rPr>
              <a:t>Dios da la victoria sobre los feroces ataques del enemigo.</a:t>
            </a:r>
          </a:p>
        </p:txBody>
      </p:sp>
      <p:sp>
        <p:nvSpPr>
          <p:cNvPr id="5" name="TextBox 4">
            <a:extLst>
              <a:ext uri="{FF2B5EF4-FFF2-40B4-BE49-F238E27FC236}">
                <a16:creationId xmlns:a16="http://schemas.microsoft.com/office/drawing/2014/main" id="{31387B7D-1824-7B8A-4993-EA6B91E7E9A1}"/>
              </a:ext>
            </a:extLst>
          </p:cNvPr>
          <p:cNvSpPr txBox="1"/>
          <p:nvPr/>
        </p:nvSpPr>
        <p:spPr>
          <a:xfrm>
            <a:off x="9681179" y="3771900"/>
            <a:ext cx="7906385" cy="1600438"/>
          </a:xfrm>
          <a:prstGeom prst="rect">
            <a:avLst/>
          </a:prstGeom>
        </p:spPr>
        <p:txBody>
          <a:bodyPr wrap="square" lIns="0" tIns="0" rIns="0" bIns="0" rtlCol="0" anchor="t">
            <a:spAutoFit/>
          </a:bodyPr>
          <a:lstStyle/>
          <a:p>
            <a:pPr>
              <a:spcAft>
                <a:spcPts val="3000"/>
              </a:spcAft>
            </a:pPr>
            <a:r>
              <a:rPr lang="es-ES_tradnl" sz="6000" i="0" noProof="1">
                <a:solidFill>
                  <a:schemeClr val="bg1">
                    <a:lumMod val="95000"/>
                  </a:schemeClr>
                </a:solidFill>
                <a:latin typeface="Franklin Gothic Medium" panose="020B0603020102020204" pitchFamily="34" charset="0"/>
              </a:rPr>
              <a:t>LECCIÓN 27</a:t>
            </a:r>
            <a:br>
              <a:rPr lang="es-ES_tradnl" sz="4400" i="0" noProof="1">
                <a:solidFill>
                  <a:schemeClr val="bg1">
                    <a:lumMod val="95000"/>
                  </a:schemeClr>
                </a:solidFill>
                <a:latin typeface="Franklin Gothic Medium" panose="020B0603020102020204" pitchFamily="34" charset="0"/>
              </a:rPr>
            </a:br>
            <a:r>
              <a:rPr lang="es-ES_tradnl" sz="4400" noProof="1">
                <a:solidFill>
                  <a:schemeClr val="bg1">
                    <a:lumMod val="95000"/>
                  </a:schemeClr>
                </a:solidFill>
                <a:latin typeface="Franklin Gothic Medium" panose="020B0603020102020204" pitchFamily="34" charset="0"/>
              </a:rPr>
              <a:t>LOS LEONES EN LA BIBLIA</a:t>
            </a:r>
            <a:endParaRPr lang="es-ES_tradnl" sz="4400" i="0" noProof="1">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553200" y="3713069"/>
            <a:ext cx="6705600" cy="2215991"/>
          </a:xfrm>
          <a:prstGeom prst="rect">
            <a:avLst/>
          </a:prstGeom>
        </p:spPr>
        <p:txBody>
          <a:bodyPr wrap="square" lIns="0" tIns="0" rIns="0" bIns="0" rtlCol="0" anchor="ctr">
            <a:spAutoFit/>
          </a:bodyPr>
          <a:lstStyle/>
          <a:p>
            <a:r>
              <a:rPr lang="es-ES_tradnl" sz="3600" noProof="1">
                <a:solidFill>
                  <a:schemeClr val="bg1"/>
                </a:solidFill>
                <a:latin typeface="Corbel" panose="020B0503020204020204" pitchFamily="34" charset="0"/>
              </a:rPr>
              <a:t>Sed sobrios, y velad; porque vuestro adversario el diablo, como león rugiente, anda alrededor buscando a quien devorar.</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133600" cy="369332"/>
          </a:xfrm>
          <a:prstGeom prst="rect">
            <a:avLst/>
          </a:prstGeom>
          <a:noFill/>
        </p:spPr>
        <p:txBody>
          <a:bodyPr wrap="square">
            <a:spAutoFit/>
          </a:bodyPr>
          <a:lstStyle/>
          <a:p>
            <a:pPr algn="ctr"/>
            <a:r>
              <a:rPr lang="es-ES_tradnl" sz="1800" noProof="1">
                <a:solidFill>
                  <a:srgbClr val="FFFFFF"/>
                </a:solidFill>
                <a:latin typeface="Franklin Gothic Medium" panose="020B0603020102020204" pitchFamily="34" charset="0"/>
              </a:rPr>
              <a:t>(RV–1960)</a:t>
            </a:r>
            <a:endParaRPr lang="es-ES_tradnl" noProof="1"/>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8686800" cy="974626"/>
          </a:xfrm>
          <a:prstGeom prst="rect">
            <a:avLst/>
          </a:prstGeom>
        </p:spPr>
        <p:txBody>
          <a:bodyPr wrap="square"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DAVID PROTEGE EL REBAÑO</a:t>
            </a:r>
          </a:p>
          <a:p>
            <a:pPr>
              <a:lnSpc>
                <a:spcPts val="3840"/>
              </a:lnSpc>
            </a:pPr>
            <a:r>
              <a:rPr lang="es-ES_tradnl" sz="3200" spc="160" noProof="1">
                <a:solidFill>
                  <a:srgbClr val="FFFFFF"/>
                </a:solidFill>
                <a:latin typeface="Franklin Gothic Medium" panose="020B0603020102020204" pitchFamily="34" charset="0"/>
              </a:rPr>
              <a:t>1 Samuel 17:33–37</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95700"/>
            <a:ext cx="88392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¿Qué victorias de Dios ha experimentado? ¿Cómo pueden esas experiencias fortalecer su fe para las batallas que le esperan?</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¿En qué áreas es más vulnerable al ataque del enemigo? ¿Cómo puede fortalecer esas áreas?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s-ES_tradnl" noProof="1"/>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8416495" cy="967894"/>
          </a:xfrm>
          <a:prstGeom prst="rect">
            <a:avLst/>
          </a:prstGeom>
        </p:spPr>
        <p:txBody>
          <a:bodyPr wrap="square"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1 Samuel 17:33–37</a:t>
            </a:r>
          </a:p>
          <a:p>
            <a:pPr>
              <a:lnSpc>
                <a:spcPts val="4160"/>
              </a:lnSpc>
            </a:pPr>
            <a:endParaRPr lang="es-ES_tradnl" sz="2600" spc="169" noProof="1">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8"/>
            <a:ext cx="7578295" cy="487313"/>
          </a:xfrm>
          <a:prstGeom prst="rect">
            <a:avLst/>
          </a:prstGeom>
        </p:spPr>
        <p:txBody>
          <a:bodyPr wrap="square"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DAVID PROTEGE EL REBAÑO</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8416495" cy="498278"/>
          </a:xfrm>
          <a:prstGeom prst="rect">
            <a:avLst/>
          </a:prstGeom>
        </p:spPr>
        <p:txBody>
          <a:bodyPr wrap="square"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2 Samuel 23:20–22</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LAS HAZAÑAS DE BENAÍA</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848100"/>
            <a:ext cx="88392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rPr>
              <a:t>¿Por qué cree que la Biblia incluye detalles sobre las hazañas de Benaía?</a:t>
            </a:r>
          </a:p>
          <a:p>
            <a:pPr marL="285750" indent="-285750">
              <a:buFont typeface="Arial" panose="020B0604020202020204" pitchFamily="34" charset="0"/>
              <a:buChar char="•"/>
            </a:pPr>
            <a:r>
              <a:rPr lang="es-ES_tradnl" sz="3600" noProof="1">
                <a:solidFill>
                  <a:schemeClr val="bg1"/>
                </a:solidFill>
              </a:rPr>
              <a:t>Lea 2 Corintios 10:3–5. ¿Cómo describe Pablo las batallas que los creyentes como nosotros libramos en esta era del Nuevo Testamento?</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56518" y="5684730"/>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Salmo 22:11–31</a:t>
            </a:r>
          </a:p>
        </p:txBody>
      </p:sp>
      <p:sp>
        <p:nvSpPr>
          <p:cNvPr id="5" name="TextBox 6">
            <a:extLst>
              <a:ext uri="{FF2B5EF4-FFF2-40B4-BE49-F238E27FC236}">
                <a16:creationId xmlns:a16="http://schemas.microsoft.com/office/drawing/2014/main" id="{FB67BC36-FF11-8150-B054-E3F014E098FD}"/>
              </a:ext>
            </a:extLst>
          </p:cNvPr>
          <p:cNvSpPr txBox="1"/>
          <p:nvPr/>
        </p:nvSpPr>
        <p:spPr>
          <a:xfrm>
            <a:off x="9434747" y="5170203"/>
            <a:ext cx="7160301" cy="487313"/>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DAVID PROFETIZA LIBERACIÓN</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762000" y="4305300"/>
            <a:ext cx="9220200" cy="2215991"/>
          </a:xfrm>
          <a:prstGeom prst="rect">
            <a:avLst/>
          </a:prstGeom>
        </p:spPr>
        <p:txBody>
          <a:bodyPr wrap="square" lIns="0" tIns="0" rIns="0" bIns="0" rtlCol="0" anchor="t">
            <a:spAutoFit/>
          </a:bodyPr>
          <a:lstStyle/>
          <a:p>
            <a:r>
              <a:rPr lang="es-ES_tradnl" sz="3600" noProof="1">
                <a:solidFill>
                  <a:schemeClr val="bg1"/>
                </a:solidFill>
                <a:latin typeface="Corbel" panose="020B0503020204020204" pitchFamily="34" charset="0"/>
              </a:rPr>
              <a:t>¿Cómo lo ha ayudado Dios a soportar el estrés o el peligro?</a:t>
            </a:r>
          </a:p>
          <a:p>
            <a:r>
              <a:rPr lang="es-ES_tradnl" sz="3600" noProof="1">
                <a:solidFill>
                  <a:schemeClr val="bg1"/>
                </a:solidFill>
                <a:latin typeface="Corbel" panose="020B0503020204020204" pitchFamily="34" charset="0"/>
              </a:rPr>
              <a:t>¿Por qué cree que la perspectiva de David cambió en el Salmo 22:22?</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22020</TotalTime>
  <Words>2055</Words>
  <Application>Microsoft Macintosh PowerPoint</Application>
  <PresentationFormat>Custom</PresentationFormat>
  <Paragraphs>148</Paragraphs>
  <Slides>16</Slides>
  <Notes>16</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16</vt:i4>
      </vt:variant>
    </vt:vector>
  </HeadingPairs>
  <TitlesOfParts>
    <vt:vector size="27" baseType="lpstr">
      <vt:lpstr>Arial</vt:lpstr>
      <vt:lpstr>Calibri</vt:lpstr>
      <vt:lpstr>Corbel</vt:lpstr>
      <vt:lpstr>Franklin Gothic Book</vt:lpstr>
      <vt:lpstr>Franklin Gothic Medium</vt:lpstr>
      <vt:lpstr>Helvetica</vt:lpstr>
      <vt:lpstr>Minion Pro</vt:lpstr>
      <vt:lpstr>system-ui</vt:lpstr>
      <vt:lpstr>Times</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Tobar, Malena</cp:lastModifiedBy>
  <cp:revision>5</cp:revision>
  <dcterms:created xsi:type="dcterms:W3CDTF">2023-08-11T18:12:45Z</dcterms:created>
  <dcterms:modified xsi:type="dcterms:W3CDTF">2026-04-15T17:48:37Z</dcterms:modified>
  <dc:identifier>DAEvRMTdTXk</dc:identifier>
</cp:coreProperties>
</file>