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handoutMasterIdLst>
    <p:handoutMasterId r:id="rId23"/>
  </p:handoutMasterIdLst>
  <p:sldIdLst>
    <p:sldId id="264" r:id="rId3"/>
    <p:sldId id="282" r:id="rId4"/>
    <p:sldId id="266" r:id="rId5"/>
    <p:sldId id="267" r:id="rId6"/>
    <p:sldId id="276" r:id="rId7"/>
    <p:sldId id="268" r:id="rId8"/>
    <p:sldId id="277" r:id="rId9"/>
    <p:sldId id="269" r:id="rId10"/>
    <p:sldId id="278" r:id="rId11"/>
    <p:sldId id="292" r:id="rId12"/>
    <p:sldId id="291" r:id="rId13"/>
    <p:sldId id="271" r:id="rId14"/>
    <p:sldId id="280" r:id="rId15"/>
    <p:sldId id="272" r:id="rId16"/>
    <p:sldId id="279" r:id="rId17"/>
    <p:sldId id="273" r:id="rId18"/>
    <p:sldId id="284" r:id="rId19"/>
    <p:sldId id="283" r:id="rId20"/>
    <p:sldId id="288" r:id="rId21"/>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32730C-2D38-B64D-9E2C-717BB716EA24}" v="2" dt="2026-04-15T17:49:03.5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66986" autoAdjust="0"/>
  </p:normalViewPr>
  <p:slideViewPr>
    <p:cSldViewPr>
      <p:cViewPr varScale="1">
        <p:scale>
          <a:sx n="55" d="100"/>
          <a:sy n="55" d="100"/>
        </p:scale>
        <p:origin x="2008" y="200"/>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bar, Malena" userId="9230a1f3-c5c2-40c2-b18e-6efb2e99c739" providerId="ADAL" clId="{51A41E0A-7C73-5A3A-AF27-64F1971112DD}"/>
    <pc:docChg chg="custSel delSld modSld modMainMaster">
      <pc:chgData name="Tobar, Malena" userId="9230a1f3-c5c2-40c2-b18e-6efb2e99c739" providerId="ADAL" clId="{51A41E0A-7C73-5A3A-AF27-64F1971112DD}" dt="2026-04-15T17:49:09.066" v="469" actId="20577"/>
      <pc:docMkLst>
        <pc:docMk/>
      </pc:docMkLst>
      <pc:sldChg chg="modNotesTx">
        <pc:chgData name="Tobar, Malena" userId="9230a1f3-c5c2-40c2-b18e-6efb2e99c739" providerId="ADAL" clId="{51A41E0A-7C73-5A3A-AF27-64F1971112DD}" dt="2026-04-15T17:49:09.066" v="469" actId="20577"/>
        <pc:sldMkLst>
          <pc:docMk/>
          <pc:sldMk cId="336364739" sldId="264"/>
        </pc:sldMkLst>
      </pc:sldChg>
      <pc:sldChg chg="modSp mod modNotesTx">
        <pc:chgData name="Tobar, Malena" userId="9230a1f3-c5c2-40c2-b18e-6efb2e99c739" providerId="ADAL" clId="{51A41E0A-7C73-5A3A-AF27-64F1971112DD}" dt="2026-04-02T16:40:27.798" v="171" actId="20577"/>
        <pc:sldMkLst>
          <pc:docMk/>
          <pc:sldMk cId="4250189459" sldId="266"/>
        </pc:sldMkLst>
        <pc:spChg chg="mod">
          <ac:chgData name="Tobar, Malena" userId="9230a1f3-c5c2-40c2-b18e-6efb2e99c739" providerId="ADAL" clId="{51A41E0A-7C73-5A3A-AF27-64F1971112DD}" dt="2026-04-02T16:36:41.783" v="33" actId="20577"/>
          <ac:spMkLst>
            <pc:docMk/>
            <pc:sldMk cId="4250189459" sldId="266"/>
            <ac:spMk id="2" creationId="{17CEBE55-9D7B-29C1-4EAF-3D818B8B8F10}"/>
          </ac:spMkLst>
        </pc:spChg>
        <pc:spChg chg="mod">
          <ac:chgData name="Tobar, Malena" userId="9230a1f3-c5c2-40c2-b18e-6efb2e99c739" providerId="ADAL" clId="{51A41E0A-7C73-5A3A-AF27-64F1971112DD}" dt="2026-04-02T16:37:06.496" v="38" actId="14100"/>
          <ac:spMkLst>
            <pc:docMk/>
            <pc:sldMk cId="4250189459" sldId="266"/>
            <ac:spMk id="3" creationId="{52E75411-0B3F-EF43-C5EA-751068CFF745}"/>
          </ac:spMkLst>
        </pc:spChg>
      </pc:sldChg>
      <pc:sldChg chg="modSp mod modNotesTx">
        <pc:chgData name="Tobar, Malena" userId="9230a1f3-c5c2-40c2-b18e-6efb2e99c739" providerId="ADAL" clId="{51A41E0A-7C73-5A3A-AF27-64F1971112DD}" dt="2026-04-02T16:38:34.962" v="98" actId="20577"/>
        <pc:sldMkLst>
          <pc:docMk/>
          <pc:sldMk cId="2940124673" sldId="267"/>
        </pc:sldMkLst>
        <pc:spChg chg="mod">
          <ac:chgData name="Tobar, Malena" userId="9230a1f3-c5c2-40c2-b18e-6efb2e99c739" providerId="ADAL" clId="{51A41E0A-7C73-5A3A-AF27-64F1971112DD}" dt="2026-04-02T16:38:34.962" v="98" actId="20577"/>
          <ac:spMkLst>
            <pc:docMk/>
            <pc:sldMk cId="2940124673" sldId="267"/>
            <ac:spMk id="5" creationId="{FB67BC36-FF11-8150-B054-E3F014E098FD}"/>
          </ac:spMkLst>
        </pc:spChg>
      </pc:sldChg>
      <pc:sldChg chg="addSp delSp modSp mod modNotesTx">
        <pc:chgData name="Tobar, Malena" userId="9230a1f3-c5c2-40c2-b18e-6efb2e99c739" providerId="ADAL" clId="{51A41E0A-7C73-5A3A-AF27-64F1971112DD}" dt="2026-04-02T16:39:34.471" v="139" actId="20577"/>
        <pc:sldMkLst>
          <pc:docMk/>
          <pc:sldMk cId="3734570181" sldId="268"/>
        </pc:sldMkLst>
        <pc:spChg chg="add mod">
          <ac:chgData name="Tobar, Malena" userId="9230a1f3-c5c2-40c2-b18e-6efb2e99c739" providerId="ADAL" clId="{51A41E0A-7C73-5A3A-AF27-64F1971112DD}" dt="2026-04-02T16:38:48.131" v="102" actId="1076"/>
          <ac:spMkLst>
            <pc:docMk/>
            <pc:sldMk cId="3734570181" sldId="268"/>
            <ac:spMk id="2" creationId="{AB3A843B-0A0D-FA48-5338-7BA1B0516B5C}"/>
          </ac:spMkLst>
        </pc:spChg>
        <pc:spChg chg="mod">
          <ac:chgData name="Tobar, Malena" userId="9230a1f3-c5c2-40c2-b18e-6efb2e99c739" providerId="ADAL" clId="{51A41E0A-7C73-5A3A-AF27-64F1971112DD}" dt="2026-04-02T16:38:53.895" v="111" actId="20577"/>
          <ac:spMkLst>
            <pc:docMk/>
            <pc:sldMk cId="3734570181" sldId="268"/>
            <ac:spMk id="6" creationId="{F0007A59-C0AE-7C55-2754-C92195DFE286}"/>
          </ac:spMkLst>
        </pc:spChg>
        <pc:spChg chg="mod">
          <ac:chgData name="Tobar, Malena" userId="9230a1f3-c5c2-40c2-b18e-6efb2e99c739" providerId="ADAL" clId="{51A41E0A-7C73-5A3A-AF27-64F1971112DD}" dt="2026-04-02T16:39:34.471" v="139" actId="20577"/>
          <ac:spMkLst>
            <pc:docMk/>
            <pc:sldMk cId="3734570181" sldId="268"/>
            <ac:spMk id="7" creationId="{1CFCE852-AEAB-9DE9-6936-21CAFE062AD6}"/>
          </ac:spMkLst>
        </pc:spChg>
      </pc:sldChg>
      <pc:sldChg chg="modSp mod">
        <pc:chgData name="Tobar, Malena" userId="9230a1f3-c5c2-40c2-b18e-6efb2e99c739" providerId="ADAL" clId="{51A41E0A-7C73-5A3A-AF27-64F1971112DD}" dt="2026-04-02T16:41:23.416" v="201" actId="20577"/>
        <pc:sldMkLst>
          <pc:docMk/>
          <pc:sldMk cId="1294655604" sldId="269"/>
        </pc:sldMkLst>
        <pc:spChg chg="mod">
          <ac:chgData name="Tobar, Malena" userId="9230a1f3-c5c2-40c2-b18e-6efb2e99c739" providerId="ADAL" clId="{51A41E0A-7C73-5A3A-AF27-64F1971112DD}" dt="2026-04-02T16:41:23.416" v="201" actId="20577"/>
          <ac:spMkLst>
            <pc:docMk/>
            <pc:sldMk cId="1294655604" sldId="269"/>
            <ac:spMk id="5" creationId="{FB67BC36-FF11-8150-B054-E3F014E098FD}"/>
          </ac:spMkLst>
        </pc:spChg>
      </pc:sldChg>
      <pc:sldChg chg="modSp mod modNotesTx">
        <pc:chgData name="Tobar, Malena" userId="9230a1f3-c5c2-40c2-b18e-6efb2e99c739" providerId="ADAL" clId="{51A41E0A-7C73-5A3A-AF27-64F1971112DD}" dt="2026-04-02T17:44:40.143" v="320" actId="20577"/>
        <pc:sldMkLst>
          <pc:docMk/>
          <pc:sldMk cId="2340130936" sldId="271"/>
        </pc:sldMkLst>
        <pc:spChg chg="mod">
          <ac:chgData name="Tobar, Malena" userId="9230a1f3-c5c2-40c2-b18e-6efb2e99c739" providerId="ADAL" clId="{51A41E0A-7C73-5A3A-AF27-64F1971112DD}" dt="2026-04-02T16:44:23.691" v="297" actId="20577"/>
          <ac:spMkLst>
            <pc:docMk/>
            <pc:sldMk cId="2340130936" sldId="271"/>
            <ac:spMk id="4" creationId="{89677ECE-FE3D-A8A6-03A9-2F04A0A9F2DE}"/>
          </ac:spMkLst>
        </pc:spChg>
        <pc:spChg chg="mod">
          <ac:chgData name="Tobar, Malena" userId="9230a1f3-c5c2-40c2-b18e-6efb2e99c739" providerId="ADAL" clId="{51A41E0A-7C73-5A3A-AF27-64F1971112DD}" dt="2026-04-02T17:44:40.143" v="320" actId="20577"/>
          <ac:spMkLst>
            <pc:docMk/>
            <pc:sldMk cId="2340130936" sldId="271"/>
            <ac:spMk id="5" creationId="{FB67BC36-FF11-8150-B054-E3F014E098FD}"/>
          </ac:spMkLst>
        </pc:spChg>
      </pc:sldChg>
      <pc:sldChg chg="addSp delSp modSp mod modNotesTx">
        <pc:chgData name="Tobar, Malena" userId="9230a1f3-c5c2-40c2-b18e-6efb2e99c739" providerId="ADAL" clId="{51A41E0A-7C73-5A3A-AF27-64F1971112DD}" dt="2026-04-02T18:26:31.958" v="463" actId="790"/>
        <pc:sldMkLst>
          <pc:docMk/>
          <pc:sldMk cId="2515943933" sldId="272"/>
        </pc:sldMkLst>
        <pc:spChg chg="add mod">
          <ac:chgData name="Tobar, Malena" userId="9230a1f3-c5c2-40c2-b18e-6efb2e99c739" providerId="ADAL" clId="{51A41E0A-7C73-5A3A-AF27-64F1971112DD}" dt="2026-04-02T17:45:11.268" v="329" actId="1076"/>
          <ac:spMkLst>
            <pc:docMk/>
            <pc:sldMk cId="2515943933" sldId="272"/>
            <ac:spMk id="2" creationId="{303D59FD-12A3-ED47-F51F-9F0E4465EB4D}"/>
          </ac:spMkLst>
        </pc:spChg>
        <pc:spChg chg="add mod">
          <ac:chgData name="Tobar, Malena" userId="9230a1f3-c5c2-40c2-b18e-6efb2e99c739" providerId="ADAL" clId="{51A41E0A-7C73-5A3A-AF27-64F1971112DD}" dt="2026-04-02T17:45:11.268" v="329" actId="1076"/>
          <ac:spMkLst>
            <pc:docMk/>
            <pc:sldMk cId="2515943933" sldId="272"/>
            <ac:spMk id="3" creationId="{DD0A2A6B-C2A8-AA0B-9EEF-6420B85EC62F}"/>
          </ac:spMkLst>
        </pc:spChg>
        <pc:spChg chg="mod">
          <ac:chgData name="Tobar, Malena" userId="9230a1f3-c5c2-40c2-b18e-6efb2e99c739" providerId="ADAL" clId="{51A41E0A-7C73-5A3A-AF27-64F1971112DD}" dt="2026-04-02T17:45:14.330" v="334" actId="20577"/>
          <ac:spMkLst>
            <pc:docMk/>
            <pc:sldMk cId="2515943933" sldId="272"/>
            <ac:spMk id="6" creationId="{F0007A59-C0AE-7C55-2754-C92195DFE286}"/>
          </ac:spMkLst>
        </pc:spChg>
        <pc:spChg chg="mod">
          <ac:chgData name="Tobar, Malena" userId="9230a1f3-c5c2-40c2-b18e-6efb2e99c739" providerId="ADAL" clId="{51A41E0A-7C73-5A3A-AF27-64F1971112DD}" dt="2026-04-02T17:46:01.058" v="361" actId="20577"/>
          <ac:spMkLst>
            <pc:docMk/>
            <pc:sldMk cId="2515943933" sldId="272"/>
            <ac:spMk id="7" creationId="{1CFCE852-AEAB-9DE9-6936-21CAFE062AD6}"/>
          </ac:spMkLst>
        </pc:spChg>
      </pc:sldChg>
      <pc:sldChg chg="modSp mod">
        <pc:chgData name="Tobar, Malena" userId="9230a1f3-c5c2-40c2-b18e-6efb2e99c739" providerId="ADAL" clId="{51A41E0A-7C73-5A3A-AF27-64F1971112DD}" dt="2026-04-02T17:47:43.420" v="411" actId="255"/>
        <pc:sldMkLst>
          <pc:docMk/>
          <pc:sldMk cId="4159353120" sldId="273"/>
        </pc:sldMkLst>
        <pc:spChg chg="mod">
          <ac:chgData name="Tobar, Malena" userId="9230a1f3-c5c2-40c2-b18e-6efb2e99c739" providerId="ADAL" clId="{51A41E0A-7C73-5A3A-AF27-64F1971112DD}" dt="2026-04-02T17:47:43.420" v="411" actId="255"/>
          <ac:spMkLst>
            <pc:docMk/>
            <pc:sldMk cId="4159353120" sldId="273"/>
            <ac:spMk id="2" creationId="{B19A42F2-53C9-3143-2F80-8C7D3D5FFE3C}"/>
          </ac:spMkLst>
        </pc:spChg>
      </pc:sldChg>
      <pc:sldChg chg="modSp mod">
        <pc:chgData name="Tobar, Malena" userId="9230a1f3-c5c2-40c2-b18e-6efb2e99c739" providerId="ADAL" clId="{51A41E0A-7C73-5A3A-AF27-64F1971112DD}" dt="2026-04-02T16:38:18.276" v="66" actId="2711"/>
        <pc:sldMkLst>
          <pc:docMk/>
          <pc:sldMk cId="593240637" sldId="276"/>
        </pc:sldMkLst>
        <pc:spChg chg="mod">
          <ac:chgData name="Tobar, Malena" userId="9230a1f3-c5c2-40c2-b18e-6efb2e99c739" providerId="ADAL" clId="{51A41E0A-7C73-5A3A-AF27-64F1971112DD}" dt="2026-04-02T16:38:18.276" v="66" actId="2711"/>
          <ac:spMkLst>
            <pc:docMk/>
            <pc:sldMk cId="593240637" sldId="276"/>
            <ac:spMk id="4" creationId="{ECC82F32-4CA5-5ACC-C7E4-CE13521B95DE}"/>
          </ac:spMkLst>
        </pc:spChg>
      </pc:sldChg>
      <pc:sldChg chg="modSp mod">
        <pc:chgData name="Tobar, Malena" userId="9230a1f3-c5c2-40c2-b18e-6efb2e99c739" providerId="ADAL" clId="{51A41E0A-7C73-5A3A-AF27-64F1971112DD}" dt="2026-04-02T16:39:49.929" v="144" actId="207"/>
        <pc:sldMkLst>
          <pc:docMk/>
          <pc:sldMk cId="3031513542" sldId="277"/>
        </pc:sldMkLst>
        <pc:spChg chg="mod">
          <ac:chgData name="Tobar, Malena" userId="9230a1f3-c5c2-40c2-b18e-6efb2e99c739" providerId="ADAL" clId="{51A41E0A-7C73-5A3A-AF27-64F1971112DD}" dt="2026-04-02T16:39:49.929" v="144" actId="207"/>
          <ac:spMkLst>
            <pc:docMk/>
            <pc:sldMk cId="3031513542" sldId="277"/>
            <ac:spMk id="2" creationId="{5901AE7E-0EA7-0335-10CC-7D4247FBC080}"/>
          </ac:spMkLst>
        </pc:spChg>
      </pc:sldChg>
      <pc:sldChg chg="modSp mod modNotesTx">
        <pc:chgData name="Tobar, Malena" userId="9230a1f3-c5c2-40c2-b18e-6efb2e99c739" providerId="ADAL" clId="{51A41E0A-7C73-5A3A-AF27-64F1971112DD}" dt="2026-04-02T16:42:39.069" v="251" actId="20577"/>
        <pc:sldMkLst>
          <pc:docMk/>
          <pc:sldMk cId="1853337807" sldId="278"/>
        </pc:sldMkLst>
        <pc:spChg chg="mod">
          <ac:chgData name="Tobar, Malena" userId="9230a1f3-c5c2-40c2-b18e-6efb2e99c739" providerId="ADAL" clId="{51A41E0A-7C73-5A3A-AF27-64F1971112DD}" dt="2026-04-02T16:41:38.181" v="206" actId="2711"/>
          <ac:spMkLst>
            <pc:docMk/>
            <pc:sldMk cId="1853337807" sldId="278"/>
            <ac:spMk id="3" creationId="{DBFC6CAD-4787-D29C-9066-E19B93CFC3EC}"/>
          </ac:spMkLst>
        </pc:spChg>
      </pc:sldChg>
      <pc:sldChg chg="modSp mod modNotesTx">
        <pc:chgData name="Tobar, Malena" userId="9230a1f3-c5c2-40c2-b18e-6efb2e99c739" providerId="ADAL" clId="{51A41E0A-7C73-5A3A-AF27-64F1971112DD}" dt="2026-04-02T17:46:56.716" v="404" actId="20577"/>
        <pc:sldMkLst>
          <pc:docMk/>
          <pc:sldMk cId="463717971" sldId="279"/>
        </pc:sldMkLst>
        <pc:spChg chg="mod">
          <ac:chgData name="Tobar, Malena" userId="9230a1f3-c5c2-40c2-b18e-6efb2e99c739" providerId="ADAL" clId="{51A41E0A-7C73-5A3A-AF27-64F1971112DD}" dt="2026-04-02T17:46:14.382" v="366" actId="2711"/>
          <ac:spMkLst>
            <pc:docMk/>
            <pc:sldMk cId="463717971" sldId="279"/>
            <ac:spMk id="2" creationId="{01A54E2C-C814-73DF-E414-610880B284E1}"/>
          </ac:spMkLst>
        </pc:spChg>
      </pc:sldChg>
      <pc:sldChg chg="modSp mod">
        <pc:chgData name="Tobar, Malena" userId="9230a1f3-c5c2-40c2-b18e-6efb2e99c739" providerId="ADAL" clId="{51A41E0A-7C73-5A3A-AF27-64F1971112DD}" dt="2026-04-02T17:44:54.101" v="325" actId="2711"/>
        <pc:sldMkLst>
          <pc:docMk/>
          <pc:sldMk cId="843645801" sldId="280"/>
        </pc:sldMkLst>
        <pc:spChg chg="mod">
          <ac:chgData name="Tobar, Malena" userId="9230a1f3-c5c2-40c2-b18e-6efb2e99c739" providerId="ADAL" clId="{51A41E0A-7C73-5A3A-AF27-64F1971112DD}" dt="2026-04-02T17:44:54.101" v="325" actId="2711"/>
          <ac:spMkLst>
            <pc:docMk/>
            <pc:sldMk cId="843645801" sldId="280"/>
            <ac:spMk id="2" creationId="{77A00FE0-84CA-CA79-4B3C-49D299CD952E}"/>
          </ac:spMkLst>
        </pc:spChg>
      </pc:sldChg>
      <pc:sldChg chg="addSp delSp modSp mod modNotesTx">
        <pc:chgData name="Tobar, Malena" userId="9230a1f3-c5c2-40c2-b18e-6efb2e99c739" providerId="ADAL" clId="{51A41E0A-7C73-5A3A-AF27-64F1971112DD}" dt="2026-04-02T16:35:37.271" v="12" actId="790"/>
        <pc:sldMkLst>
          <pc:docMk/>
          <pc:sldMk cId="4294521893" sldId="282"/>
        </pc:sldMkLst>
        <pc:spChg chg="add mod">
          <ac:chgData name="Tobar, Malena" userId="9230a1f3-c5c2-40c2-b18e-6efb2e99c739" providerId="ADAL" clId="{51A41E0A-7C73-5A3A-AF27-64F1971112DD}" dt="2026-04-02T16:34:47.206" v="6"/>
          <ac:spMkLst>
            <pc:docMk/>
            <pc:sldMk cId="4294521893" sldId="282"/>
            <ac:spMk id="2" creationId="{1D3756DB-FC74-99C2-51CB-D72F9EAD741C}"/>
          </ac:spMkLst>
        </pc:spChg>
        <pc:spChg chg="add mod">
          <ac:chgData name="Tobar, Malena" userId="9230a1f3-c5c2-40c2-b18e-6efb2e99c739" providerId="ADAL" clId="{51A41E0A-7C73-5A3A-AF27-64F1971112DD}" dt="2026-04-02T16:34:47.206" v="6"/>
          <ac:spMkLst>
            <pc:docMk/>
            <pc:sldMk cId="4294521893" sldId="282"/>
            <ac:spMk id="5" creationId="{EBC716DF-906E-C3FB-E589-8664F5826C35}"/>
          </ac:spMkLst>
        </pc:spChg>
      </pc:sldChg>
      <pc:sldChg chg="modSp mod">
        <pc:chgData name="Tobar, Malena" userId="9230a1f3-c5c2-40c2-b18e-6efb2e99c739" providerId="ADAL" clId="{51A41E0A-7C73-5A3A-AF27-64F1971112DD}" dt="2026-04-02T17:48:36.300" v="462" actId="114"/>
        <pc:sldMkLst>
          <pc:docMk/>
          <pc:sldMk cId="2091008181" sldId="284"/>
        </pc:sldMkLst>
        <pc:spChg chg="mod">
          <ac:chgData name="Tobar, Malena" userId="9230a1f3-c5c2-40c2-b18e-6efb2e99c739" providerId="ADAL" clId="{51A41E0A-7C73-5A3A-AF27-64F1971112DD}" dt="2026-04-02T17:48:36.300" v="462" actId="114"/>
          <ac:spMkLst>
            <pc:docMk/>
            <pc:sldMk cId="2091008181" sldId="284"/>
            <ac:spMk id="2" creationId="{CB0310C8-E13E-49A6-E8B7-87D9E7A3C0EA}"/>
          </ac:spMkLst>
        </pc:spChg>
        <pc:spChg chg="mod">
          <ac:chgData name="Tobar, Malena" userId="9230a1f3-c5c2-40c2-b18e-6efb2e99c739" providerId="ADAL" clId="{51A41E0A-7C73-5A3A-AF27-64F1971112DD}" dt="2026-04-02T17:48:15.323" v="455" actId="20577"/>
          <ac:spMkLst>
            <pc:docMk/>
            <pc:sldMk cId="2091008181" sldId="284"/>
            <ac:spMk id="3" creationId="{0F76A27E-B194-9A4C-902F-1B6661D4C273}"/>
          </ac:spMkLst>
        </pc:spChg>
      </pc:sldChg>
      <pc:sldChg chg="modSp mod">
        <pc:chgData name="Tobar, Malena" userId="9230a1f3-c5c2-40c2-b18e-6efb2e99c739" providerId="ADAL" clId="{51A41E0A-7C73-5A3A-AF27-64F1971112DD}" dt="2026-04-02T16:43:17.776" v="284" actId="2711"/>
        <pc:sldMkLst>
          <pc:docMk/>
          <pc:sldMk cId="530373313" sldId="291"/>
        </pc:sldMkLst>
        <pc:spChg chg="mod">
          <ac:chgData name="Tobar, Malena" userId="9230a1f3-c5c2-40c2-b18e-6efb2e99c739" providerId="ADAL" clId="{51A41E0A-7C73-5A3A-AF27-64F1971112DD}" dt="2026-04-02T16:43:17.776" v="284" actId="2711"/>
          <ac:spMkLst>
            <pc:docMk/>
            <pc:sldMk cId="530373313" sldId="291"/>
            <ac:spMk id="3" creationId="{E314F8AA-A969-F0CE-733F-08CD52158261}"/>
          </ac:spMkLst>
        </pc:spChg>
      </pc:sldChg>
      <pc:sldChg chg="addSp delSp modSp mod modNotesTx">
        <pc:chgData name="Tobar, Malena" userId="9230a1f3-c5c2-40c2-b18e-6efb2e99c739" providerId="ADAL" clId="{51A41E0A-7C73-5A3A-AF27-64F1971112DD}" dt="2026-04-02T16:43:52.913" v="288" actId="20577"/>
        <pc:sldMkLst>
          <pc:docMk/>
          <pc:sldMk cId="657166655" sldId="292"/>
        </pc:sldMkLst>
        <pc:spChg chg="add mod">
          <ac:chgData name="Tobar, Malena" userId="9230a1f3-c5c2-40c2-b18e-6efb2e99c739" providerId="ADAL" clId="{51A41E0A-7C73-5A3A-AF27-64F1971112DD}" dt="2026-04-02T16:43:28.176" v="287"/>
          <ac:spMkLst>
            <pc:docMk/>
            <pc:sldMk cId="657166655" sldId="292"/>
            <ac:spMk id="2" creationId="{AC2CD94A-690B-EFA0-E30E-593E10C94E91}"/>
          </ac:spMkLst>
        </pc:spChg>
        <pc:spChg chg="add mod">
          <ac:chgData name="Tobar, Malena" userId="9230a1f3-c5c2-40c2-b18e-6efb2e99c739" providerId="ADAL" clId="{51A41E0A-7C73-5A3A-AF27-64F1971112DD}" dt="2026-04-02T16:43:28.176" v="287"/>
          <ac:spMkLst>
            <pc:docMk/>
            <pc:sldMk cId="657166655" sldId="292"/>
            <ac:spMk id="3" creationId="{5F3700E7-5E58-6561-2FB3-A095AB1DBF88}"/>
          </ac:spMkLst>
        </pc:spChg>
        <pc:spChg chg="mod">
          <ac:chgData name="Tobar, Malena" userId="9230a1f3-c5c2-40c2-b18e-6efb2e99c739" providerId="ADAL" clId="{51A41E0A-7C73-5A3A-AF27-64F1971112DD}" dt="2026-04-02T16:43:05.255" v="279" actId="20577"/>
          <ac:spMkLst>
            <pc:docMk/>
            <pc:sldMk cId="657166655" sldId="292"/>
            <ac:spMk id="7" creationId="{25125C70-90BD-0DAA-6987-EF11A8310C59}"/>
          </ac:spMkLst>
        </pc:spChg>
      </pc:sldChg>
      <pc:sldMasterChg chg="modSldLayout">
        <pc:chgData name="Tobar, Malena" userId="9230a1f3-c5c2-40c2-b18e-6efb2e99c739" providerId="ADAL" clId="{51A41E0A-7C73-5A3A-AF27-64F1971112DD}" dt="2026-04-15T17:49:03.571" v="468" actId="167"/>
        <pc:sldMasterMkLst>
          <pc:docMk/>
          <pc:sldMasterMk cId="0" sldId="2147483648"/>
        </pc:sldMasterMkLst>
        <pc:sldLayoutChg chg="addSp delSp modSp mod">
          <pc:chgData name="Tobar, Malena" userId="9230a1f3-c5c2-40c2-b18e-6efb2e99c739" providerId="ADAL" clId="{51A41E0A-7C73-5A3A-AF27-64F1971112DD}" dt="2026-04-15T17:49:03.571" v="468" actId="167"/>
          <pc:sldLayoutMkLst>
            <pc:docMk/>
            <pc:sldMasterMk cId="0" sldId="2147483648"/>
            <pc:sldLayoutMk cId="0" sldId="2147483655"/>
          </pc:sldLayoutMkLst>
          <pc:spChg chg="add mod">
            <ac:chgData name="Tobar, Malena" userId="9230a1f3-c5c2-40c2-b18e-6efb2e99c739" providerId="ADAL" clId="{51A41E0A-7C73-5A3A-AF27-64F1971112DD}" dt="2026-04-02T16:34:04.181" v="1"/>
            <ac:spMkLst>
              <pc:docMk/>
              <pc:sldMasterMk cId="0" sldId="2147483648"/>
              <pc:sldLayoutMk cId="0" sldId="2147483655"/>
              <ac:spMk id="2" creationId="{661F1714-166C-CFA7-A6B2-3E7B96E36CF6}"/>
            </ac:spMkLst>
          </pc:spChg>
          <pc:picChg chg="add mod">
            <ac:chgData name="Tobar, Malena" userId="9230a1f3-c5c2-40c2-b18e-6efb2e99c739" providerId="ADAL" clId="{51A41E0A-7C73-5A3A-AF27-64F1971112DD}" dt="2026-04-15T17:49:03.571" v="468" actId="167"/>
            <ac:picMkLst>
              <pc:docMk/>
              <pc:sldMasterMk cId="0" sldId="2147483648"/>
              <pc:sldLayoutMk cId="0" sldId="2147483655"/>
              <ac:picMk id="3" creationId="{71409BF8-985D-CF56-379C-92DA5270AB5D}"/>
            </ac:picMkLst>
          </pc:picChg>
          <pc:picChg chg="del">
            <ac:chgData name="Tobar, Malena" userId="9230a1f3-c5c2-40c2-b18e-6efb2e99c739" providerId="ADAL" clId="{51A41E0A-7C73-5A3A-AF27-64F1971112DD}" dt="2026-04-15T17:48:59.631" v="466" actId="478"/>
            <ac:picMkLst>
              <pc:docMk/>
              <pc:sldMasterMk cId="0" sldId="2147483648"/>
              <pc:sldLayoutMk cId="0" sldId="2147483655"/>
              <ac:picMk id="4" creationId="{1F6814BD-686A-B812-9E55-F787AD7221DC}"/>
            </ac:picMkLst>
          </pc:picChg>
        </pc:sldLayoutChg>
      </pc:sldMasterChg>
      <pc:sldMasterChg chg="modSldLayout">
        <pc:chgData name="Tobar, Malena" userId="9230a1f3-c5c2-40c2-b18e-6efb2e99c739" providerId="ADAL" clId="{51A41E0A-7C73-5A3A-AF27-64F1971112DD}" dt="2026-04-02T16:36:21.551" v="26" actId="20577"/>
        <pc:sldMasterMkLst>
          <pc:docMk/>
          <pc:sldMasterMk cId="2113399045" sldId="2147483660"/>
        </pc:sldMasterMkLst>
        <pc:sldLayoutChg chg="addSp delSp modSp mod">
          <pc:chgData name="Tobar, Malena" userId="9230a1f3-c5c2-40c2-b18e-6efb2e99c739" providerId="ADAL" clId="{51A41E0A-7C73-5A3A-AF27-64F1971112DD}" dt="2026-04-02T16:36:21.551" v="26" actId="20577"/>
          <pc:sldLayoutMkLst>
            <pc:docMk/>
            <pc:sldMasterMk cId="2113399045" sldId="2147483660"/>
            <pc:sldLayoutMk cId="2923927821" sldId="2147483662"/>
          </pc:sldLayoutMkLst>
          <pc:spChg chg="add mod">
            <ac:chgData name="Tobar, Malena" userId="9230a1f3-c5c2-40c2-b18e-6efb2e99c739" providerId="ADAL" clId="{51A41E0A-7C73-5A3A-AF27-64F1971112DD}" dt="2026-04-02T16:36:21.551" v="26" actId="20577"/>
            <ac:spMkLst>
              <pc:docMk/>
              <pc:sldMasterMk cId="2113399045" sldId="2147483660"/>
              <pc:sldLayoutMk cId="2923927821" sldId="2147483662"/>
              <ac:spMk id="2" creationId="{5366A7E8-CBAB-DBF7-9DDE-1A48525C2341}"/>
            </ac:spMkLst>
          </pc:spChg>
        </pc:sldLayoutChg>
      </pc:sldMasterChg>
    </pc:docChg>
  </pc:docChgLst>
  <pc:docChgLst>
    <pc:chgData name="Munoz, Veronica" userId="5b43848e-9a5b-405f-ada2-211c5dcd9bb6" providerId="ADAL" clId="{100583E6-D121-51F8-AEE8-54C62E13F8AF}"/>
    <pc:docChg chg="modSld modMainMaster">
      <pc:chgData name="Munoz, Veronica" userId="5b43848e-9a5b-405f-ada2-211c5dcd9bb6" providerId="ADAL" clId="{100583E6-D121-51F8-AEE8-54C62E13F8AF}" dt="2026-04-14T20:27:56.746" v="28" actId="20577"/>
      <pc:docMkLst>
        <pc:docMk/>
      </pc:docMkLst>
      <pc:sldChg chg="modNotesTx">
        <pc:chgData name="Munoz, Veronica" userId="5b43848e-9a5b-405f-ada2-211c5dcd9bb6" providerId="ADAL" clId="{100583E6-D121-51F8-AEE8-54C62E13F8AF}" dt="2026-04-14T19:07:11.497" v="11" actId="20577"/>
        <pc:sldMkLst>
          <pc:docMk/>
          <pc:sldMk cId="336364739" sldId="264"/>
        </pc:sldMkLst>
      </pc:sldChg>
      <pc:sldChg chg="modSp mod modNotesTx">
        <pc:chgData name="Munoz, Veronica" userId="5b43848e-9a5b-405f-ada2-211c5dcd9bb6" providerId="ADAL" clId="{100583E6-D121-51F8-AEE8-54C62E13F8AF}" dt="2026-04-14T19:10:30.516" v="13" actId="790"/>
        <pc:sldMkLst>
          <pc:docMk/>
          <pc:sldMk cId="4250189459" sldId="266"/>
        </pc:sldMkLst>
        <pc:spChg chg="mod">
          <ac:chgData name="Munoz, Veronica" userId="5b43848e-9a5b-405f-ada2-211c5dcd9bb6" providerId="ADAL" clId="{100583E6-D121-51F8-AEE8-54C62E13F8AF}" dt="2026-04-14T19:08:15.451" v="12" actId="790"/>
          <ac:spMkLst>
            <pc:docMk/>
            <pc:sldMk cId="4250189459" sldId="266"/>
            <ac:spMk id="2" creationId="{17CEBE55-9D7B-29C1-4EAF-3D818B8B8F10}"/>
          </ac:spMkLst>
        </pc:spChg>
        <pc:spChg chg="mod">
          <ac:chgData name="Munoz, Veronica" userId="5b43848e-9a5b-405f-ada2-211c5dcd9bb6" providerId="ADAL" clId="{100583E6-D121-51F8-AEE8-54C62E13F8AF}" dt="2026-04-14T19:08:15.451" v="12" actId="790"/>
          <ac:spMkLst>
            <pc:docMk/>
            <pc:sldMk cId="4250189459" sldId="266"/>
            <ac:spMk id="3" creationId="{52E75411-0B3F-EF43-C5EA-751068CFF745}"/>
          </ac:spMkLst>
        </pc:spChg>
      </pc:sldChg>
      <pc:sldChg chg="modSp mod modNotesTx">
        <pc:chgData name="Munoz, Veronica" userId="5b43848e-9a5b-405f-ada2-211c5dcd9bb6" providerId="ADAL" clId="{100583E6-D121-51F8-AEE8-54C62E13F8AF}" dt="2026-04-14T19:31:08.151" v="14" actId="27107"/>
        <pc:sldMkLst>
          <pc:docMk/>
          <pc:sldMk cId="2940124673" sldId="267"/>
        </pc:sldMkLst>
        <pc:spChg chg="mod">
          <ac:chgData name="Munoz, Veronica" userId="5b43848e-9a5b-405f-ada2-211c5dcd9bb6" providerId="ADAL" clId="{100583E6-D121-51F8-AEE8-54C62E13F8AF}" dt="2026-04-14T19:08:15.451" v="12" actId="790"/>
          <ac:spMkLst>
            <pc:docMk/>
            <pc:sldMk cId="2940124673" sldId="267"/>
            <ac:spMk id="5" creationId="{FB67BC36-FF11-8150-B054-E3F014E098FD}"/>
          </ac:spMkLst>
        </pc:spChg>
      </pc:sldChg>
      <pc:sldChg chg="modSp mod modNotesTx">
        <pc:chgData name="Munoz, Veronica" userId="5b43848e-9a5b-405f-ada2-211c5dcd9bb6" providerId="ADAL" clId="{100583E6-D121-51F8-AEE8-54C62E13F8AF}" dt="2026-04-14T19:33:21.855" v="15" actId="790"/>
        <pc:sldMkLst>
          <pc:docMk/>
          <pc:sldMk cId="3734570181" sldId="268"/>
        </pc:sldMkLst>
        <pc:spChg chg="mod">
          <ac:chgData name="Munoz, Veronica" userId="5b43848e-9a5b-405f-ada2-211c5dcd9bb6" providerId="ADAL" clId="{100583E6-D121-51F8-AEE8-54C62E13F8AF}" dt="2026-04-14T19:08:15.451" v="12" actId="790"/>
          <ac:spMkLst>
            <pc:docMk/>
            <pc:sldMk cId="3734570181" sldId="268"/>
            <ac:spMk id="2" creationId="{AB3A843B-0A0D-FA48-5338-7BA1B0516B5C}"/>
          </ac:spMkLst>
        </pc:spChg>
        <pc:spChg chg="mod">
          <ac:chgData name="Munoz, Veronica" userId="5b43848e-9a5b-405f-ada2-211c5dcd9bb6" providerId="ADAL" clId="{100583E6-D121-51F8-AEE8-54C62E13F8AF}" dt="2026-04-14T19:08:15.451" v="12" actId="790"/>
          <ac:spMkLst>
            <pc:docMk/>
            <pc:sldMk cId="3734570181" sldId="268"/>
            <ac:spMk id="6" creationId="{F0007A59-C0AE-7C55-2754-C92195DFE286}"/>
          </ac:spMkLst>
        </pc:spChg>
        <pc:spChg chg="mod">
          <ac:chgData name="Munoz, Veronica" userId="5b43848e-9a5b-405f-ada2-211c5dcd9bb6" providerId="ADAL" clId="{100583E6-D121-51F8-AEE8-54C62E13F8AF}" dt="2026-04-14T19:08:15.451" v="12" actId="790"/>
          <ac:spMkLst>
            <pc:docMk/>
            <pc:sldMk cId="3734570181" sldId="268"/>
            <ac:spMk id="7" creationId="{1CFCE852-AEAB-9DE9-6936-21CAFE062AD6}"/>
          </ac:spMkLst>
        </pc:spChg>
      </pc:sldChg>
      <pc:sldChg chg="modSp mod modNotesTx">
        <pc:chgData name="Munoz, Veronica" userId="5b43848e-9a5b-405f-ada2-211c5dcd9bb6" providerId="ADAL" clId="{100583E6-D121-51F8-AEE8-54C62E13F8AF}" dt="2026-04-14T19:38:09.985" v="17" actId="790"/>
        <pc:sldMkLst>
          <pc:docMk/>
          <pc:sldMk cId="1294655604" sldId="269"/>
        </pc:sldMkLst>
        <pc:spChg chg="mod">
          <ac:chgData name="Munoz, Veronica" userId="5b43848e-9a5b-405f-ada2-211c5dcd9bb6" providerId="ADAL" clId="{100583E6-D121-51F8-AEE8-54C62E13F8AF}" dt="2026-04-14T19:08:15.451" v="12" actId="790"/>
          <ac:spMkLst>
            <pc:docMk/>
            <pc:sldMk cId="1294655604" sldId="269"/>
            <ac:spMk id="4" creationId="{89677ECE-FE3D-A8A6-03A9-2F04A0A9F2DE}"/>
          </ac:spMkLst>
        </pc:spChg>
        <pc:spChg chg="mod">
          <ac:chgData name="Munoz, Veronica" userId="5b43848e-9a5b-405f-ada2-211c5dcd9bb6" providerId="ADAL" clId="{100583E6-D121-51F8-AEE8-54C62E13F8AF}" dt="2026-04-14T19:08:15.451" v="12" actId="790"/>
          <ac:spMkLst>
            <pc:docMk/>
            <pc:sldMk cId="1294655604" sldId="269"/>
            <ac:spMk id="5" creationId="{FB67BC36-FF11-8150-B054-E3F014E098FD}"/>
          </ac:spMkLst>
        </pc:spChg>
      </pc:sldChg>
      <pc:sldChg chg="modSp mod modNotesTx">
        <pc:chgData name="Munoz, Veronica" userId="5b43848e-9a5b-405f-ada2-211c5dcd9bb6" providerId="ADAL" clId="{100583E6-D121-51F8-AEE8-54C62E13F8AF}" dt="2026-04-14T20:08:41.704" v="20" actId="790"/>
        <pc:sldMkLst>
          <pc:docMk/>
          <pc:sldMk cId="2340130936" sldId="271"/>
        </pc:sldMkLst>
        <pc:spChg chg="mod">
          <ac:chgData name="Munoz, Veronica" userId="5b43848e-9a5b-405f-ada2-211c5dcd9bb6" providerId="ADAL" clId="{100583E6-D121-51F8-AEE8-54C62E13F8AF}" dt="2026-04-14T19:08:15.451" v="12" actId="790"/>
          <ac:spMkLst>
            <pc:docMk/>
            <pc:sldMk cId="2340130936" sldId="271"/>
            <ac:spMk id="4" creationId="{89677ECE-FE3D-A8A6-03A9-2F04A0A9F2DE}"/>
          </ac:spMkLst>
        </pc:spChg>
        <pc:spChg chg="mod">
          <ac:chgData name="Munoz, Veronica" userId="5b43848e-9a5b-405f-ada2-211c5dcd9bb6" providerId="ADAL" clId="{100583E6-D121-51F8-AEE8-54C62E13F8AF}" dt="2026-04-14T19:08:15.451" v="12" actId="790"/>
          <ac:spMkLst>
            <pc:docMk/>
            <pc:sldMk cId="2340130936" sldId="271"/>
            <ac:spMk id="5" creationId="{FB67BC36-FF11-8150-B054-E3F014E098FD}"/>
          </ac:spMkLst>
        </pc:spChg>
      </pc:sldChg>
      <pc:sldChg chg="modSp mod">
        <pc:chgData name="Munoz, Veronica" userId="5b43848e-9a5b-405f-ada2-211c5dcd9bb6" providerId="ADAL" clId="{100583E6-D121-51F8-AEE8-54C62E13F8AF}" dt="2026-04-14T19:08:15.451" v="12" actId="790"/>
        <pc:sldMkLst>
          <pc:docMk/>
          <pc:sldMk cId="2515943933" sldId="272"/>
        </pc:sldMkLst>
        <pc:spChg chg="mod">
          <ac:chgData name="Munoz, Veronica" userId="5b43848e-9a5b-405f-ada2-211c5dcd9bb6" providerId="ADAL" clId="{100583E6-D121-51F8-AEE8-54C62E13F8AF}" dt="2026-04-14T19:08:15.451" v="12" actId="790"/>
          <ac:spMkLst>
            <pc:docMk/>
            <pc:sldMk cId="2515943933" sldId="272"/>
            <ac:spMk id="2" creationId="{303D59FD-12A3-ED47-F51F-9F0E4465EB4D}"/>
          </ac:spMkLst>
        </pc:spChg>
        <pc:spChg chg="mod">
          <ac:chgData name="Munoz, Veronica" userId="5b43848e-9a5b-405f-ada2-211c5dcd9bb6" providerId="ADAL" clId="{100583E6-D121-51F8-AEE8-54C62E13F8AF}" dt="2026-04-14T19:08:15.451" v="12" actId="790"/>
          <ac:spMkLst>
            <pc:docMk/>
            <pc:sldMk cId="2515943933" sldId="272"/>
            <ac:spMk id="3" creationId="{DD0A2A6B-C2A8-AA0B-9EEF-6420B85EC62F}"/>
          </ac:spMkLst>
        </pc:spChg>
        <pc:spChg chg="mod">
          <ac:chgData name="Munoz, Veronica" userId="5b43848e-9a5b-405f-ada2-211c5dcd9bb6" providerId="ADAL" clId="{100583E6-D121-51F8-AEE8-54C62E13F8AF}" dt="2026-04-14T19:08:15.451" v="12" actId="790"/>
          <ac:spMkLst>
            <pc:docMk/>
            <pc:sldMk cId="2515943933" sldId="272"/>
            <ac:spMk id="6" creationId="{F0007A59-C0AE-7C55-2754-C92195DFE286}"/>
          </ac:spMkLst>
        </pc:spChg>
        <pc:spChg chg="mod">
          <ac:chgData name="Munoz, Veronica" userId="5b43848e-9a5b-405f-ada2-211c5dcd9bb6" providerId="ADAL" clId="{100583E6-D121-51F8-AEE8-54C62E13F8AF}" dt="2026-04-14T19:08:15.451" v="12" actId="790"/>
          <ac:spMkLst>
            <pc:docMk/>
            <pc:sldMk cId="2515943933" sldId="272"/>
            <ac:spMk id="7" creationId="{1CFCE852-AEAB-9DE9-6936-21CAFE062AD6}"/>
          </ac:spMkLst>
        </pc:spChg>
      </pc:sldChg>
      <pc:sldChg chg="modSp mod modNotesTx">
        <pc:chgData name="Munoz, Veronica" userId="5b43848e-9a5b-405f-ada2-211c5dcd9bb6" providerId="ADAL" clId="{100583E6-D121-51F8-AEE8-54C62E13F8AF}" dt="2026-04-14T20:27:56.746" v="28" actId="20577"/>
        <pc:sldMkLst>
          <pc:docMk/>
          <pc:sldMk cId="4159353120" sldId="273"/>
        </pc:sldMkLst>
        <pc:spChg chg="mod">
          <ac:chgData name="Munoz, Veronica" userId="5b43848e-9a5b-405f-ada2-211c5dcd9bb6" providerId="ADAL" clId="{100583E6-D121-51F8-AEE8-54C62E13F8AF}" dt="2026-04-14T20:25:33.850" v="25" actId="6549"/>
          <ac:spMkLst>
            <pc:docMk/>
            <pc:sldMk cId="4159353120" sldId="273"/>
            <ac:spMk id="2" creationId="{B19A42F2-53C9-3143-2F80-8C7D3D5FFE3C}"/>
          </ac:spMkLst>
        </pc:spChg>
      </pc:sldChg>
      <pc:sldChg chg="modSp mod">
        <pc:chgData name="Munoz, Veronica" userId="5b43848e-9a5b-405f-ada2-211c5dcd9bb6" providerId="ADAL" clId="{100583E6-D121-51F8-AEE8-54C62E13F8AF}" dt="2026-04-14T19:08:15.451" v="12" actId="790"/>
        <pc:sldMkLst>
          <pc:docMk/>
          <pc:sldMk cId="593240637" sldId="276"/>
        </pc:sldMkLst>
        <pc:spChg chg="mod">
          <ac:chgData name="Munoz, Veronica" userId="5b43848e-9a5b-405f-ada2-211c5dcd9bb6" providerId="ADAL" clId="{100583E6-D121-51F8-AEE8-54C62E13F8AF}" dt="2026-04-14T19:08:15.451" v="12" actId="790"/>
          <ac:spMkLst>
            <pc:docMk/>
            <pc:sldMk cId="593240637" sldId="276"/>
            <ac:spMk id="2" creationId="{74CD9B6B-2CC7-0A57-A558-F14D7D468ABA}"/>
          </ac:spMkLst>
        </pc:spChg>
        <pc:spChg chg="mod">
          <ac:chgData name="Munoz, Veronica" userId="5b43848e-9a5b-405f-ada2-211c5dcd9bb6" providerId="ADAL" clId="{100583E6-D121-51F8-AEE8-54C62E13F8AF}" dt="2026-04-14T19:08:15.451" v="12" actId="790"/>
          <ac:spMkLst>
            <pc:docMk/>
            <pc:sldMk cId="593240637" sldId="276"/>
            <ac:spMk id="4" creationId="{ECC82F32-4CA5-5ACC-C7E4-CE13521B95DE}"/>
          </ac:spMkLst>
        </pc:spChg>
      </pc:sldChg>
      <pc:sldChg chg="modSp mod">
        <pc:chgData name="Munoz, Veronica" userId="5b43848e-9a5b-405f-ada2-211c5dcd9bb6" providerId="ADAL" clId="{100583E6-D121-51F8-AEE8-54C62E13F8AF}" dt="2026-04-14T19:35:11.381" v="16" actId="1076"/>
        <pc:sldMkLst>
          <pc:docMk/>
          <pc:sldMk cId="3031513542" sldId="277"/>
        </pc:sldMkLst>
        <pc:spChg chg="mod">
          <ac:chgData name="Munoz, Veronica" userId="5b43848e-9a5b-405f-ada2-211c5dcd9bb6" providerId="ADAL" clId="{100583E6-D121-51F8-AEE8-54C62E13F8AF}" dt="2026-04-14T19:35:11.381" v="16" actId="1076"/>
          <ac:spMkLst>
            <pc:docMk/>
            <pc:sldMk cId="3031513542" sldId="277"/>
            <ac:spMk id="2" creationId="{5901AE7E-0EA7-0335-10CC-7D4247FBC080}"/>
          </ac:spMkLst>
        </pc:spChg>
      </pc:sldChg>
      <pc:sldChg chg="modSp mod modNotesTx">
        <pc:chgData name="Munoz, Veronica" userId="5b43848e-9a5b-405f-ada2-211c5dcd9bb6" providerId="ADAL" clId="{100583E6-D121-51F8-AEE8-54C62E13F8AF}" dt="2026-04-14T19:42:57.231" v="18" actId="790"/>
        <pc:sldMkLst>
          <pc:docMk/>
          <pc:sldMk cId="1853337807" sldId="278"/>
        </pc:sldMkLst>
        <pc:spChg chg="mod">
          <ac:chgData name="Munoz, Veronica" userId="5b43848e-9a5b-405f-ada2-211c5dcd9bb6" providerId="ADAL" clId="{100583E6-D121-51F8-AEE8-54C62E13F8AF}" dt="2026-04-14T19:08:15.451" v="12" actId="790"/>
          <ac:spMkLst>
            <pc:docMk/>
            <pc:sldMk cId="1853337807" sldId="278"/>
            <ac:spMk id="3" creationId="{DBFC6CAD-4787-D29C-9066-E19B93CFC3EC}"/>
          </ac:spMkLst>
        </pc:spChg>
      </pc:sldChg>
      <pc:sldChg chg="modSp mod modNotesTx">
        <pc:chgData name="Munoz, Veronica" userId="5b43848e-9a5b-405f-ada2-211c5dcd9bb6" providerId="ADAL" clId="{100583E6-D121-51F8-AEE8-54C62E13F8AF}" dt="2026-04-14T20:15:49.135" v="24" actId="790"/>
        <pc:sldMkLst>
          <pc:docMk/>
          <pc:sldMk cId="463717971" sldId="279"/>
        </pc:sldMkLst>
        <pc:spChg chg="mod">
          <ac:chgData name="Munoz, Veronica" userId="5b43848e-9a5b-405f-ada2-211c5dcd9bb6" providerId="ADAL" clId="{100583E6-D121-51F8-AEE8-54C62E13F8AF}" dt="2026-04-14T20:15:14.494" v="23" actId="1076"/>
          <ac:spMkLst>
            <pc:docMk/>
            <pc:sldMk cId="463717971" sldId="279"/>
            <ac:spMk id="2" creationId="{01A54E2C-C814-73DF-E414-610880B284E1}"/>
          </ac:spMkLst>
        </pc:spChg>
      </pc:sldChg>
      <pc:sldChg chg="modSp mod">
        <pc:chgData name="Munoz, Veronica" userId="5b43848e-9a5b-405f-ada2-211c5dcd9bb6" providerId="ADAL" clId="{100583E6-D121-51F8-AEE8-54C62E13F8AF}" dt="2026-04-14T19:08:15.451" v="12" actId="790"/>
        <pc:sldMkLst>
          <pc:docMk/>
          <pc:sldMk cId="843645801" sldId="280"/>
        </pc:sldMkLst>
        <pc:spChg chg="mod">
          <ac:chgData name="Munoz, Veronica" userId="5b43848e-9a5b-405f-ada2-211c5dcd9bb6" providerId="ADAL" clId="{100583E6-D121-51F8-AEE8-54C62E13F8AF}" dt="2026-04-14T19:08:15.451" v="12" actId="790"/>
          <ac:spMkLst>
            <pc:docMk/>
            <pc:sldMk cId="843645801" sldId="280"/>
            <ac:spMk id="2" creationId="{77A00FE0-84CA-CA79-4B3C-49D299CD952E}"/>
          </ac:spMkLst>
        </pc:spChg>
      </pc:sldChg>
      <pc:sldChg chg="modSp mod">
        <pc:chgData name="Munoz, Veronica" userId="5b43848e-9a5b-405f-ada2-211c5dcd9bb6" providerId="ADAL" clId="{100583E6-D121-51F8-AEE8-54C62E13F8AF}" dt="2026-04-14T19:08:15.451" v="12" actId="790"/>
        <pc:sldMkLst>
          <pc:docMk/>
          <pc:sldMk cId="4294521893" sldId="282"/>
        </pc:sldMkLst>
        <pc:spChg chg="mod">
          <ac:chgData name="Munoz, Veronica" userId="5b43848e-9a5b-405f-ada2-211c5dcd9bb6" providerId="ADAL" clId="{100583E6-D121-51F8-AEE8-54C62E13F8AF}" dt="2026-04-14T19:08:15.451" v="12" actId="790"/>
          <ac:spMkLst>
            <pc:docMk/>
            <pc:sldMk cId="4294521893" sldId="282"/>
            <ac:spMk id="2" creationId="{1D3756DB-FC74-99C2-51CB-D72F9EAD741C}"/>
          </ac:spMkLst>
        </pc:spChg>
        <pc:spChg chg="mod">
          <ac:chgData name="Munoz, Veronica" userId="5b43848e-9a5b-405f-ada2-211c5dcd9bb6" providerId="ADAL" clId="{100583E6-D121-51F8-AEE8-54C62E13F8AF}" dt="2026-04-14T19:08:15.451" v="12" actId="790"/>
          <ac:spMkLst>
            <pc:docMk/>
            <pc:sldMk cId="4294521893" sldId="282"/>
            <ac:spMk id="5" creationId="{EBC716DF-906E-C3FB-E589-8664F5826C35}"/>
          </ac:spMkLst>
        </pc:spChg>
      </pc:sldChg>
      <pc:sldChg chg="modSp mod">
        <pc:chgData name="Munoz, Veronica" userId="5b43848e-9a5b-405f-ada2-211c5dcd9bb6" providerId="ADAL" clId="{100583E6-D121-51F8-AEE8-54C62E13F8AF}" dt="2026-04-14T19:08:15.451" v="12" actId="790"/>
        <pc:sldMkLst>
          <pc:docMk/>
          <pc:sldMk cId="2091008181" sldId="284"/>
        </pc:sldMkLst>
        <pc:spChg chg="mod">
          <ac:chgData name="Munoz, Veronica" userId="5b43848e-9a5b-405f-ada2-211c5dcd9bb6" providerId="ADAL" clId="{100583E6-D121-51F8-AEE8-54C62E13F8AF}" dt="2026-04-14T19:08:15.451" v="12" actId="790"/>
          <ac:spMkLst>
            <pc:docMk/>
            <pc:sldMk cId="2091008181" sldId="284"/>
            <ac:spMk id="2" creationId="{CB0310C8-E13E-49A6-E8B7-87D9E7A3C0EA}"/>
          </ac:spMkLst>
        </pc:spChg>
        <pc:spChg chg="mod">
          <ac:chgData name="Munoz, Veronica" userId="5b43848e-9a5b-405f-ada2-211c5dcd9bb6" providerId="ADAL" clId="{100583E6-D121-51F8-AEE8-54C62E13F8AF}" dt="2026-04-14T19:08:15.451" v="12" actId="790"/>
          <ac:spMkLst>
            <pc:docMk/>
            <pc:sldMk cId="2091008181" sldId="284"/>
            <ac:spMk id="3" creationId="{0F76A27E-B194-9A4C-902F-1B6661D4C273}"/>
          </ac:spMkLst>
        </pc:spChg>
      </pc:sldChg>
      <pc:sldChg chg="modSp mod">
        <pc:chgData name="Munoz, Veronica" userId="5b43848e-9a5b-405f-ada2-211c5dcd9bb6" providerId="ADAL" clId="{100583E6-D121-51F8-AEE8-54C62E13F8AF}" dt="2026-04-14T19:08:15.451" v="12" actId="790"/>
        <pc:sldMkLst>
          <pc:docMk/>
          <pc:sldMk cId="530373313" sldId="291"/>
        </pc:sldMkLst>
        <pc:spChg chg="mod">
          <ac:chgData name="Munoz, Veronica" userId="5b43848e-9a5b-405f-ada2-211c5dcd9bb6" providerId="ADAL" clId="{100583E6-D121-51F8-AEE8-54C62E13F8AF}" dt="2026-04-14T19:08:15.451" v="12" actId="790"/>
          <ac:spMkLst>
            <pc:docMk/>
            <pc:sldMk cId="530373313" sldId="291"/>
            <ac:spMk id="3" creationId="{E314F8AA-A969-F0CE-733F-08CD52158261}"/>
          </ac:spMkLst>
        </pc:spChg>
      </pc:sldChg>
      <pc:sldChg chg="modSp mod modNotesTx">
        <pc:chgData name="Munoz, Veronica" userId="5b43848e-9a5b-405f-ada2-211c5dcd9bb6" providerId="ADAL" clId="{100583E6-D121-51F8-AEE8-54C62E13F8AF}" dt="2026-04-14T19:48:03.796" v="19" actId="790"/>
        <pc:sldMkLst>
          <pc:docMk/>
          <pc:sldMk cId="657166655" sldId="292"/>
        </pc:sldMkLst>
        <pc:spChg chg="mod">
          <ac:chgData name="Munoz, Veronica" userId="5b43848e-9a5b-405f-ada2-211c5dcd9bb6" providerId="ADAL" clId="{100583E6-D121-51F8-AEE8-54C62E13F8AF}" dt="2026-04-14T19:08:15.451" v="12" actId="790"/>
          <ac:spMkLst>
            <pc:docMk/>
            <pc:sldMk cId="657166655" sldId="292"/>
            <ac:spMk id="2" creationId="{AC2CD94A-690B-EFA0-E30E-593E10C94E91}"/>
          </ac:spMkLst>
        </pc:spChg>
        <pc:spChg chg="mod">
          <ac:chgData name="Munoz, Veronica" userId="5b43848e-9a5b-405f-ada2-211c5dcd9bb6" providerId="ADAL" clId="{100583E6-D121-51F8-AEE8-54C62E13F8AF}" dt="2026-04-14T19:08:15.451" v="12" actId="790"/>
          <ac:spMkLst>
            <pc:docMk/>
            <pc:sldMk cId="657166655" sldId="292"/>
            <ac:spMk id="3" creationId="{5F3700E7-5E58-6561-2FB3-A095AB1DBF88}"/>
          </ac:spMkLst>
        </pc:spChg>
        <pc:spChg chg="mod">
          <ac:chgData name="Munoz, Veronica" userId="5b43848e-9a5b-405f-ada2-211c5dcd9bb6" providerId="ADAL" clId="{100583E6-D121-51F8-AEE8-54C62E13F8AF}" dt="2026-04-14T19:08:15.451" v="12" actId="790"/>
          <ac:spMkLst>
            <pc:docMk/>
            <pc:sldMk cId="657166655" sldId="292"/>
            <ac:spMk id="6" creationId="{D964B02F-70D3-FEFC-D54C-F5DE3A48159F}"/>
          </ac:spMkLst>
        </pc:spChg>
        <pc:spChg chg="mod">
          <ac:chgData name="Munoz, Veronica" userId="5b43848e-9a5b-405f-ada2-211c5dcd9bb6" providerId="ADAL" clId="{100583E6-D121-51F8-AEE8-54C62E13F8AF}" dt="2026-04-14T19:08:15.451" v="12" actId="790"/>
          <ac:spMkLst>
            <pc:docMk/>
            <pc:sldMk cId="657166655" sldId="292"/>
            <ac:spMk id="7" creationId="{25125C70-90BD-0DAA-6987-EF11A8310C59}"/>
          </ac:spMkLst>
        </pc:spChg>
      </pc:sldChg>
      <pc:sldMasterChg chg="modSldLayout">
        <pc:chgData name="Munoz, Veronica" userId="5b43848e-9a5b-405f-ada2-211c5dcd9bb6" providerId="ADAL" clId="{100583E6-D121-51F8-AEE8-54C62E13F8AF}" dt="2026-04-14T18:50:40.650" v="9" actId="20577"/>
        <pc:sldMasterMkLst>
          <pc:docMk/>
          <pc:sldMasterMk cId="0" sldId="2147483648"/>
        </pc:sldMasterMkLst>
        <pc:sldLayoutChg chg="modSp mod">
          <pc:chgData name="Munoz, Veronica" userId="5b43848e-9a5b-405f-ada2-211c5dcd9bb6" providerId="ADAL" clId="{100583E6-D121-51F8-AEE8-54C62E13F8AF}" dt="2026-04-14T18:50:40.650" v="9" actId="20577"/>
          <pc:sldLayoutMkLst>
            <pc:docMk/>
            <pc:sldMasterMk cId="0" sldId="2147483648"/>
            <pc:sldLayoutMk cId="0" sldId="2147483655"/>
          </pc:sldLayoutMkLst>
          <pc:spChg chg="mod">
            <ac:chgData name="Munoz, Veronica" userId="5b43848e-9a5b-405f-ada2-211c5dcd9bb6" providerId="ADAL" clId="{100583E6-D121-51F8-AEE8-54C62E13F8AF}" dt="2026-04-14T18:50:40.650" v="9" actId="20577"/>
            <ac:spMkLst>
              <pc:docMk/>
              <pc:sldMasterMk cId="0" sldId="2147483648"/>
              <pc:sldLayoutMk cId="0" sldId="2147483655"/>
              <ac:spMk id="2" creationId="{661F1714-166C-CFA7-A6B2-3E7B96E36CF6}"/>
            </ac:spMkLst>
          </pc:spChg>
        </pc:sldLayoutChg>
        <pc:sldLayoutChg chg="modSp mod">
          <pc:chgData name="Munoz, Veronica" userId="5b43848e-9a5b-405f-ada2-211c5dcd9bb6" providerId="ADAL" clId="{100583E6-D121-51F8-AEE8-54C62E13F8AF}" dt="2026-04-14T18:46:37.723" v="6" actId="790"/>
          <pc:sldLayoutMkLst>
            <pc:docMk/>
            <pc:sldMasterMk cId="0" sldId="2147483648"/>
            <pc:sldLayoutMk cId="1379526535" sldId="2147483670"/>
          </pc:sldLayoutMkLst>
          <pc:spChg chg="mod">
            <ac:chgData name="Munoz, Veronica" userId="5b43848e-9a5b-405f-ada2-211c5dcd9bb6" providerId="ADAL" clId="{100583E6-D121-51F8-AEE8-54C62E13F8AF}" dt="2026-04-14T18:46:37.723" v="6" actId="790"/>
            <ac:spMkLst>
              <pc:docMk/>
              <pc:sldMasterMk cId="0" sldId="2147483648"/>
              <pc:sldLayoutMk cId="1379526535" sldId="2147483670"/>
              <ac:spMk id="2" creationId="{1F45366D-FE6F-0F68-1EF7-BF90FDCF7B86}"/>
            </ac:spMkLst>
          </pc:spChg>
          <pc:spChg chg="mod">
            <ac:chgData name="Munoz, Veronica" userId="5b43848e-9a5b-405f-ada2-211c5dcd9bb6" providerId="ADAL" clId="{100583E6-D121-51F8-AEE8-54C62E13F8AF}" dt="2026-04-14T18:46:03.281" v="5" actId="790"/>
            <ac:spMkLst>
              <pc:docMk/>
              <pc:sldMasterMk cId="0" sldId="2147483648"/>
              <pc:sldLayoutMk cId="1379526535" sldId="2147483670"/>
              <ac:spMk id="10" creationId="{163BF175-6B39-6C75-BE69-264F008B3CEC}"/>
            </ac:spMkLst>
          </pc:spChg>
        </pc:sldLayoutChg>
      </pc:sldMasterChg>
      <pc:sldMasterChg chg="modSldLayout">
        <pc:chgData name="Munoz, Veronica" userId="5b43848e-9a5b-405f-ada2-211c5dcd9bb6" providerId="ADAL" clId="{100583E6-D121-51F8-AEE8-54C62E13F8AF}" dt="2026-04-14T13:39:30.847" v="3" actId="20577"/>
        <pc:sldMasterMkLst>
          <pc:docMk/>
          <pc:sldMasterMk cId="2113399045" sldId="2147483660"/>
        </pc:sldMasterMkLst>
        <pc:sldLayoutChg chg="modSp">
          <pc:chgData name="Munoz, Veronica" userId="5b43848e-9a5b-405f-ada2-211c5dcd9bb6" providerId="ADAL" clId="{100583E6-D121-51F8-AEE8-54C62E13F8AF}" dt="2026-04-14T13:39:03.868" v="0"/>
          <pc:sldLayoutMkLst>
            <pc:docMk/>
            <pc:sldMasterMk cId="2113399045" sldId="2147483660"/>
            <pc:sldLayoutMk cId="2923927821" sldId="2147483662"/>
          </pc:sldLayoutMkLst>
          <pc:spChg chg="mod">
            <ac:chgData name="Munoz, Veronica" userId="5b43848e-9a5b-405f-ada2-211c5dcd9bb6" providerId="ADAL" clId="{100583E6-D121-51F8-AEE8-54C62E13F8AF}" dt="2026-04-14T13:39:03.868" v="0"/>
            <ac:spMkLst>
              <pc:docMk/>
              <pc:sldMasterMk cId="2113399045" sldId="2147483660"/>
              <pc:sldLayoutMk cId="2923927821" sldId="2147483662"/>
              <ac:spMk id="2" creationId="{5366A7E8-CBAB-DBF7-9DDE-1A48525C2341}"/>
            </ac:spMkLst>
          </pc:spChg>
        </pc:sldLayoutChg>
        <pc:sldLayoutChg chg="modSp mod">
          <pc:chgData name="Munoz, Veronica" userId="5b43848e-9a5b-405f-ada2-211c5dcd9bb6" providerId="ADAL" clId="{100583E6-D121-51F8-AEE8-54C62E13F8AF}" dt="2026-04-14T13:39:30.847" v="3" actId="20577"/>
          <pc:sldLayoutMkLst>
            <pc:docMk/>
            <pc:sldMasterMk cId="2113399045" sldId="2147483660"/>
            <pc:sldLayoutMk cId="126326423" sldId="2147483664"/>
          </pc:sldLayoutMkLst>
          <pc:spChg chg="mod">
            <ac:chgData name="Munoz, Veronica" userId="5b43848e-9a5b-405f-ada2-211c5dcd9bb6" providerId="ADAL" clId="{100583E6-D121-51F8-AEE8-54C62E13F8AF}" dt="2026-04-14T13:39:30.847" v="3" actId="20577"/>
            <ac:spMkLst>
              <pc:docMk/>
              <pc:sldMasterMk cId="2113399045" sldId="2147483660"/>
              <pc:sldLayoutMk cId="126326423" sldId="2147483664"/>
              <ac:spMk id="6" creationId="{76D82D05-2421-E63E-1394-429D85F15746}"/>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4/15/26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4/15/26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a:t>
            </a:r>
            <a:r>
              <a:rPr lang="es-ES_tradnl" b="1" noProof="0">
                <a:effectLst/>
              </a:rPr>
              <a:t>ESTUDIO  </a:t>
            </a:r>
            <a:endParaRPr lang="es-ES_tradnl" b="1" noProof="0" dirty="0">
              <a:effectLst/>
            </a:endParaRPr>
          </a:p>
          <a:p>
            <a:endParaRPr lang="es-ES_tradnl" b="1" noProof="0" dirty="0">
              <a:effectLst/>
            </a:endParaRPr>
          </a:p>
          <a:p>
            <a:r>
              <a:rPr lang="es-ES_tradnl" sz="1200" kern="1200" dirty="0">
                <a:solidFill>
                  <a:schemeClr val="tx1"/>
                </a:solidFill>
                <a:effectLst/>
                <a:latin typeface="+mn-lt"/>
                <a:ea typeface="+mn-ea"/>
                <a:cs typeface="+mn-cs"/>
              </a:rPr>
              <a:t>Estamos en nuestra segunda semana de descubrir principios espirituales que podemos aprender de los animales de la Biblia. Comencemos la lección con algunas curiosidades para ver cuánto sabemos sobre el animal de esta semana: los burros.</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inicial—Curiosidades sobre los burros</a:t>
            </a:r>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i="1" kern="1200" dirty="0">
                <a:solidFill>
                  <a:schemeClr val="tx1"/>
                </a:solidFill>
                <a:effectLst/>
                <a:latin typeface="+mn-lt"/>
                <a:ea typeface="+mn-ea"/>
                <a:cs typeface="+mn-cs"/>
              </a:rPr>
              <a:t> </a:t>
            </a:r>
            <a:r>
              <a:rPr lang="es-ES_tradnl" sz="1200" kern="1200" dirty="0">
                <a:solidFill>
                  <a:schemeClr val="tx1"/>
                </a:solidFill>
                <a:effectLst/>
                <a:latin typeface="+mn-lt"/>
                <a:ea typeface="+mn-ea"/>
                <a:cs typeface="+mn-cs"/>
              </a:rPr>
              <a:t>Levanten el pulgar si creen que cada afirmación es verdadera y bajen el pulgar si creen que es falsa.</a:t>
            </a:r>
          </a:p>
          <a:p>
            <a:r>
              <a:rPr lang="es-ES_tradnl" sz="1200" kern="1200" dirty="0">
                <a:solidFill>
                  <a:schemeClr val="tx1"/>
                </a:solidFill>
                <a:effectLst/>
                <a:latin typeface="+mn-lt"/>
                <a:ea typeface="+mn-ea"/>
                <a:cs typeface="+mn-cs"/>
              </a:rPr>
              <a:t>• Los burros se han utilizado como bestias de carga desde el año 4000 a.C. </a:t>
            </a:r>
            <a:r>
              <a:rPr lang="es-ES_tradnl" sz="1200" i="1" kern="1200" dirty="0">
                <a:solidFill>
                  <a:schemeClr val="tx1"/>
                </a:solidFill>
                <a:effectLst/>
                <a:latin typeface="+mn-lt"/>
                <a:ea typeface="+mn-ea"/>
                <a:cs typeface="+mn-cs"/>
              </a:rPr>
              <a:t>(Verdadero. Los burros fueron domesticados en el norte de África)</a:t>
            </a:r>
            <a:r>
              <a:rPr lang="es-ES_tradnl" sz="1200" kern="1200" dirty="0">
                <a:solidFill>
                  <a:schemeClr val="tx1"/>
                </a:solidFill>
                <a:effectLst/>
                <a:latin typeface="+mn-lt"/>
                <a:ea typeface="+mn-ea"/>
                <a:cs typeface="+mn-cs"/>
              </a:rPr>
              <a:t>. </a:t>
            </a:r>
          </a:p>
          <a:p>
            <a:r>
              <a:rPr lang="es-ES_tradnl" sz="1200" kern="1200" dirty="0">
                <a:solidFill>
                  <a:schemeClr val="tx1"/>
                </a:solidFill>
                <a:effectLst/>
                <a:latin typeface="+mn-lt"/>
                <a:ea typeface="+mn-ea"/>
                <a:cs typeface="+mn-cs"/>
              </a:rPr>
              <a:t>• La raza más pequeña de burro mide solo 60 cm de altura. </a:t>
            </a:r>
            <a:r>
              <a:rPr lang="es-ES_tradnl" sz="1200" i="1" kern="1200" dirty="0">
                <a:solidFill>
                  <a:schemeClr val="tx1"/>
                </a:solidFill>
                <a:effectLst/>
                <a:latin typeface="+mn-lt"/>
                <a:ea typeface="+mn-ea"/>
                <a:cs typeface="+mn-cs"/>
              </a:rPr>
              <a:t>(Verdadero. De las 186 razas reconocidas, el burro siciliano es el más pequeño, solo 60 cm de altura)</a:t>
            </a:r>
            <a:r>
              <a:rPr lang="es-ES_tradnl" sz="1200" kern="1200" dirty="0">
                <a:solidFill>
                  <a:schemeClr val="tx1"/>
                </a:solidFill>
                <a:effectLst/>
                <a:latin typeface="+mn-lt"/>
                <a:ea typeface="+mn-ea"/>
                <a:cs typeface="+mn-cs"/>
              </a:rPr>
              <a:t>. </a:t>
            </a:r>
          </a:p>
          <a:p>
            <a:r>
              <a:rPr lang="es-ES_tradnl" sz="1200" kern="1200" dirty="0">
                <a:solidFill>
                  <a:schemeClr val="tx1"/>
                </a:solidFill>
                <a:effectLst/>
                <a:latin typeface="+mn-lt"/>
                <a:ea typeface="+mn-ea"/>
                <a:cs typeface="+mn-cs"/>
              </a:rPr>
              <a:t>• Los burros son más rápidos que los caballos. </a:t>
            </a:r>
            <a:r>
              <a:rPr lang="es-ES_tradnl" sz="1200" i="1" kern="1200" dirty="0">
                <a:solidFill>
                  <a:schemeClr val="tx1"/>
                </a:solidFill>
                <a:effectLst/>
                <a:latin typeface="+mn-lt"/>
                <a:ea typeface="+mn-ea"/>
                <a:cs typeface="+mn-cs"/>
              </a:rPr>
              <a:t>(Falso. Sin embargo, tienen un paso más seguro)</a:t>
            </a:r>
            <a:r>
              <a:rPr lang="es-ES_tradnl" sz="1200" kern="1200" dirty="0">
                <a:solidFill>
                  <a:schemeClr val="tx1"/>
                </a:solidFill>
                <a:effectLst/>
                <a:latin typeface="+mn-lt"/>
                <a:ea typeface="+mn-ea"/>
                <a:cs typeface="+mn-cs"/>
              </a:rPr>
              <a:t>. </a:t>
            </a:r>
          </a:p>
          <a:p>
            <a:r>
              <a:rPr lang="es-ES_tradnl" sz="1200" kern="1200" dirty="0">
                <a:solidFill>
                  <a:schemeClr val="tx1"/>
                </a:solidFill>
                <a:effectLst/>
                <a:latin typeface="+mn-lt"/>
                <a:ea typeface="+mn-ea"/>
                <a:cs typeface="+mn-cs"/>
              </a:rPr>
              <a:t>• Los burros no son inteligentes. </a:t>
            </a:r>
            <a:r>
              <a:rPr lang="es-ES_tradnl" sz="1200" i="1" kern="1200" dirty="0">
                <a:solidFill>
                  <a:schemeClr val="tx1"/>
                </a:solidFill>
                <a:effectLst/>
                <a:latin typeface="+mn-lt"/>
                <a:ea typeface="+mn-ea"/>
                <a:cs typeface="+mn-cs"/>
              </a:rPr>
              <a:t>(Falso. Un estudio de 2013 demuestra que los burros pueden aprender y resolver problemas tan rápido como los perros y los delfines)</a:t>
            </a:r>
            <a:r>
              <a:rPr lang="es-ES_tradnl" sz="1200" kern="1200" dirty="0">
                <a:solidFill>
                  <a:schemeClr val="tx1"/>
                </a:solidFill>
                <a:effectLst/>
                <a:latin typeface="+mn-lt"/>
                <a:ea typeface="+mn-ea"/>
                <a:cs typeface="+mn-cs"/>
              </a:rPr>
              <a:t>.</a:t>
            </a:r>
          </a:p>
          <a:p>
            <a:endParaRPr lang="es-ES_tradnl" sz="1200" b="1" i="1"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Los burros han aparecido en muchos relatos, a menudo aportando un toque cómico. En las fábulas de Esopo son testarudos y objeto de burla en las obras de Shakespeare. Hoy, la gente se ríe del pesimismo de Ígor y de las travesuras de Burro en Shrek. No obstante, en la Biblia estas criaturas desempeñan papeles importantes.</a:t>
            </a:r>
          </a:p>
          <a:p>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792B1-C8E7-495C-2761-6192F3EFC4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81892-44F6-0046-FF6D-A9D2BD5A82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702F8-CDE9-9F33-43F1-212991D57E55}"/>
              </a:ext>
            </a:extLst>
          </p:cNvPr>
          <p:cNvSpPr>
            <a:spLocks noGrp="1"/>
          </p:cNvSpPr>
          <p:nvPr>
            <p:ph type="body" idx="1"/>
          </p:nvPr>
        </p:nvSpPr>
        <p:spPr/>
        <p:txBody>
          <a:bodyPr/>
          <a:lstStyle/>
          <a:p>
            <a:r>
              <a:rPr lang="en-US" b="1" dirty="0">
                <a:effectLst/>
                <a:latin typeface="Franklin Gothic Book" panose="020B0503020102020204" pitchFamily="34" charset="0"/>
              </a:rPr>
              <a:t>1 Samuel 9:11–20; 10:1</a:t>
            </a:r>
          </a:p>
          <a:p>
            <a:endParaRPr lang="en-US"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a:t>
            </a:r>
            <a:r>
              <a:rPr lang="es-ES_tradnl" sz="1200" b="1" i="0" kern="1200" baseline="30000" noProof="1">
                <a:solidFill>
                  <a:schemeClr val="tx1"/>
                </a:solidFill>
                <a:effectLst/>
                <a:latin typeface="+mn-lt"/>
                <a:ea typeface="+mn-ea"/>
                <a:cs typeface="+mn-cs"/>
              </a:rPr>
              <a:t>1 </a:t>
            </a:r>
            <a:r>
              <a:rPr lang="es-ES_tradnl" sz="1200" b="0" i="0" kern="1200" noProof="1">
                <a:solidFill>
                  <a:schemeClr val="tx1"/>
                </a:solidFill>
                <a:effectLst/>
                <a:latin typeface="+mn-lt"/>
                <a:ea typeface="+mn-ea"/>
                <a:cs typeface="+mn-cs"/>
              </a:rPr>
              <a:t>Y cuando subían por la cuesta de la ciudad, hallaron unas doncellas que salían por agua, a las cuales dijeron: ¿Está en este lugar el vidente? </a:t>
            </a:r>
            <a:r>
              <a:rPr lang="es-ES_tradnl" sz="1200" b="1" i="0" kern="1200" baseline="30000" noProof="1">
                <a:solidFill>
                  <a:schemeClr val="tx1"/>
                </a:solidFill>
                <a:effectLst/>
                <a:latin typeface="+mn-lt"/>
                <a:ea typeface="+mn-ea"/>
                <a:cs typeface="+mn-cs"/>
              </a:rPr>
              <a:t>12 </a:t>
            </a:r>
            <a:r>
              <a:rPr lang="es-ES_tradnl" sz="1200" b="0" i="0" kern="1200" noProof="1">
                <a:solidFill>
                  <a:schemeClr val="tx1"/>
                </a:solidFill>
                <a:effectLst/>
                <a:latin typeface="+mn-lt"/>
                <a:ea typeface="+mn-ea"/>
                <a:cs typeface="+mn-cs"/>
              </a:rPr>
              <a:t>Ellas, respondiéndoles, dijeron: Sí; helo allí delante de ti; date prisa, pues, porque hoy ha venido a la ciudad en atención a que el pueblo tiene hoy un sacrificio en el lugar alto. </a:t>
            </a:r>
            <a:r>
              <a:rPr lang="es-ES_tradnl" sz="1200" b="1" i="0" kern="1200" baseline="30000" noProof="1">
                <a:solidFill>
                  <a:schemeClr val="tx1"/>
                </a:solidFill>
                <a:effectLst/>
                <a:latin typeface="+mn-lt"/>
                <a:ea typeface="+mn-ea"/>
                <a:cs typeface="+mn-cs"/>
              </a:rPr>
              <a:t>13 </a:t>
            </a:r>
            <a:r>
              <a:rPr lang="es-ES_tradnl" sz="1200" b="0" i="0" kern="1200" noProof="1">
                <a:solidFill>
                  <a:schemeClr val="tx1"/>
                </a:solidFill>
                <a:effectLst/>
                <a:latin typeface="+mn-lt"/>
                <a:ea typeface="+mn-ea"/>
                <a:cs typeface="+mn-cs"/>
              </a:rPr>
              <a:t>Cuando entréis en la ciudad, le encontraréis luego, antes que suba al lugar alto a comer; pues el pueblo no comerá hasta que él haya llegado, por cuanto él es el que bendice el sacrificio; después de esto comen los convidados. Subid, pues, ahora, porque ahora le hallaréis. </a:t>
            </a:r>
            <a:r>
              <a:rPr lang="es-ES_tradnl" sz="1200" b="1" i="0" kern="1200" baseline="30000" noProof="1">
                <a:solidFill>
                  <a:schemeClr val="tx1"/>
                </a:solidFill>
                <a:effectLst/>
                <a:latin typeface="+mn-lt"/>
                <a:ea typeface="+mn-ea"/>
                <a:cs typeface="+mn-cs"/>
              </a:rPr>
              <a:t>14 </a:t>
            </a:r>
            <a:r>
              <a:rPr lang="es-ES_tradnl" sz="1200" b="0" i="0" kern="1200" noProof="1">
                <a:solidFill>
                  <a:schemeClr val="tx1"/>
                </a:solidFill>
                <a:effectLst/>
                <a:latin typeface="+mn-lt"/>
                <a:ea typeface="+mn-ea"/>
                <a:cs typeface="+mn-cs"/>
              </a:rPr>
              <a:t>Ellos entonces subieron a la ciudad; y cuando estuvieron en medio de ella, he aquí Samuel venía hacia ellos para subir al lugar alto. </a:t>
            </a:r>
            <a:r>
              <a:rPr lang="es-ES_tradnl" sz="1200" b="1" i="0" kern="1200" baseline="30000" noProof="1">
                <a:solidFill>
                  <a:schemeClr val="tx1"/>
                </a:solidFill>
                <a:effectLst/>
                <a:latin typeface="+mn-lt"/>
                <a:ea typeface="+mn-ea"/>
                <a:cs typeface="+mn-cs"/>
              </a:rPr>
              <a:t>15 </a:t>
            </a:r>
            <a:r>
              <a:rPr lang="es-ES_tradnl" sz="1200" b="0" i="0" kern="1200" noProof="1">
                <a:solidFill>
                  <a:schemeClr val="tx1"/>
                </a:solidFill>
                <a:effectLst/>
                <a:latin typeface="+mn-lt"/>
                <a:ea typeface="+mn-ea"/>
                <a:cs typeface="+mn-cs"/>
              </a:rPr>
              <a:t>Y un día antes que Saúl viniese, Jehová había revelado al oído de Samuel, diciendo:</a:t>
            </a:r>
          </a:p>
          <a:p>
            <a:r>
              <a:rPr lang="es-ES_tradnl" sz="1200" b="1" i="0" kern="1200" baseline="30000" noProof="1">
                <a:solidFill>
                  <a:schemeClr val="tx1"/>
                </a:solidFill>
                <a:effectLst/>
                <a:latin typeface="+mn-lt"/>
                <a:ea typeface="+mn-ea"/>
                <a:cs typeface="+mn-cs"/>
              </a:rPr>
              <a:t>16 </a:t>
            </a:r>
            <a:r>
              <a:rPr lang="es-ES_tradnl" sz="1200" b="0" i="0" kern="1200" noProof="1">
                <a:solidFill>
                  <a:schemeClr val="tx1"/>
                </a:solidFill>
                <a:effectLst/>
                <a:latin typeface="+mn-lt"/>
                <a:ea typeface="+mn-ea"/>
                <a:cs typeface="+mn-cs"/>
              </a:rPr>
              <a:t>Mañana a esta misma hora yo enviaré a ti un varón de la tierra de Benjamín, al cual ungirás por príncipe sobre mi pueblo Israel, y salvará a mi pueblo de mano de los filisteos; porque yo he mirado a mi pueblo, por cuanto su clamor ha llegado hasta mí. </a:t>
            </a:r>
            <a:r>
              <a:rPr lang="es-ES_tradnl" sz="1200" b="1" i="0" kern="1200" baseline="30000" noProof="1">
                <a:solidFill>
                  <a:schemeClr val="tx1"/>
                </a:solidFill>
                <a:effectLst/>
                <a:latin typeface="+mn-lt"/>
                <a:ea typeface="+mn-ea"/>
                <a:cs typeface="+mn-cs"/>
              </a:rPr>
              <a:t>17 </a:t>
            </a:r>
            <a:r>
              <a:rPr lang="es-ES_tradnl" sz="1200" b="0" i="0" kern="1200" noProof="1">
                <a:solidFill>
                  <a:schemeClr val="tx1"/>
                </a:solidFill>
                <a:effectLst/>
                <a:latin typeface="+mn-lt"/>
                <a:ea typeface="+mn-ea"/>
                <a:cs typeface="+mn-cs"/>
              </a:rPr>
              <a:t>Y luego que Samuel vio a Saúl, Jehová le dijo: He aquí este es el varón del cual te hablé; este gobernará a mi pueblo. </a:t>
            </a:r>
            <a:r>
              <a:rPr lang="es-ES_tradnl" sz="1200" b="1" i="0" kern="1200" baseline="30000" noProof="1">
                <a:solidFill>
                  <a:schemeClr val="tx1"/>
                </a:solidFill>
                <a:effectLst/>
                <a:latin typeface="+mn-lt"/>
                <a:ea typeface="+mn-ea"/>
                <a:cs typeface="+mn-cs"/>
              </a:rPr>
              <a:t>18 </a:t>
            </a:r>
            <a:r>
              <a:rPr lang="es-ES_tradnl" sz="1200" b="0" i="0" kern="1200" noProof="1">
                <a:solidFill>
                  <a:schemeClr val="tx1"/>
                </a:solidFill>
                <a:effectLst/>
                <a:latin typeface="+mn-lt"/>
                <a:ea typeface="+mn-ea"/>
                <a:cs typeface="+mn-cs"/>
              </a:rPr>
              <a:t>Acercándose, pues, Saúl a Samuel en medio de la puerta, le dijo: Te ruego que me enseñes dónde está la casa del vidente. </a:t>
            </a:r>
            <a:r>
              <a:rPr lang="es-ES_tradnl" sz="1200" b="1" i="0" kern="1200" baseline="30000" noProof="1">
                <a:solidFill>
                  <a:schemeClr val="tx1"/>
                </a:solidFill>
                <a:effectLst/>
                <a:latin typeface="+mn-lt"/>
                <a:ea typeface="+mn-ea"/>
                <a:cs typeface="+mn-cs"/>
              </a:rPr>
              <a:t>19 </a:t>
            </a:r>
            <a:r>
              <a:rPr lang="es-ES_tradnl" sz="1200" b="0" i="0" kern="1200" noProof="1">
                <a:solidFill>
                  <a:schemeClr val="tx1"/>
                </a:solidFill>
                <a:effectLst/>
                <a:latin typeface="+mn-lt"/>
                <a:ea typeface="+mn-ea"/>
                <a:cs typeface="+mn-cs"/>
              </a:rPr>
              <a:t>Y Samuel respondió a Saúl, diciendo: Yo soy el vidente; sube delante de mí al lugar alto, y come hoy conmigo, y por la mañana te despacharé, y te descubriré todo lo que está en tu corazón. </a:t>
            </a:r>
            <a:r>
              <a:rPr lang="es-ES_tradnl" sz="1200" b="1" i="0" kern="1200" baseline="30000" noProof="1">
                <a:solidFill>
                  <a:schemeClr val="tx1"/>
                </a:solidFill>
                <a:effectLst/>
                <a:latin typeface="+mn-lt"/>
                <a:ea typeface="+mn-ea"/>
                <a:cs typeface="+mn-cs"/>
              </a:rPr>
              <a:t>20 </a:t>
            </a:r>
            <a:r>
              <a:rPr lang="es-ES_tradnl" sz="1200" b="0" i="0" kern="1200" noProof="1">
                <a:solidFill>
                  <a:schemeClr val="tx1"/>
                </a:solidFill>
                <a:effectLst/>
                <a:latin typeface="+mn-lt"/>
                <a:ea typeface="+mn-ea"/>
                <a:cs typeface="+mn-cs"/>
              </a:rPr>
              <a:t>Y de las asnas que se te perdieron hace ya tres días, pierde cuidado de ellas, porque se han hallado. Mas ¿para quién es todo lo que hay de codiciable en Israel, sino para ti y para toda la casa de tu padre?</a:t>
            </a:r>
          </a:p>
          <a:p>
            <a:endParaRPr lang="es-ES_tradnl" sz="1200" b="0" i="0" kern="1200" noProof="1">
              <a:solidFill>
                <a:schemeClr val="tx1"/>
              </a:solidFill>
              <a:effectLst/>
              <a:latin typeface="+mn-lt"/>
              <a:ea typeface="+mn-ea"/>
              <a:cs typeface="+mn-cs"/>
            </a:endParaRPr>
          </a:p>
          <a:p>
            <a:r>
              <a:rPr lang="es-ES_tradnl" sz="1200" b="1" i="0" kern="1200" noProof="1">
                <a:solidFill>
                  <a:schemeClr val="tx1"/>
                </a:solidFill>
                <a:effectLst/>
                <a:latin typeface="+mn-lt"/>
                <a:ea typeface="+mn-ea"/>
                <a:cs typeface="+mn-cs"/>
              </a:rPr>
              <a:t> </a:t>
            </a:r>
            <a:r>
              <a:rPr lang="es-ES_tradnl" sz="1200" b="0" i="0" kern="1200" noProof="1">
                <a:solidFill>
                  <a:schemeClr val="tx1"/>
                </a:solidFill>
                <a:effectLst/>
                <a:latin typeface="+mn-lt"/>
                <a:ea typeface="+mn-ea"/>
                <a:cs typeface="+mn-cs"/>
              </a:rPr>
              <a:t>Tomando entonces Samuel una redoma de aceite, la derramó sobre su cabeza, y lo besó, y le dijo: ¿No te ha ungido Jehová por príncipe sobre su pueblo Israel?</a:t>
            </a:r>
          </a:p>
        </p:txBody>
      </p:sp>
      <p:sp>
        <p:nvSpPr>
          <p:cNvPr id="4" name="Slide Number Placeholder 3">
            <a:extLst>
              <a:ext uri="{FF2B5EF4-FFF2-40B4-BE49-F238E27FC236}">
                <a16:creationId xmlns:a16="http://schemas.microsoft.com/office/drawing/2014/main" id="{9F245C66-EFAA-44DC-E83C-338139B44259}"/>
              </a:ext>
            </a:extLst>
          </p:cNvPr>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4238451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031B8-EB99-ED84-0A0F-983E2D5A4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6BAE4A-65D8-66E9-B3AA-5D7A4AADA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FA8887-E859-653B-ECAF-267470F894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a:extLst>
              <a:ext uri="{FF2B5EF4-FFF2-40B4-BE49-F238E27FC236}">
                <a16:creationId xmlns:a16="http://schemas.microsoft.com/office/drawing/2014/main" id="{1A78BF8A-959E-77F2-4C8D-4F62BA4DD79A}"/>
              </a:ext>
            </a:extLst>
          </p:cNvPr>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857300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Zacarías 9:9</a:t>
            </a:r>
          </a:p>
          <a:p>
            <a:endParaRPr lang="en-US"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9</a:t>
            </a:r>
            <a:r>
              <a:rPr lang="es-ES_tradnl" sz="1200" b="1" i="0" kern="1200" baseline="30000" noProof="1">
                <a:solidFill>
                  <a:schemeClr val="tx1"/>
                </a:solidFill>
                <a:effectLst/>
                <a:latin typeface="+mn-lt"/>
                <a:ea typeface="+mn-ea"/>
                <a:cs typeface="+mn-cs"/>
              </a:rPr>
              <a:t> </a:t>
            </a:r>
            <a:r>
              <a:rPr lang="es-ES_tradnl" sz="1200" b="0" i="0" kern="1200" noProof="1">
                <a:solidFill>
                  <a:schemeClr val="tx1"/>
                </a:solidFill>
                <a:effectLst/>
                <a:latin typeface="+mn-lt"/>
                <a:ea typeface="+mn-ea"/>
                <a:cs typeface="+mn-cs"/>
              </a:rPr>
              <a:t>Alégrate mucho, hija de Sion; da voces de júbilo, hija de Jerusalén; he aquí tu rey vendrá a ti, justo y salvador, humilde, y cabalgando sobre un asno, sobre un pollino hijo de asna.</a:t>
            </a:r>
            <a:endParaRPr lang="es-ES_tradnl" b="0" i="0" noProof="1">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1">
                <a:effectLst/>
                <a:latin typeface="Franklin Gothic Book" panose="020B0503020102020204" pitchFamily="34" charset="0"/>
              </a:rPr>
              <a:t>Mateo 21:1-11</a:t>
            </a:r>
          </a:p>
          <a:p>
            <a:endParaRPr lang="es-ES_tradnl" noProof="1">
              <a:effectLst/>
              <a:latin typeface="Franklin Gothic Book" panose="020B0503020102020204" pitchFamily="34" charset="0"/>
            </a:endParaRPr>
          </a:p>
          <a:p>
            <a:r>
              <a:rPr lang="es-ES_tradnl" sz="1200" b="0" i="0" kern="1200" noProof="1">
                <a:solidFill>
                  <a:schemeClr val="tx1"/>
                </a:solidFill>
                <a:effectLst/>
                <a:latin typeface="+mn-lt"/>
                <a:ea typeface="+mn-ea"/>
                <a:cs typeface="+mn-cs"/>
              </a:rPr>
              <a:t>Cuando se acercaron a Jerusalén, y vinieron a Betfagé, al monte de los Olivos, Jesús envió dos discípulos, </a:t>
            </a:r>
            <a:r>
              <a:rPr lang="es-ES_tradnl" sz="1200" b="1" i="0" kern="1200" baseline="30000" noProof="1">
                <a:solidFill>
                  <a:schemeClr val="tx1"/>
                </a:solidFill>
                <a:effectLst/>
                <a:latin typeface="+mn-lt"/>
                <a:ea typeface="+mn-ea"/>
                <a:cs typeface="+mn-cs"/>
              </a:rPr>
              <a:t>2 </a:t>
            </a:r>
            <a:r>
              <a:rPr lang="es-ES_tradnl" sz="1200" b="0" i="0" kern="1200" noProof="1">
                <a:solidFill>
                  <a:schemeClr val="tx1"/>
                </a:solidFill>
                <a:effectLst/>
                <a:latin typeface="+mn-lt"/>
                <a:ea typeface="+mn-ea"/>
                <a:cs typeface="+mn-cs"/>
              </a:rPr>
              <a:t>diciéndoles: Id a la aldea que está enfrente de vosotros, y luego hallaréis una asna atada, y un pollino con ella; desatadla, y traédmelos. </a:t>
            </a:r>
            <a:r>
              <a:rPr lang="es-ES_tradnl" sz="1200" b="1" i="0" kern="1200" baseline="30000" noProof="1">
                <a:solidFill>
                  <a:schemeClr val="tx1"/>
                </a:solidFill>
                <a:effectLst/>
                <a:latin typeface="+mn-lt"/>
                <a:ea typeface="+mn-ea"/>
                <a:cs typeface="+mn-cs"/>
              </a:rPr>
              <a:t>3 </a:t>
            </a:r>
            <a:r>
              <a:rPr lang="es-ES_tradnl" sz="1200" b="0" i="0" kern="1200" noProof="1">
                <a:solidFill>
                  <a:schemeClr val="tx1"/>
                </a:solidFill>
                <a:effectLst/>
                <a:latin typeface="+mn-lt"/>
                <a:ea typeface="+mn-ea"/>
                <a:cs typeface="+mn-cs"/>
              </a:rPr>
              <a:t>Y si alguien os dijere algo, decid: El Señor los necesita; y luego los enviará. </a:t>
            </a:r>
            <a:r>
              <a:rPr lang="es-ES_tradnl" sz="1200" b="1" i="0" kern="1200" baseline="30000" noProof="1">
                <a:solidFill>
                  <a:schemeClr val="tx1"/>
                </a:solidFill>
                <a:effectLst/>
                <a:latin typeface="+mn-lt"/>
                <a:ea typeface="+mn-ea"/>
                <a:cs typeface="+mn-cs"/>
              </a:rPr>
              <a:t>4 </a:t>
            </a:r>
            <a:r>
              <a:rPr lang="es-ES_tradnl" sz="1200" b="0" i="0" kern="1200" noProof="1">
                <a:solidFill>
                  <a:schemeClr val="tx1"/>
                </a:solidFill>
                <a:effectLst/>
                <a:latin typeface="+mn-lt"/>
                <a:ea typeface="+mn-ea"/>
                <a:cs typeface="+mn-cs"/>
              </a:rPr>
              <a:t>Todo esto aconteció para que se cumpliese lo dicho por el profeta, cuando dijo:</a:t>
            </a:r>
          </a:p>
          <a:p>
            <a:r>
              <a:rPr lang="es-ES_tradnl" sz="1200" b="1" i="0" kern="1200" baseline="30000" noProof="1">
                <a:solidFill>
                  <a:schemeClr val="tx1"/>
                </a:solidFill>
                <a:effectLst/>
                <a:latin typeface="+mn-lt"/>
                <a:ea typeface="+mn-ea"/>
                <a:cs typeface="+mn-cs"/>
              </a:rPr>
              <a:t>5 </a:t>
            </a:r>
            <a:r>
              <a:rPr lang="es-ES_tradnl" sz="1200" b="0" i="0" kern="1200" noProof="1">
                <a:solidFill>
                  <a:schemeClr val="tx1"/>
                </a:solidFill>
                <a:effectLst/>
                <a:latin typeface="+mn-lt"/>
                <a:ea typeface="+mn-ea"/>
                <a:cs typeface="+mn-cs"/>
              </a:rPr>
              <a:t>Decid a la hija de Sion:</a:t>
            </a:r>
          </a:p>
          <a:p>
            <a:r>
              <a:rPr lang="es-ES_tradnl" sz="1200" b="0" i="0" kern="1200" noProof="1">
                <a:solidFill>
                  <a:schemeClr val="tx1"/>
                </a:solidFill>
                <a:effectLst/>
                <a:latin typeface="+mn-lt"/>
                <a:ea typeface="+mn-ea"/>
                <a:cs typeface="+mn-cs"/>
              </a:rPr>
              <a:t>He aquí, tu Rey viene a ti,</a:t>
            </a:r>
          </a:p>
          <a:p>
            <a:r>
              <a:rPr lang="es-ES_tradnl" sz="1200" b="0" i="0" kern="1200" noProof="1">
                <a:solidFill>
                  <a:schemeClr val="tx1"/>
                </a:solidFill>
                <a:effectLst/>
                <a:latin typeface="+mn-lt"/>
                <a:ea typeface="+mn-ea"/>
                <a:cs typeface="+mn-cs"/>
              </a:rPr>
              <a:t>Manso, y sentado sobre una asna,</a:t>
            </a:r>
          </a:p>
          <a:p>
            <a:r>
              <a:rPr lang="es-ES_tradnl" sz="1200" b="0" i="0" kern="1200" noProof="1">
                <a:solidFill>
                  <a:schemeClr val="tx1"/>
                </a:solidFill>
                <a:effectLst/>
                <a:latin typeface="+mn-lt"/>
                <a:ea typeface="+mn-ea"/>
                <a:cs typeface="+mn-cs"/>
              </a:rPr>
              <a:t>Sobre un pollino, hijo de animal de carga.</a:t>
            </a:r>
          </a:p>
          <a:p>
            <a:r>
              <a:rPr lang="es-ES_tradnl" sz="1200" b="1" i="0" kern="1200" baseline="30000" noProof="1">
                <a:solidFill>
                  <a:schemeClr val="tx1"/>
                </a:solidFill>
                <a:effectLst/>
                <a:latin typeface="+mn-lt"/>
                <a:ea typeface="+mn-ea"/>
                <a:cs typeface="+mn-cs"/>
              </a:rPr>
              <a:t>6 </a:t>
            </a:r>
            <a:r>
              <a:rPr lang="es-ES_tradnl" sz="1200" b="0" i="0" kern="1200" noProof="1">
                <a:solidFill>
                  <a:schemeClr val="tx1"/>
                </a:solidFill>
                <a:effectLst/>
                <a:latin typeface="+mn-lt"/>
                <a:ea typeface="+mn-ea"/>
                <a:cs typeface="+mn-cs"/>
              </a:rPr>
              <a:t>Y los discípulos fueron, e hicieron como Jesús les mandó; </a:t>
            </a:r>
            <a:r>
              <a:rPr lang="es-ES_tradnl" sz="1200" b="1" i="0" kern="1200" baseline="30000" noProof="1">
                <a:solidFill>
                  <a:schemeClr val="tx1"/>
                </a:solidFill>
                <a:effectLst/>
                <a:latin typeface="+mn-lt"/>
                <a:ea typeface="+mn-ea"/>
                <a:cs typeface="+mn-cs"/>
              </a:rPr>
              <a:t>7 </a:t>
            </a:r>
            <a:r>
              <a:rPr lang="es-ES_tradnl" sz="1200" b="0" i="0" kern="1200" noProof="1">
                <a:solidFill>
                  <a:schemeClr val="tx1"/>
                </a:solidFill>
                <a:effectLst/>
                <a:latin typeface="+mn-lt"/>
                <a:ea typeface="+mn-ea"/>
                <a:cs typeface="+mn-cs"/>
              </a:rPr>
              <a:t>y trajeron el asna y el pollino, y pusieron sobre ellos sus mantos; y él se sentó encima. </a:t>
            </a:r>
            <a:r>
              <a:rPr lang="es-ES_tradnl" sz="1200" b="1" i="0" kern="1200" baseline="30000" noProof="1">
                <a:solidFill>
                  <a:schemeClr val="tx1"/>
                </a:solidFill>
                <a:effectLst/>
                <a:latin typeface="+mn-lt"/>
                <a:ea typeface="+mn-ea"/>
                <a:cs typeface="+mn-cs"/>
              </a:rPr>
              <a:t>8 </a:t>
            </a:r>
            <a:r>
              <a:rPr lang="es-ES_tradnl" sz="1200" b="0" i="0" kern="1200" noProof="1">
                <a:solidFill>
                  <a:schemeClr val="tx1"/>
                </a:solidFill>
                <a:effectLst/>
                <a:latin typeface="+mn-lt"/>
                <a:ea typeface="+mn-ea"/>
                <a:cs typeface="+mn-cs"/>
              </a:rPr>
              <a:t>Y la multitud, que era muy numerosa, tendía sus mantos en el camino; y otros cortaban ramas de los árboles, y las tendían en el camino. </a:t>
            </a:r>
            <a:r>
              <a:rPr lang="es-ES_tradnl" sz="1200" b="1" i="0" kern="1200" baseline="30000" noProof="1">
                <a:solidFill>
                  <a:schemeClr val="tx1"/>
                </a:solidFill>
                <a:effectLst/>
                <a:latin typeface="+mn-lt"/>
                <a:ea typeface="+mn-ea"/>
                <a:cs typeface="+mn-cs"/>
              </a:rPr>
              <a:t>9 </a:t>
            </a:r>
            <a:r>
              <a:rPr lang="es-ES_tradnl" sz="1200" b="0" i="0" kern="1200" noProof="1">
                <a:solidFill>
                  <a:schemeClr val="tx1"/>
                </a:solidFill>
                <a:effectLst/>
                <a:latin typeface="+mn-lt"/>
                <a:ea typeface="+mn-ea"/>
                <a:cs typeface="+mn-cs"/>
              </a:rPr>
              <a:t>Y la gente que iba delante y la que iba detrás aclamaba, diciendo: ¡Hosanna al Hijo de David! ¡Bendito el que viene en el nombre del Señor! ¡Hosanna en las alturas! </a:t>
            </a:r>
            <a:r>
              <a:rPr lang="es-ES_tradnl" sz="1200" b="1" i="0" kern="1200" baseline="30000" noProof="1">
                <a:solidFill>
                  <a:schemeClr val="tx1"/>
                </a:solidFill>
                <a:effectLst/>
                <a:latin typeface="+mn-lt"/>
                <a:ea typeface="+mn-ea"/>
                <a:cs typeface="+mn-cs"/>
              </a:rPr>
              <a:t>10 </a:t>
            </a:r>
            <a:r>
              <a:rPr lang="es-ES_tradnl" sz="1200" b="0" i="0" kern="1200" noProof="1">
                <a:solidFill>
                  <a:schemeClr val="tx1"/>
                </a:solidFill>
                <a:effectLst/>
                <a:latin typeface="+mn-lt"/>
                <a:ea typeface="+mn-ea"/>
                <a:cs typeface="+mn-cs"/>
              </a:rPr>
              <a:t>Cuando entró él en Jerusalén, toda la ciudad se conmovió, diciendo: ¿Quién es este? </a:t>
            </a:r>
            <a:r>
              <a:rPr lang="es-ES_tradnl" sz="1200" b="1" i="0" kern="1200" baseline="30000" noProof="1">
                <a:solidFill>
                  <a:schemeClr val="tx1"/>
                </a:solidFill>
                <a:effectLst/>
                <a:latin typeface="+mn-lt"/>
                <a:ea typeface="+mn-ea"/>
                <a:cs typeface="+mn-cs"/>
              </a:rPr>
              <a:t>11 </a:t>
            </a:r>
            <a:r>
              <a:rPr lang="es-ES_tradnl" sz="1200" b="0" i="0" kern="1200" noProof="1">
                <a:solidFill>
                  <a:schemeClr val="tx1"/>
                </a:solidFill>
                <a:effectLst/>
                <a:latin typeface="+mn-lt"/>
                <a:ea typeface="+mn-ea"/>
                <a:cs typeface="+mn-cs"/>
              </a:rPr>
              <a:t>Y la gente decía: Este es Jesús el profeta, de Nazaret de Galilea.</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El punto de vista de «El Burro»</a:t>
            </a:r>
            <a:r>
              <a:rPr lang="es-ES_tradnl" b="0" noProof="0" dirty="0">
                <a:solidFill>
                  <a:srgbClr val="141413"/>
                </a:solidFill>
                <a:effectLst/>
                <a:highlight>
                  <a:srgbClr val="00FFFF"/>
                </a:highlight>
                <a:latin typeface="Helvetica" pitchFamily="2" charset="0"/>
              </a:rPr>
              <a:t>(pg. 104,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noProof="1">
                <a:solidFill>
                  <a:schemeClr val="tx1"/>
                </a:solidFill>
                <a:effectLst/>
                <a:highlight>
                  <a:srgbClr val="00FFFF"/>
                </a:highlight>
                <a:latin typeface="+mn-lt"/>
                <a:ea typeface="+mn-ea"/>
                <a:cs typeface="+mn-cs"/>
              </a:rPr>
              <a:t>Los alumnos considerarán las lecciones del poema clásico de G. K. Chesterton, «El Burro», y se ofrecerán humildemente para ser usados ​​para la gloria de Dios.</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sz="1800" b="1" dirty="0">
              <a:effectLst/>
              <a:latin typeface="CenturyStd"/>
            </a:endParaRPr>
          </a:p>
          <a:p>
            <a:r>
              <a:rPr lang="es-ES_tradnl" sz="1200" kern="1200" noProof="1">
                <a:solidFill>
                  <a:schemeClr val="tx1"/>
                </a:solidFill>
                <a:effectLst/>
                <a:latin typeface="+mn-lt"/>
                <a:ea typeface="+mn-ea"/>
                <a:cs typeface="+mn-cs"/>
              </a:rPr>
              <a:t>En la Biblia, el burro se representa constantemente como bestia de carga, y suele aparecer en historias de viajes o en listas de posesiones materiales. No es hermoso ni majestuoso, pero es valioso y útil, especialmente para un Dios que se deleita en su gloria en la humildad. Si un burro pudo exponer la necedad de no temer a Dios; si burros pudieron guiar a un joven no tan heroico a su destino como rey de Israel; si un burro pudo llevar a nuestro Salvador a la cruz y la tumba vacía, sin duda, hay un lugar para nosotros en el plan de Dios si nos sometemos humildemente a Él. Después de todo, el tesoro de la gloria de Dios se guarda en «vasos de barro, para que la excelencia del poder sea de Dios, y no de nosotros» (2 Corintios 4:7).</a:t>
            </a:r>
          </a:p>
          <a:p>
            <a:endParaRPr lang="es-ES_tradnl" sz="1800" b="1" dirty="0">
              <a:effectLst/>
              <a:latin typeface="CenturyStd"/>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1">
                <a:effectLst/>
                <a:highlight>
                  <a:srgbClr val="00FFFF"/>
                </a:highlight>
                <a:latin typeface="Franklin Gothic Medium" panose="020B0603020102020204" pitchFamily="34" charset="0"/>
              </a:rPr>
              <a:t>Use esta transparencia en blanco para agregar su propio contenido.</a:t>
            </a:r>
            <a:endParaRPr lang="es-ES_tradnl" noProof="1">
              <a:highlight>
                <a:srgbClr val="00FFFF"/>
              </a:highligh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b="1" noProof="0" dirty="0"/>
              <a:t>Texto para el estudio: </a:t>
            </a:r>
            <a:r>
              <a:rPr lang="es-ES_tradnl" sz="1200" kern="1200" dirty="0">
                <a:solidFill>
                  <a:schemeClr val="tx1"/>
                </a:solidFill>
                <a:effectLst/>
                <a:latin typeface="+mn-lt"/>
                <a:ea typeface="+mn-ea"/>
                <a:cs typeface="+mn-cs"/>
              </a:rPr>
              <a:t>Números 22:1–41; 1 Samuel 9:1–10:7; Zacarías 9:9–10; Mateo 21:1–10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1200" kern="1200" dirty="0">
                <a:solidFill>
                  <a:schemeClr val="tx1"/>
                </a:solidFill>
                <a:effectLst/>
                <a:latin typeface="+mn-lt"/>
                <a:ea typeface="+mn-ea"/>
                <a:cs typeface="+mn-cs"/>
              </a:rPr>
              <a:t>Los alumnos reconocerán que a veces Dios usa medios inesperados e inusuales para comunicarse con las personas.</a:t>
            </a:r>
          </a:p>
          <a:p>
            <a:pPr marL="685800" lvl="1" indent="-228600">
              <a:buFont typeface="+mj-lt"/>
              <a:buAutoNum type="arabicPeriod"/>
            </a:pPr>
            <a:r>
              <a:rPr lang="es-ES_tradnl" sz="1200" kern="1200" dirty="0">
                <a:solidFill>
                  <a:schemeClr val="tx1"/>
                </a:solidFill>
                <a:effectLst/>
                <a:latin typeface="+mn-lt"/>
                <a:ea typeface="+mn-ea"/>
                <a:cs typeface="+mn-cs"/>
              </a:rPr>
              <a:t>Los alumnos celebrarán la soberanía de Dios sobre toda su creación. </a:t>
            </a:r>
          </a:p>
          <a:p>
            <a:pPr marL="685800" lvl="1" indent="-228600">
              <a:buFont typeface="+mj-lt"/>
              <a:buAutoNum type="arabicPeriod"/>
            </a:pPr>
            <a:r>
              <a:rPr lang="es-ES_tradnl" sz="1200" kern="1200" dirty="0">
                <a:solidFill>
                  <a:schemeClr val="tx1"/>
                </a:solidFill>
                <a:effectLst/>
                <a:latin typeface="+mn-lt"/>
                <a:ea typeface="+mn-ea"/>
                <a:cs typeface="+mn-cs"/>
              </a:rPr>
              <a:t>Los alumnos se someterán al plan de Dios, y acogerán con agrado las oportunidades de ser parte de lo que Él está haciendo.</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Equinos en la Biblia </a:t>
            </a:r>
            <a:r>
              <a:rPr lang="es-ES_tradnl" b="0" noProof="0" dirty="0">
                <a:solidFill>
                  <a:srgbClr val="141413"/>
                </a:solidFill>
                <a:effectLst/>
                <a:highlight>
                  <a:srgbClr val="00FFFF"/>
                </a:highlight>
                <a:latin typeface="Helvetica" pitchFamily="2" charset="0"/>
              </a:rPr>
              <a:t>(pg. 102,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noProof="1">
                <a:solidFill>
                  <a:schemeClr val="tx1"/>
                </a:solidFill>
                <a:effectLst/>
                <a:highlight>
                  <a:srgbClr val="00FFFF"/>
                </a:highlight>
                <a:latin typeface="+mn-lt"/>
                <a:ea typeface="+mn-ea"/>
                <a:cs typeface="+mn-cs"/>
              </a:rPr>
              <a:t>Los alumnos aprenderán detalles sobre los burros y otros equinos mencionados en la Biblia.</a:t>
            </a:r>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Números 22:15–30</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15 </a:t>
            </a:r>
            <a:r>
              <a:rPr lang="es-ES_tradnl" sz="1200" b="0" i="0" kern="1200" noProof="1">
                <a:solidFill>
                  <a:schemeClr val="tx1"/>
                </a:solidFill>
                <a:effectLst/>
                <a:latin typeface="+mn-lt"/>
                <a:ea typeface="+mn-ea"/>
                <a:cs typeface="+mn-cs"/>
              </a:rPr>
              <a:t>Volvió Balac a enviar otra vez más príncipes, y más honorables que los otros; </a:t>
            </a:r>
            <a:r>
              <a:rPr lang="es-ES_tradnl" sz="1200" b="1" i="0" kern="1200" baseline="30000" noProof="1">
                <a:solidFill>
                  <a:schemeClr val="tx1"/>
                </a:solidFill>
                <a:effectLst/>
                <a:latin typeface="+mn-lt"/>
                <a:ea typeface="+mn-ea"/>
                <a:cs typeface="+mn-cs"/>
              </a:rPr>
              <a:t>16 </a:t>
            </a:r>
            <a:r>
              <a:rPr lang="es-ES_tradnl" sz="1200" b="0" i="0" kern="1200" noProof="1">
                <a:solidFill>
                  <a:schemeClr val="tx1"/>
                </a:solidFill>
                <a:effectLst/>
                <a:latin typeface="+mn-lt"/>
                <a:ea typeface="+mn-ea"/>
                <a:cs typeface="+mn-cs"/>
              </a:rPr>
              <a:t>los cuales vinieron a Balaam, y le dijeron: Así dice Balac, hijo de Zipor: Te ruego que no dejes de venir a mí; </a:t>
            </a:r>
            <a:r>
              <a:rPr lang="es-ES_tradnl" sz="1200" b="1" i="0" kern="1200" baseline="30000" noProof="1">
                <a:solidFill>
                  <a:schemeClr val="tx1"/>
                </a:solidFill>
                <a:effectLst/>
                <a:latin typeface="+mn-lt"/>
                <a:ea typeface="+mn-ea"/>
                <a:cs typeface="+mn-cs"/>
              </a:rPr>
              <a:t>17 </a:t>
            </a:r>
            <a:r>
              <a:rPr lang="es-ES_tradnl" sz="1200" b="0" i="0" kern="1200" noProof="1">
                <a:solidFill>
                  <a:schemeClr val="tx1"/>
                </a:solidFill>
                <a:effectLst/>
                <a:latin typeface="+mn-lt"/>
                <a:ea typeface="+mn-ea"/>
                <a:cs typeface="+mn-cs"/>
              </a:rPr>
              <a:t>porque sin duda te honraré mucho, y haré todo lo que me digas; ven, pues, ahora, maldíceme a este pueblo. </a:t>
            </a:r>
            <a:r>
              <a:rPr lang="es-ES_tradnl" sz="1200" b="1" i="0" kern="1200" baseline="30000" noProof="1">
                <a:solidFill>
                  <a:schemeClr val="tx1"/>
                </a:solidFill>
                <a:effectLst/>
                <a:latin typeface="+mn-lt"/>
                <a:ea typeface="+mn-ea"/>
                <a:cs typeface="+mn-cs"/>
              </a:rPr>
              <a:t>18 </a:t>
            </a:r>
            <a:r>
              <a:rPr lang="es-ES_tradnl" sz="1200" b="0" i="0" kern="1200" noProof="1">
                <a:solidFill>
                  <a:schemeClr val="tx1"/>
                </a:solidFill>
                <a:effectLst/>
                <a:latin typeface="+mn-lt"/>
                <a:ea typeface="+mn-ea"/>
                <a:cs typeface="+mn-cs"/>
              </a:rPr>
              <a:t>Y Balaam respondió y dijo a los siervos de Balac: Aunque Balac me diese su casa llena de plata y oro, no puedo traspasar la palabra de Jehová mi Dios para hacer cosa chica ni grande. </a:t>
            </a:r>
            <a:r>
              <a:rPr lang="es-ES_tradnl" sz="1200" b="1" i="0" kern="1200" baseline="30000" noProof="1">
                <a:solidFill>
                  <a:schemeClr val="tx1"/>
                </a:solidFill>
                <a:effectLst/>
                <a:latin typeface="+mn-lt"/>
                <a:ea typeface="+mn-ea"/>
                <a:cs typeface="+mn-cs"/>
              </a:rPr>
              <a:t>19 </a:t>
            </a:r>
            <a:r>
              <a:rPr lang="es-ES_tradnl" sz="1200" b="0" i="0" kern="1200" noProof="1">
                <a:solidFill>
                  <a:schemeClr val="tx1"/>
                </a:solidFill>
                <a:effectLst/>
                <a:latin typeface="+mn-lt"/>
                <a:ea typeface="+mn-ea"/>
                <a:cs typeface="+mn-cs"/>
              </a:rPr>
              <a:t>Os ruego, por tanto, ahora, que reposéis aquí esta noche, para que yo sepa qué me vuelve a decir Jehová. </a:t>
            </a:r>
            <a:r>
              <a:rPr lang="es-ES_tradnl" sz="1200" b="1" i="0" kern="1200" baseline="30000" noProof="1">
                <a:solidFill>
                  <a:schemeClr val="tx1"/>
                </a:solidFill>
                <a:effectLst/>
                <a:latin typeface="+mn-lt"/>
                <a:ea typeface="+mn-ea"/>
                <a:cs typeface="+mn-cs"/>
              </a:rPr>
              <a:t>20 </a:t>
            </a:r>
            <a:r>
              <a:rPr lang="es-ES_tradnl" sz="1200" b="0" i="0" kern="1200" noProof="1">
                <a:solidFill>
                  <a:schemeClr val="tx1"/>
                </a:solidFill>
                <a:effectLst/>
                <a:latin typeface="+mn-lt"/>
                <a:ea typeface="+mn-ea"/>
                <a:cs typeface="+mn-cs"/>
              </a:rPr>
              <a:t>Y vino Dios a Balaam de noche, y le dijo: Si vinieron para llamarte estos hombres, levántate y vete con ellos; pero harás lo que yo te diga.</a:t>
            </a:r>
          </a:p>
          <a:p>
            <a:r>
              <a:rPr lang="es-ES_tradnl" sz="1200" b="1" i="0" kern="1200" baseline="30000" noProof="1">
                <a:solidFill>
                  <a:schemeClr val="tx1"/>
                </a:solidFill>
                <a:effectLst/>
                <a:latin typeface="+mn-lt"/>
                <a:ea typeface="+mn-ea"/>
                <a:cs typeface="+mn-cs"/>
              </a:rPr>
              <a:t>21 </a:t>
            </a:r>
            <a:r>
              <a:rPr lang="es-ES_tradnl" sz="1200" b="0" i="0" kern="1200" noProof="1">
                <a:solidFill>
                  <a:schemeClr val="tx1"/>
                </a:solidFill>
                <a:effectLst/>
                <a:latin typeface="+mn-lt"/>
                <a:ea typeface="+mn-ea"/>
                <a:cs typeface="+mn-cs"/>
              </a:rPr>
              <a:t>Así Balaam se levantó por la mañana, y enalbardó su asna y fue con los príncipes de Moab. </a:t>
            </a:r>
            <a:r>
              <a:rPr lang="es-ES_tradnl" sz="1200" b="1" i="0" kern="1200" baseline="30000" noProof="1">
                <a:solidFill>
                  <a:schemeClr val="tx1"/>
                </a:solidFill>
                <a:effectLst/>
                <a:latin typeface="+mn-lt"/>
                <a:ea typeface="+mn-ea"/>
                <a:cs typeface="+mn-cs"/>
              </a:rPr>
              <a:t>22 </a:t>
            </a:r>
            <a:r>
              <a:rPr lang="es-ES_tradnl" sz="1200" b="0" i="0" kern="1200" noProof="1">
                <a:solidFill>
                  <a:schemeClr val="tx1"/>
                </a:solidFill>
                <a:effectLst/>
                <a:latin typeface="+mn-lt"/>
                <a:ea typeface="+mn-ea"/>
                <a:cs typeface="+mn-cs"/>
              </a:rPr>
              <a:t>Y la ira de Dios se encendió porque él iba; y el ángel de Jehová se puso en el camino por adversario suyo. Iba, pues, él montado sobre su asna, y con él dos criados suyos. </a:t>
            </a:r>
            <a:r>
              <a:rPr lang="es-ES_tradnl" sz="1200" b="1" i="0" kern="1200" baseline="30000" noProof="1">
                <a:solidFill>
                  <a:schemeClr val="tx1"/>
                </a:solidFill>
                <a:effectLst/>
                <a:latin typeface="+mn-lt"/>
                <a:ea typeface="+mn-ea"/>
                <a:cs typeface="+mn-cs"/>
              </a:rPr>
              <a:t>23 </a:t>
            </a:r>
            <a:r>
              <a:rPr lang="es-ES_tradnl" sz="1200" b="0" i="0" kern="1200" noProof="1">
                <a:solidFill>
                  <a:schemeClr val="tx1"/>
                </a:solidFill>
                <a:effectLst/>
                <a:latin typeface="+mn-lt"/>
                <a:ea typeface="+mn-ea"/>
                <a:cs typeface="+mn-cs"/>
              </a:rPr>
              <a:t>Y el asna vio al ángel de Jehová, que estaba en el camino con su espada desnuda en su mano; y se apartó el asna del camino, e iba por el campo. Entonces azotó Balaam al asna para hacerla volver al camino. </a:t>
            </a:r>
            <a:r>
              <a:rPr lang="es-ES_tradnl" sz="1200" b="1" i="0" kern="1200" baseline="30000" noProof="1">
                <a:solidFill>
                  <a:schemeClr val="tx1"/>
                </a:solidFill>
                <a:effectLst/>
                <a:latin typeface="+mn-lt"/>
                <a:ea typeface="+mn-ea"/>
                <a:cs typeface="+mn-cs"/>
              </a:rPr>
              <a:t>24 </a:t>
            </a:r>
            <a:r>
              <a:rPr lang="es-ES_tradnl" sz="1200" b="0" i="0" kern="1200" noProof="1">
                <a:solidFill>
                  <a:schemeClr val="tx1"/>
                </a:solidFill>
                <a:effectLst/>
                <a:latin typeface="+mn-lt"/>
                <a:ea typeface="+mn-ea"/>
                <a:cs typeface="+mn-cs"/>
              </a:rPr>
              <a:t>Pero el ángel de Jehová se puso en una senda de viñas que tenía pared a un lado y pared al otro. </a:t>
            </a:r>
            <a:r>
              <a:rPr lang="es-ES_tradnl" sz="1200" b="1" i="0" kern="1200" baseline="30000" noProof="1">
                <a:solidFill>
                  <a:schemeClr val="tx1"/>
                </a:solidFill>
                <a:effectLst/>
                <a:latin typeface="+mn-lt"/>
                <a:ea typeface="+mn-ea"/>
                <a:cs typeface="+mn-cs"/>
              </a:rPr>
              <a:t>25 </a:t>
            </a:r>
            <a:r>
              <a:rPr lang="es-ES_tradnl" sz="1200" b="0" i="0" kern="1200" noProof="1">
                <a:solidFill>
                  <a:schemeClr val="tx1"/>
                </a:solidFill>
                <a:effectLst/>
                <a:latin typeface="+mn-lt"/>
                <a:ea typeface="+mn-ea"/>
                <a:cs typeface="+mn-cs"/>
              </a:rPr>
              <a:t>Y viendo el asna al ángel de Jehová, se pegó a la pared, y apretó contra la pared el pie de Balaam; y él volvió a azotarla. </a:t>
            </a:r>
            <a:r>
              <a:rPr lang="es-ES_tradnl" sz="1200" b="1" i="0" kern="1200" baseline="30000" noProof="1">
                <a:solidFill>
                  <a:schemeClr val="tx1"/>
                </a:solidFill>
                <a:effectLst/>
                <a:latin typeface="+mn-lt"/>
                <a:ea typeface="+mn-ea"/>
                <a:cs typeface="+mn-cs"/>
              </a:rPr>
              <a:t>26 </a:t>
            </a:r>
            <a:r>
              <a:rPr lang="es-ES_tradnl" sz="1200" b="0" i="0" kern="1200" noProof="1">
                <a:solidFill>
                  <a:schemeClr val="tx1"/>
                </a:solidFill>
                <a:effectLst/>
                <a:latin typeface="+mn-lt"/>
                <a:ea typeface="+mn-ea"/>
                <a:cs typeface="+mn-cs"/>
              </a:rPr>
              <a:t>Y el ángel de Jehová pasó más allá, y se puso en una angostura donde no había camino para apartarse ni a derecha ni a izquierda. </a:t>
            </a:r>
            <a:r>
              <a:rPr lang="es-ES_tradnl" sz="1200" b="1" i="0" kern="1200" baseline="30000" noProof="1">
                <a:solidFill>
                  <a:schemeClr val="tx1"/>
                </a:solidFill>
                <a:effectLst/>
                <a:latin typeface="+mn-lt"/>
                <a:ea typeface="+mn-ea"/>
                <a:cs typeface="+mn-cs"/>
              </a:rPr>
              <a:t>27 </a:t>
            </a:r>
            <a:r>
              <a:rPr lang="es-ES_tradnl" sz="1200" b="0" i="0" kern="1200" noProof="1">
                <a:solidFill>
                  <a:schemeClr val="tx1"/>
                </a:solidFill>
                <a:effectLst/>
                <a:latin typeface="+mn-lt"/>
                <a:ea typeface="+mn-ea"/>
                <a:cs typeface="+mn-cs"/>
              </a:rPr>
              <a:t>Y viendo el asna al ángel de Jehová, se echó debajo de Balaam; y Balaam se enojó y azotó al asna con un palo. </a:t>
            </a:r>
            <a:r>
              <a:rPr lang="es-ES_tradnl" sz="1200" b="1" i="0" kern="1200" baseline="30000" noProof="1">
                <a:solidFill>
                  <a:schemeClr val="tx1"/>
                </a:solidFill>
                <a:effectLst/>
                <a:latin typeface="+mn-lt"/>
                <a:ea typeface="+mn-ea"/>
                <a:cs typeface="+mn-cs"/>
              </a:rPr>
              <a:t>28 </a:t>
            </a:r>
            <a:r>
              <a:rPr lang="es-ES_tradnl" sz="1200" b="0" i="0" kern="1200" noProof="1">
                <a:solidFill>
                  <a:schemeClr val="tx1"/>
                </a:solidFill>
                <a:effectLst/>
                <a:latin typeface="+mn-lt"/>
                <a:ea typeface="+mn-ea"/>
                <a:cs typeface="+mn-cs"/>
              </a:rPr>
              <a:t>Entonces Jehová abrió la boca al asna, la cual dijo a Balaam: ¿Qué te he hecho, que me has azotado estas tres veces? </a:t>
            </a:r>
            <a:r>
              <a:rPr lang="es-ES_tradnl" sz="1200" b="1" i="0" kern="1200" baseline="30000" noProof="1">
                <a:solidFill>
                  <a:schemeClr val="tx1"/>
                </a:solidFill>
                <a:effectLst/>
                <a:latin typeface="+mn-lt"/>
                <a:ea typeface="+mn-ea"/>
                <a:cs typeface="+mn-cs"/>
              </a:rPr>
              <a:t>29 </a:t>
            </a:r>
            <a:r>
              <a:rPr lang="es-ES_tradnl" sz="1200" b="0" i="0" kern="1200" noProof="1">
                <a:solidFill>
                  <a:schemeClr val="tx1"/>
                </a:solidFill>
                <a:effectLst/>
                <a:latin typeface="+mn-lt"/>
                <a:ea typeface="+mn-ea"/>
                <a:cs typeface="+mn-cs"/>
              </a:rPr>
              <a:t>Y Balaam respondió al asna: Porque te has burlado de mí. ¡Ojalá tuviera espada en mi mano, que ahora te mataría! </a:t>
            </a:r>
            <a:r>
              <a:rPr lang="es-ES_tradnl" sz="1200" b="1" i="0" kern="1200" baseline="30000" noProof="1">
                <a:solidFill>
                  <a:schemeClr val="tx1"/>
                </a:solidFill>
                <a:effectLst/>
                <a:latin typeface="+mn-lt"/>
                <a:ea typeface="+mn-ea"/>
                <a:cs typeface="+mn-cs"/>
              </a:rPr>
              <a:t>30 </a:t>
            </a:r>
            <a:r>
              <a:rPr lang="es-ES_tradnl" sz="1200" b="0" i="0" kern="1200" noProof="1">
                <a:solidFill>
                  <a:schemeClr val="tx1"/>
                </a:solidFill>
                <a:effectLst/>
                <a:latin typeface="+mn-lt"/>
                <a:ea typeface="+mn-ea"/>
                <a:cs typeface="+mn-cs"/>
              </a:rPr>
              <a:t>Y el asna dijo a Balaam: ¿No soy yo tu asna? Sobre mí has cabalgado desde que tú me tienes hasta este día; ¿he acostumbrado hacerlo así contigo? Y él respondió: No.</a:t>
            </a:r>
          </a:p>
          <a:p>
            <a:pPr algn="l"/>
            <a:endParaRPr lang="es-ES_tradnl" b="0" i="0" noProof="1">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Números 22:31–38</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31 </a:t>
            </a:r>
            <a:r>
              <a:rPr lang="es-ES_tradnl" sz="1200" b="0" i="0" kern="1200" noProof="1">
                <a:solidFill>
                  <a:schemeClr val="tx1"/>
                </a:solidFill>
                <a:effectLst/>
                <a:latin typeface="+mn-lt"/>
                <a:ea typeface="+mn-ea"/>
                <a:cs typeface="+mn-cs"/>
              </a:rPr>
              <a:t>Entonces Jehová abrió los ojos de Balaam, y vio al ángel de Jehová que estaba en el camino, y tenía su espada desnuda en su mano. Y Balaam hizo reverencia, y se inclinó sobre su rostro. </a:t>
            </a:r>
            <a:r>
              <a:rPr lang="es-ES_tradnl" sz="1200" b="1" i="0" kern="1200" baseline="30000" noProof="1">
                <a:solidFill>
                  <a:schemeClr val="tx1"/>
                </a:solidFill>
                <a:effectLst/>
                <a:latin typeface="+mn-lt"/>
                <a:ea typeface="+mn-ea"/>
                <a:cs typeface="+mn-cs"/>
              </a:rPr>
              <a:t>32 </a:t>
            </a:r>
            <a:r>
              <a:rPr lang="es-ES_tradnl" sz="1200" b="0" i="0" kern="1200" noProof="1">
                <a:solidFill>
                  <a:schemeClr val="tx1"/>
                </a:solidFill>
                <a:effectLst/>
                <a:latin typeface="+mn-lt"/>
                <a:ea typeface="+mn-ea"/>
                <a:cs typeface="+mn-cs"/>
              </a:rPr>
              <a:t>Y el ángel de Jehová le dijo: ¿Por qué has azotado tu asna estas tres veces? He aquí yo he salido para resistirte, porque tu camino es perverso delante de mí. </a:t>
            </a:r>
            <a:r>
              <a:rPr lang="es-ES_tradnl" sz="1200" b="1" i="0" kern="1200" baseline="30000" noProof="1">
                <a:solidFill>
                  <a:schemeClr val="tx1"/>
                </a:solidFill>
                <a:effectLst/>
                <a:latin typeface="+mn-lt"/>
                <a:ea typeface="+mn-ea"/>
                <a:cs typeface="+mn-cs"/>
              </a:rPr>
              <a:t>33 </a:t>
            </a:r>
            <a:r>
              <a:rPr lang="es-ES_tradnl" sz="1200" b="0" i="0" kern="1200" noProof="1">
                <a:solidFill>
                  <a:schemeClr val="tx1"/>
                </a:solidFill>
                <a:effectLst/>
                <a:latin typeface="+mn-lt"/>
                <a:ea typeface="+mn-ea"/>
                <a:cs typeface="+mn-cs"/>
              </a:rPr>
              <a:t>El asna me ha visto, y se ha apartado luego de delante de mí estas tres veces; y si de mí no se hubiera apartado, yo también ahora te mataría a ti, y a ella dejaría viva. </a:t>
            </a:r>
            <a:r>
              <a:rPr lang="es-ES_tradnl" sz="1200" b="1" i="0" kern="1200" baseline="30000" noProof="1">
                <a:solidFill>
                  <a:schemeClr val="tx1"/>
                </a:solidFill>
                <a:effectLst/>
                <a:latin typeface="+mn-lt"/>
                <a:ea typeface="+mn-ea"/>
                <a:cs typeface="+mn-cs"/>
              </a:rPr>
              <a:t>34 </a:t>
            </a:r>
            <a:r>
              <a:rPr lang="es-ES_tradnl" sz="1200" b="0" i="0" kern="1200" noProof="1">
                <a:solidFill>
                  <a:schemeClr val="tx1"/>
                </a:solidFill>
                <a:effectLst/>
                <a:latin typeface="+mn-lt"/>
                <a:ea typeface="+mn-ea"/>
                <a:cs typeface="+mn-cs"/>
              </a:rPr>
              <a:t>Entonces Balaam dijo al ángel de Jehová: He pecado, porque no sabía que tú te ponías delante de mí en el camino; mas ahora, si te parece mal, yo me volveré. </a:t>
            </a:r>
            <a:r>
              <a:rPr lang="es-ES_tradnl" sz="1200" b="1" i="0" kern="1200" baseline="30000" noProof="1">
                <a:solidFill>
                  <a:schemeClr val="tx1"/>
                </a:solidFill>
                <a:effectLst/>
                <a:latin typeface="+mn-lt"/>
                <a:ea typeface="+mn-ea"/>
                <a:cs typeface="+mn-cs"/>
              </a:rPr>
              <a:t>35 </a:t>
            </a:r>
            <a:r>
              <a:rPr lang="es-ES_tradnl" sz="1200" b="0" i="0" kern="1200" noProof="1">
                <a:solidFill>
                  <a:schemeClr val="tx1"/>
                </a:solidFill>
                <a:effectLst/>
                <a:latin typeface="+mn-lt"/>
                <a:ea typeface="+mn-ea"/>
                <a:cs typeface="+mn-cs"/>
              </a:rPr>
              <a:t>Y el ángel de Jehová dijo a Balaam: Ve con esos hombres; pero la palabra que yo te diga, esa hablarás. Así Balaam fue con los príncipes de Balac.</a:t>
            </a:r>
          </a:p>
          <a:p>
            <a:r>
              <a:rPr lang="es-ES_tradnl" sz="1200" b="1" i="0" kern="1200" baseline="30000" noProof="1">
                <a:solidFill>
                  <a:schemeClr val="tx1"/>
                </a:solidFill>
                <a:effectLst/>
                <a:latin typeface="+mn-lt"/>
                <a:ea typeface="+mn-ea"/>
                <a:cs typeface="+mn-cs"/>
              </a:rPr>
              <a:t>36 </a:t>
            </a:r>
            <a:r>
              <a:rPr lang="es-ES_tradnl" sz="1200" b="0" i="0" kern="1200" noProof="1">
                <a:solidFill>
                  <a:schemeClr val="tx1"/>
                </a:solidFill>
                <a:effectLst/>
                <a:latin typeface="+mn-lt"/>
                <a:ea typeface="+mn-ea"/>
                <a:cs typeface="+mn-cs"/>
              </a:rPr>
              <a:t>Oyendo Balac que Balaam venía, salió a recibirlo a la ciudad de Moab, que está junto al límite de Arnón, que está al extremo de su territorio. </a:t>
            </a:r>
            <a:r>
              <a:rPr lang="es-ES_tradnl" sz="1200" b="1" i="0" kern="1200" baseline="30000" noProof="1">
                <a:solidFill>
                  <a:schemeClr val="tx1"/>
                </a:solidFill>
                <a:effectLst/>
                <a:latin typeface="+mn-lt"/>
                <a:ea typeface="+mn-ea"/>
                <a:cs typeface="+mn-cs"/>
              </a:rPr>
              <a:t>37 </a:t>
            </a:r>
            <a:r>
              <a:rPr lang="es-ES_tradnl" sz="1200" b="0" i="0" kern="1200" noProof="1">
                <a:solidFill>
                  <a:schemeClr val="tx1"/>
                </a:solidFill>
                <a:effectLst/>
                <a:latin typeface="+mn-lt"/>
                <a:ea typeface="+mn-ea"/>
                <a:cs typeface="+mn-cs"/>
              </a:rPr>
              <a:t>Y Balac dijo a Balaam: ¿No envié yo a llamarte? ¿Por qué no has venido a mí? ¿No puedo yo honrarte? </a:t>
            </a:r>
            <a:r>
              <a:rPr lang="es-ES_tradnl" sz="1200" b="1" i="0" kern="1200" baseline="30000" noProof="1">
                <a:solidFill>
                  <a:schemeClr val="tx1"/>
                </a:solidFill>
                <a:effectLst/>
                <a:latin typeface="+mn-lt"/>
                <a:ea typeface="+mn-ea"/>
                <a:cs typeface="+mn-cs"/>
              </a:rPr>
              <a:t>38 </a:t>
            </a:r>
            <a:r>
              <a:rPr lang="es-ES_tradnl" sz="1200" b="0" i="0" kern="1200" noProof="1">
                <a:solidFill>
                  <a:schemeClr val="tx1"/>
                </a:solidFill>
                <a:effectLst/>
                <a:latin typeface="+mn-lt"/>
                <a:ea typeface="+mn-ea"/>
                <a:cs typeface="+mn-cs"/>
              </a:rPr>
              <a:t>Balaam respondió a Balac: He aquí yo he venido a ti; mas ¿podré ahora hablar alguna cosa? La palabra que Dios pusiere en mi boca, esa hablaré.</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Samuel 9:1–10</a:t>
            </a:r>
          </a:p>
          <a:p>
            <a:endParaRPr lang="en-US" dirty="0">
              <a:effectLst/>
              <a:latin typeface="Franklin Gothic Book" panose="020B0503020102020204" pitchFamily="34" charset="0"/>
            </a:endParaRPr>
          </a:p>
          <a:p>
            <a:r>
              <a:rPr lang="es-ES_tradnl" sz="1200" b="0" i="0" kern="1200" noProof="1">
                <a:solidFill>
                  <a:schemeClr val="tx1"/>
                </a:solidFill>
                <a:effectLst/>
                <a:latin typeface="+mn-lt"/>
                <a:ea typeface="+mn-ea"/>
                <a:cs typeface="+mn-cs"/>
              </a:rPr>
              <a:t>Había un varón de Benjamín, hombre valeroso, el cual se llamaba Cis, hijo de Abiel, hijo de Zeror, hijo de Becorat, hijo de Afía, hijo de un benjamita. </a:t>
            </a:r>
            <a:r>
              <a:rPr lang="es-ES_tradnl" sz="1200" b="1" i="0" kern="1200" baseline="30000" noProof="1">
                <a:solidFill>
                  <a:schemeClr val="tx1"/>
                </a:solidFill>
                <a:effectLst/>
                <a:latin typeface="+mn-lt"/>
                <a:ea typeface="+mn-ea"/>
                <a:cs typeface="+mn-cs"/>
              </a:rPr>
              <a:t>2 </a:t>
            </a:r>
            <a:r>
              <a:rPr lang="es-ES_tradnl" sz="1200" b="0" i="0" kern="1200" noProof="1">
                <a:solidFill>
                  <a:schemeClr val="tx1"/>
                </a:solidFill>
                <a:effectLst/>
                <a:latin typeface="+mn-lt"/>
                <a:ea typeface="+mn-ea"/>
                <a:cs typeface="+mn-cs"/>
              </a:rPr>
              <a:t>Y tenía él un hijo que se llamaba Saúl, joven y hermoso. Entre los hijos de Israel no había otro más hermoso que él; de hombros arriba sobrepasaba a cualquiera del pueblo.</a:t>
            </a:r>
          </a:p>
          <a:p>
            <a:r>
              <a:rPr lang="es-ES_tradnl" sz="1200" b="1" i="0" kern="1200" baseline="30000" noProof="1">
                <a:solidFill>
                  <a:schemeClr val="tx1"/>
                </a:solidFill>
                <a:effectLst/>
                <a:latin typeface="+mn-lt"/>
                <a:ea typeface="+mn-ea"/>
                <a:cs typeface="+mn-cs"/>
              </a:rPr>
              <a:t>3 </a:t>
            </a:r>
            <a:r>
              <a:rPr lang="es-ES_tradnl" sz="1200" b="0" i="0" kern="1200" noProof="1">
                <a:solidFill>
                  <a:schemeClr val="tx1"/>
                </a:solidFill>
                <a:effectLst/>
                <a:latin typeface="+mn-lt"/>
                <a:ea typeface="+mn-ea"/>
                <a:cs typeface="+mn-cs"/>
              </a:rPr>
              <a:t>Y se habían perdido las asnas de Cis, padre de Saúl; por lo que dijo Cis a Saúl su hijo: Toma ahora contigo alguno de los criados, y levántate, y ve a buscar las asnas. </a:t>
            </a:r>
            <a:r>
              <a:rPr lang="es-ES_tradnl" sz="1200" b="1" i="0" kern="1200" baseline="30000" noProof="1">
                <a:solidFill>
                  <a:schemeClr val="tx1"/>
                </a:solidFill>
                <a:effectLst/>
                <a:latin typeface="+mn-lt"/>
                <a:ea typeface="+mn-ea"/>
                <a:cs typeface="+mn-cs"/>
              </a:rPr>
              <a:t>4 </a:t>
            </a:r>
            <a:r>
              <a:rPr lang="es-ES_tradnl" sz="1200" b="0" i="0" kern="1200" noProof="1">
                <a:solidFill>
                  <a:schemeClr val="tx1"/>
                </a:solidFill>
                <a:effectLst/>
                <a:latin typeface="+mn-lt"/>
                <a:ea typeface="+mn-ea"/>
                <a:cs typeface="+mn-cs"/>
              </a:rPr>
              <a:t>Y él pasó el monte de Efraín, y de allí a la tierra de Salisa, y no las hallaron. Pasaron luego por la tierra de Saalim, y tampoco. Después pasaron por la tierra de Benjamín, y no las encontraron.</a:t>
            </a:r>
          </a:p>
          <a:p>
            <a:r>
              <a:rPr lang="es-ES_tradnl" sz="1200" b="1" i="0" kern="1200" baseline="30000" noProof="1">
                <a:solidFill>
                  <a:schemeClr val="tx1"/>
                </a:solidFill>
                <a:effectLst/>
                <a:latin typeface="+mn-lt"/>
                <a:ea typeface="+mn-ea"/>
                <a:cs typeface="+mn-cs"/>
              </a:rPr>
              <a:t>5 </a:t>
            </a:r>
            <a:r>
              <a:rPr lang="es-ES_tradnl" sz="1200" b="0" i="0" kern="1200" noProof="1">
                <a:solidFill>
                  <a:schemeClr val="tx1"/>
                </a:solidFill>
                <a:effectLst/>
                <a:latin typeface="+mn-lt"/>
                <a:ea typeface="+mn-ea"/>
                <a:cs typeface="+mn-cs"/>
              </a:rPr>
              <a:t>Cuando vinieron a la tierra de Zuf, Saúl dijo a su criado que tenía consigo: Ven, volvámonos; porque quizá mi padre, abandonada la preocupación por las asnas, estará acongojado por nosotros. </a:t>
            </a:r>
            <a:r>
              <a:rPr lang="es-ES_tradnl" sz="1200" b="1" i="0" kern="1200" baseline="30000" noProof="1">
                <a:solidFill>
                  <a:schemeClr val="tx1"/>
                </a:solidFill>
                <a:effectLst/>
                <a:latin typeface="+mn-lt"/>
                <a:ea typeface="+mn-ea"/>
                <a:cs typeface="+mn-cs"/>
              </a:rPr>
              <a:t>6 </a:t>
            </a:r>
            <a:r>
              <a:rPr lang="es-ES_tradnl" sz="1200" b="0" i="0" kern="1200" noProof="1">
                <a:solidFill>
                  <a:schemeClr val="tx1"/>
                </a:solidFill>
                <a:effectLst/>
                <a:latin typeface="+mn-lt"/>
                <a:ea typeface="+mn-ea"/>
                <a:cs typeface="+mn-cs"/>
              </a:rPr>
              <a:t>Él le respondió: He aquí ahora hay en esta ciudad un varón de Dios, que es hombre insigne; todo lo que él dice acontece sin falta. Vamos, pues, allá; quizá nos dará algún indicio acerca del objeto por el cual emprendimos nuestro camino. </a:t>
            </a:r>
            <a:r>
              <a:rPr lang="es-ES_tradnl" sz="1200" b="1" i="0" kern="1200" baseline="30000" noProof="1">
                <a:solidFill>
                  <a:schemeClr val="tx1"/>
                </a:solidFill>
                <a:effectLst/>
                <a:latin typeface="+mn-lt"/>
                <a:ea typeface="+mn-ea"/>
                <a:cs typeface="+mn-cs"/>
              </a:rPr>
              <a:t>7 </a:t>
            </a:r>
            <a:r>
              <a:rPr lang="es-ES_tradnl" sz="1200" b="0" i="0" kern="1200" noProof="1">
                <a:solidFill>
                  <a:schemeClr val="tx1"/>
                </a:solidFill>
                <a:effectLst/>
                <a:latin typeface="+mn-lt"/>
                <a:ea typeface="+mn-ea"/>
                <a:cs typeface="+mn-cs"/>
              </a:rPr>
              <a:t>Respondió Saúl a su criado: Vamos ahora; pero ¿qué llevaremos al varón? Porque el pan de nuestras alforjas se ha acabado, y no tenemos qué ofrecerle al varón de Dios. ¿Qué tenemos? </a:t>
            </a:r>
            <a:r>
              <a:rPr lang="es-ES_tradnl" sz="1200" b="1" i="0" kern="1200" baseline="30000" noProof="1">
                <a:solidFill>
                  <a:schemeClr val="tx1"/>
                </a:solidFill>
                <a:effectLst/>
                <a:latin typeface="+mn-lt"/>
                <a:ea typeface="+mn-ea"/>
                <a:cs typeface="+mn-cs"/>
              </a:rPr>
              <a:t>8 </a:t>
            </a:r>
            <a:r>
              <a:rPr lang="es-ES_tradnl" sz="1200" b="0" i="0" kern="1200" noProof="1">
                <a:solidFill>
                  <a:schemeClr val="tx1"/>
                </a:solidFill>
                <a:effectLst/>
                <a:latin typeface="+mn-lt"/>
                <a:ea typeface="+mn-ea"/>
                <a:cs typeface="+mn-cs"/>
              </a:rPr>
              <a:t>Entonces volvió el criado a responder a Saúl, diciendo: He aquí se halla en mi mano la cuarta parte de un siclo de plata; esto daré al varón de Dios, para que nos declare nuestro camino. </a:t>
            </a:r>
            <a:r>
              <a:rPr lang="es-ES_tradnl" sz="1200" b="1" i="0" kern="1200" baseline="30000" noProof="1">
                <a:solidFill>
                  <a:schemeClr val="tx1"/>
                </a:solidFill>
                <a:effectLst/>
                <a:latin typeface="+mn-lt"/>
                <a:ea typeface="+mn-ea"/>
                <a:cs typeface="+mn-cs"/>
              </a:rPr>
              <a:t>9 </a:t>
            </a:r>
            <a:r>
              <a:rPr lang="es-ES_tradnl" sz="1200" b="0" i="0" kern="1200" noProof="1">
                <a:solidFill>
                  <a:schemeClr val="tx1"/>
                </a:solidFill>
                <a:effectLst/>
                <a:latin typeface="+mn-lt"/>
                <a:ea typeface="+mn-ea"/>
                <a:cs typeface="+mn-cs"/>
              </a:rPr>
              <a:t>(Antiguamente en Israel cualquiera que iba a consultar a Dios, decía así: Venid y vamos al vidente; porque al que hoy se llama profeta, entonces se le llamaba vidente.) </a:t>
            </a:r>
            <a:r>
              <a:rPr lang="es-ES_tradnl" sz="1200" b="1" i="0" kern="1200" baseline="30000" noProof="1">
                <a:solidFill>
                  <a:schemeClr val="tx1"/>
                </a:solidFill>
                <a:effectLst/>
                <a:latin typeface="+mn-lt"/>
                <a:ea typeface="+mn-ea"/>
                <a:cs typeface="+mn-cs"/>
              </a:rPr>
              <a:t>10 </a:t>
            </a:r>
            <a:r>
              <a:rPr lang="es-ES_tradnl" sz="1200" b="0" i="0" kern="1200" noProof="1">
                <a:solidFill>
                  <a:schemeClr val="tx1"/>
                </a:solidFill>
                <a:effectLst/>
                <a:latin typeface="+mn-lt"/>
                <a:ea typeface="+mn-ea"/>
                <a:cs typeface="+mn-cs"/>
              </a:rPr>
              <a:t>Dijo entonces Saúl a su criado: Dices bien; anda, vamos. Y fueron a la ciudad donde estaba el varón de Dios.</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Orgulloso vs. Humilde </a:t>
            </a:r>
            <a:r>
              <a:rPr lang="es-ES_tradnl" b="0" noProof="0" dirty="0">
                <a:solidFill>
                  <a:srgbClr val="141413"/>
                </a:solidFill>
                <a:effectLst/>
                <a:highlight>
                  <a:srgbClr val="00FFFF"/>
                </a:highlight>
                <a:latin typeface="Helvetica" pitchFamily="2" charset="0"/>
              </a:rPr>
              <a:t>(pg. 103,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noProof="1">
                <a:solidFill>
                  <a:schemeClr val="tx1"/>
                </a:solidFill>
                <a:effectLst/>
                <a:highlight>
                  <a:srgbClr val="00FFFF"/>
                </a:highlight>
                <a:latin typeface="+mn-lt"/>
                <a:ea typeface="+mn-ea"/>
                <a:cs typeface="+mn-cs"/>
              </a:rPr>
              <a:t>La Biblia enseña repetidamente que Dios se opone a los orgullosos, pero da gracia a los humildes. Los alumnos considerarán cómo aplicar este principio a sus vidas.</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1409BF8-985D-CF56-379C-92DA5270AB5D}"/>
              </a:ext>
            </a:extLst>
          </p:cNvPr>
          <p:cNvPicPr>
            <a:picLocks noChangeAspect="1"/>
          </p:cNvPicPr>
          <p:nvPr userDrawn="1"/>
        </p:nvPicPr>
        <p:blipFill>
          <a:blip r:embed="rId2">
            <a:extLst>
              <a:ext uri="{28A0092B-C50C-407E-A947-70E740481C1C}">
                <a14:useLocalDpi xmlns:a14="http://schemas.microsoft.com/office/drawing/2010/main" val="0"/>
              </a:ext>
            </a:extLst>
          </a:blip>
          <a:srcRect t="27015" b="27015"/>
          <a:stretch/>
        </p:blipFill>
        <p:spPr>
          <a:xfrm>
            <a:off x="910796" y="1056357"/>
            <a:ext cx="16466408" cy="4969556"/>
          </a:xfrm>
          <a:prstGeom prst="rect">
            <a:avLst/>
          </a:prstGeom>
        </p:spPr>
      </p:pic>
      <p:sp>
        <p:nvSpPr>
          <p:cNvPr id="7" name="AutoShape 4">
            <a:extLst>
              <a:ext uri="{FF2B5EF4-FFF2-40B4-BE49-F238E27FC236}">
                <a16:creationId xmlns:a16="http://schemas.microsoft.com/office/drawing/2014/main" id="{A881A2F0-2BE6-BD5B-5742-5F72DA5CECCF}"/>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8" name="AutoShape 3">
            <a:extLst>
              <a:ext uri="{FF2B5EF4-FFF2-40B4-BE49-F238E27FC236}">
                <a16:creationId xmlns:a16="http://schemas.microsoft.com/office/drawing/2014/main" id="{C756EEF0-318D-821E-FAE4-34D065E38F20}"/>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9" name="AutoShape 4">
            <a:extLst>
              <a:ext uri="{FF2B5EF4-FFF2-40B4-BE49-F238E27FC236}">
                <a16:creationId xmlns:a16="http://schemas.microsoft.com/office/drawing/2014/main" id="{65206639-1E19-763F-977D-4AE044DA3A13}"/>
              </a:ext>
            </a:extLst>
          </p:cNvPr>
          <p:cNvSpPr/>
          <p:nvPr userDrawn="1"/>
        </p:nvSpPr>
        <p:spPr>
          <a:xfrm>
            <a:off x="7138368" y="6025913"/>
            <a:ext cx="10238836" cy="3204730"/>
          </a:xfrm>
          <a:prstGeom prst="rect">
            <a:avLst/>
          </a:prstGeom>
          <a:solidFill>
            <a:srgbClr val="634359">
              <a:alpha val="35000"/>
            </a:srgbClr>
          </a:solidFill>
        </p:spPr>
        <p:txBody>
          <a:bodyPr/>
          <a:lstStyle/>
          <a:p>
            <a:endParaRPr lang="en-US"/>
          </a:p>
        </p:txBody>
      </p:sp>
      <p:grpSp>
        <p:nvGrpSpPr>
          <p:cNvPr id="11" name="Group 10">
            <a:extLst>
              <a:ext uri="{FF2B5EF4-FFF2-40B4-BE49-F238E27FC236}">
                <a16:creationId xmlns:a16="http://schemas.microsoft.com/office/drawing/2014/main" id="{CB3F669F-04E3-99DA-2524-8A3CF13DA649}"/>
              </a:ext>
            </a:extLst>
          </p:cNvPr>
          <p:cNvGrpSpPr/>
          <p:nvPr userDrawn="1"/>
        </p:nvGrpSpPr>
        <p:grpSpPr>
          <a:xfrm>
            <a:off x="1258872" y="6350944"/>
            <a:ext cx="6477997" cy="2192048"/>
            <a:chOff x="1093164" y="6272188"/>
            <a:chExt cx="6713652" cy="2192048"/>
          </a:xfrm>
        </p:grpSpPr>
        <p:sp>
          <p:nvSpPr>
            <p:cNvPr id="12" name="TextBox 6">
              <a:extLst>
                <a:ext uri="{FF2B5EF4-FFF2-40B4-BE49-F238E27FC236}">
                  <a16:creationId xmlns:a16="http://schemas.microsoft.com/office/drawing/2014/main" id="{7FC7A9C4-B4C5-7FDE-9716-223863B1659B}"/>
                </a:ext>
              </a:extLst>
            </p:cNvPr>
            <p:cNvSpPr txBox="1"/>
            <p:nvPr userDrawn="1"/>
          </p:nvSpPr>
          <p:spPr>
            <a:xfrm>
              <a:off x="1093164" y="6272188"/>
              <a:ext cx="6713652" cy="1456745"/>
            </a:xfrm>
            <a:prstGeom prst="rect">
              <a:avLst/>
            </a:prstGeom>
          </p:spPr>
          <p:txBody>
            <a:bodyPr wrap="square" lIns="0" tIns="0" rIns="0" bIns="0" rtlCol="0" anchor="t">
              <a:spAutoFit/>
            </a:bodyPr>
            <a:lstStyle/>
            <a:p>
              <a:pPr>
                <a:lnSpc>
                  <a:spcPts val="5880"/>
                </a:lnSpc>
              </a:pPr>
              <a:r>
                <a:rPr lang="es-ES_tradnl" sz="45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t>Lección de </a:t>
              </a:r>
              <a:br>
                <a:rPr lang="es-ES_tradnl" sz="45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br>
              <a:r>
                <a:rPr lang="es-ES_tradnl" sz="45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t>los animales</a:t>
              </a:r>
            </a:p>
          </p:txBody>
        </p:sp>
        <p:sp>
          <p:nvSpPr>
            <p:cNvPr id="13" name="TextBox 6">
              <a:extLst>
                <a:ext uri="{FF2B5EF4-FFF2-40B4-BE49-F238E27FC236}">
                  <a16:creationId xmlns:a16="http://schemas.microsoft.com/office/drawing/2014/main" id="{5BF8B112-0D7B-7252-FB2A-733E785EC1CE}"/>
                </a:ext>
              </a:extLst>
            </p:cNvPr>
            <p:cNvSpPr txBox="1"/>
            <p:nvPr userDrawn="1"/>
          </p:nvSpPr>
          <p:spPr>
            <a:xfrm>
              <a:off x="1157812" y="7705117"/>
              <a:ext cx="5664405" cy="759119"/>
            </a:xfrm>
            <a:prstGeom prst="rect">
              <a:avLst/>
            </a:prstGeom>
          </p:spPr>
          <p:txBody>
            <a:bodyPr wrap="square" lIns="0" tIns="0" rIns="0" bIns="0" rtlCol="0" anchor="t">
              <a:spAutoFit/>
            </a:bodyPr>
            <a:lstStyle/>
            <a:p>
              <a:pPr>
                <a:lnSpc>
                  <a:spcPts val="5880"/>
                </a:lnSpc>
              </a:pPr>
              <a:endParaRPr lang="en-US" sz="65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endParaRPr>
            </a:p>
          </p:txBody>
        </p:sp>
      </p:grpSp>
      <p:sp>
        <p:nvSpPr>
          <p:cNvPr id="14" name="TextBox 8">
            <a:extLst>
              <a:ext uri="{FF2B5EF4-FFF2-40B4-BE49-F238E27FC236}">
                <a16:creationId xmlns:a16="http://schemas.microsoft.com/office/drawing/2014/main" id="{AE72FE42-4A43-8909-16F5-0EC8A841067E}"/>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12, UNIDAD 5, MARZO A AGOSTO 2026</a:t>
            </a:r>
          </a:p>
        </p:txBody>
      </p:sp>
      <p:pic>
        <p:nvPicPr>
          <p:cNvPr id="15" name="Picture 14">
            <a:extLst>
              <a:ext uri="{FF2B5EF4-FFF2-40B4-BE49-F238E27FC236}">
                <a16:creationId xmlns:a16="http://schemas.microsoft.com/office/drawing/2014/main" id="{568FE46D-3BED-F911-9B94-F153A5284F0B}"/>
              </a:ext>
            </a:extLst>
          </p:cNvPr>
          <p:cNvPicPr>
            <a:picLocks noChangeAspect="1"/>
          </p:cNvPicPr>
          <p:nvPr userDrawn="1"/>
        </p:nvPicPr>
        <p:blipFill>
          <a:blip r:embed="rId3"/>
          <a:srcRect/>
          <a:stretch/>
        </p:blipFill>
        <p:spPr>
          <a:xfrm>
            <a:off x="16124042" y="1409700"/>
            <a:ext cx="905435" cy="914400"/>
          </a:xfrm>
          <a:prstGeom prst="rect">
            <a:avLst/>
          </a:prstGeom>
        </p:spPr>
      </p:pic>
      <p:sp>
        <p:nvSpPr>
          <p:cNvPr id="16" name="TextBox 6">
            <a:extLst>
              <a:ext uri="{FF2B5EF4-FFF2-40B4-BE49-F238E27FC236}">
                <a16:creationId xmlns:a16="http://schemas.microsoft.com/office/drawing/2014/main" id="{4B70AFD2-C470-719F-2F04-CCC876ED3FC7}"/>
              </a:ext>
            </a:extLst>
          </p:cNvPr>
          <p:cNvSpPr txBox="1"/>
          <p:nvPr userDrawn="1"/>
        </p:nvSpPr>
        <p:spPr>
          <a:xfrm>
            <a:off x="1220136" y="7950954"/>
            <a:ext cx="5238437" cy="756617"/>
          </a:xfrm>
          <a:prstGeom prst="rect">
            <a:avLst/>
          </a:prstGeom>
        </p:spPr>
        <p:txBody>
          <a:bodyPr wrap="square" lIns="0" tIns="0" rIns="0" bIns="0" rtlCol="0" anchor="t">
            <a:spAutoFit/>
          </a:bodyPr>
          <a:lstStyle/>
          <a:p>
            <a:pPr>
              <a:lnSpc>
                <a:spcPts val="5880"/>
              </a:lnSpc>
            </a:pPr>
            <a:r>
              <a:rPr lang="es-ES_tradnl" sz="55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t>EN LA BIBLIA</a:t>
            </a:r>
          </a:p>
        </p:txBody>
      </p:sp>
      <p:sp>
        <p:nvSpPr>
          <p:cNvPr id="2" name="TextBox 7">
            <a:extLst>
              <a:ext uri="{FF2B5EF4-FFF2-40B4-BE49-F238E27FC236}">
                <a16:creationId xmlns:a16="http://schemas.microsoft.com/office/drawing/2014/main" id="{661F1714-166C-CFA7-A6B2-3E7B96E36CF6}"/>
              </a:ext>
            </a:extLst>
          </p:cNvPr>
          <p:cNvSpPr txBox="1"/>
          <p:nvPr userDrawn="1"/>
        </p:nvSpPr>
        <p:spPr>
          <a:xfrm>
            <a:off x="7466625" y="6303307"/>
            <a:ext cx="9786183" cy="2693045"/>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2500" i="1" spc="169" noProof="1">
                <a:solidFill>
                  <a:srgbClr val="1C2327"/>
                </a:solidFill>
                <a:latin typeface="Corbel" panose="020B0503020204020204" pitchFamily="34" charset="0"/>
              </a:rPr>
              <a:t>Dios creó a todos los animales de forma intencional y decidió incluir a algunos de ellos en su Palabra. A veces son simplemente personajes de una historia (como los leones de la fosa con Daniel), mientras que otras sirven de ilustración para recordar una historia o enseñar principios espirituales (como el cordero pascual). Cuando encontramos animales en nuestro estudio de la Biblia, debemos preguntarnos qué lección quiere Dios que aprendamos.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5366A7E8-CBAB-DBF7-9DDE-1A48525C2341}"/>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Marcos 11:2</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04" r="17104"/>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6172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MENSAJE PARA UN PROFETA</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9567" t="5" r="19567" b="7003"/>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GUÍA A UNA CORONA</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8153" r="26287"/>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677270" y="3421689"/>
            <a:ext cx="93773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CABALGADURA DEL MESÍAS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A60F59-53D3-A811-FBEF-5E2BC55FD90B}"/>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101"/>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634359"/>
          </a:solidFill>
        </p:spPr>
        <p:txBody>
          <a:bodyPr/>
          <a:lstStyle/>
          <a:p>
            <a:endParaRPr lang="en-US" dirty="0"/>
          </a:p>
        </p:txBody>
      </p:sp>
      <p:sp>
        <p:nvSpPr>
          <p:cNvPr id="6" name="TextBox 5">
            <a:extLst>
              <a:ext uri="{FF2B5EF4-FFF2-40B4-BE49-F238E27FC236}">
                <a16:creationId xmlns:a16="http://schemas.microsoft.com/office/drawing/2014/main" id="{76D82D05-2421-E63E-1394-429D85F15746}"/>
              </a:ext>
            </a:extLst>
          </p:cNvPr>
          <p:cNvSpPr txBox="1"/>
          <p:nvPr userDrawn="1"/>
        </p:nvSpPr>
        <p:spPr>
          <a:xfrm>
            <a:off x="762000" y="1579731"/>
            <a:ext cx="9220200" cy="797013"/>
          </a:xfrm>
          <a:prstGeom prst="rect">
            <a:avLst/>
          </a:prstGeom>
        </p:spPr>
        <p:txBody>
          <a:bodyPr wrap="square" lIns="0" tIns="0" rIns="0" bIns="0" rtlCol="0" anchor="ctr" anchorCtr="0">
            <a:spAutoFit/>
          </a:bodyPr>
          <a:lstStyle/>
          <a:p>
            <a:pPr algn="r">
              <a:lnSpc>
                <a:spcPts val="6599"/>
              </a:lnSpc>
            </a:pPr>
            <a:r>
              <a:rPr lang="en-US" sz="5499" b="0" i="1" spc="300">
                <a:solidFill>
                  <a:srgbClr val="FFFFFF"/>
                </a:solidFill>
                <a:latin typeface="Franklin Gothic Medium" panose="020B0603020102020204" pitchFamily="34" charset="0"/>
              </a:rPr>
              <a:t>EL MINISTERIO </a:t>
            </a:r>
            <a:r>
              <a:rPr lang="en-US" sz="5499" b="0" i="1" spc="300" dirty="0">
                <a:solidFill>
                  <a:srgbClr val="FFFFFF"/>
                </a:solidFill>
                <a:latin typeface="Franklin Gothic Medium" panose="020B0603020102020204" pitchFamily="34" charset="0"/>
              </a:rPr>
              <a:t>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6" name="TextBox 5">
            <a:extLst>
              <a:ext uri="{FF2B5EF4-FFF2-40B4-BE49-F238E27FC236}">
                <a16:creationId xmlns:a16="http://schemas.microsoft.com/office/drawing/2014/main" id="{E5167718-4EB0-DE1C-7D6C-D2A742F08D67}"/>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3"/>
            <a:ext cx="8600872" cy="64008"/>
          </a:xfrm>
          <a:prstGeom prst="rect">
            <a:avLst/>
          </a:prstGeom>
          <a:solidFill>
            <a:srgbClr val="634359"/>
          </a:solidFill>
        </p:spPr>
        <p:txBody>
          <a:bodyPr/>
          <a:lstStyle/>
          <a:p>
            <a:endParaRPr lang="en-US"/>
          </a:p>
        </p:txBody>
      </p:sp>
      <p:sp>
        <p:nvSpPr>
          <p:cNvPr id="2" name="TextBox 1">
            <a:extLst>
              <a:ext uri="{FF2B5EF4-FFF2-40B4-BE49-F238E27FC236}">
                <a16:creationId xmlns:a16="http://schemas.microsoft.com/office/drawing/2014/main" id="{1F45366D-FE6F-0F68-1EF7-BF90FDCF7B86}"/>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n-US" sz="1499" spc="97" dirty="0">
                <a:solidFill>
                  <a:srgbClr val="FFFFFF"/>
                </a:solidFill>
                <a:latin typeface="Corbel" panose="020B0503020204020204" pitchFamily="34" charset="0"/>
              </a:rPr>
              <a:t>GPH y Getty Images.</a:t>
            </a:r>
          </a:p>
          <a:p>
            <a:pPr>
              <a:lnSpc>
                <a:spcPts val="1919"/>
              </a:lnSpc>
            </a:pPr>
            <a:endParaRPr lang="en-US"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n-US" sz="1500" noProof="1">
                <a:solidFill>
                  <a:schemeClr val="bg1"/>
                </a:solidFill>
                <a:effectLst/>
                <a:latin typeface="Minion Pro"/>
              </a:rPr>
              <a:t>Publishers, Carol Stream, </a:t>
            </a:r>
            <a:r>
              <a:rPr lang="es-ES_tradnl" sz="1500" noProof="0" dirty="0">
                <a:solidFill>
                  <a:schemeClr val="bg1"/>
                </a:solidFill>
                <a:effectLst/>
                <a:latin typeface="Minion Pro"/>
              </a:rPr>
              <a:t>Illinois 60188. Todos los derechos reservados.</a:t>
            </a:r>
          </a:p>
        </p:txBody>
      </p:sp>
      <p:sp>
        <p:nvSpPr>
          <p:cNvPr id="10" name="TextBox 9">
            <a:extLst>
              <a:ext uri="{FF2B5EF4-FFF2-40B4-BE49-F238E27FC236}">
                <a16:creationId xmlns:a16="http://schemas.microsoft.com/office/drawing/2014/main" id="{163BF175-6B39-6C75-BE69-264F008B3CEC}"/>
              </a:ext>
            </a:extLst>
          </p:cNvPr>
          <p:cNvSpPr txBox="1"/>
          <p:nvPr userDrawn="1"/>
        </p:nvSpPr>
        <p:spPr>
          <a:xfrm>
            <a:off x="9702445" y="2598378"/>
            <a:ext cx="6567460" cy="163455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a:t>
            </a:r>
            <a:r>
              <a:rPr lang="es-ES_tradnl" sz="2600" spc="169" noProof="1">
                <a:solidFill>
                  <a:srgbClr val="FFFFFF"/>
                </a:solidFill>
                <a:latin typeface="Franklin Gothic Medium" panose="020B0603020102020204" pitchFamily="34" charset="0"/>
              </a:rPr>
              <a:t>por</a:t>
            </a:r>
            <a:r>
              <a:rPr lang="en-US" sz="2600" spc="169" dirty="0">
                <a:solidFill>
                  <a:srgbClr val="FFFFFF"/>
                </a:solidFill>
                <a:latin typeface="Franklin Gothic Medium" panose="020B0603020102020204" pitchFamily="34" charset="0"/>
              </a:rPr>
              <a:t>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s-ES_tradnl" sz="1613" b="0" i="1" spc="104" noProof="1">
                <a:solidFill>
                  <a:srgbClr val="FFFFFF"/>
                </a:solidFill>
                <a:latin typeface="Franklin Gothic Medium" panose="020B0603020102020204" pitchFamily="34" charset="0"/>
              </a:rPr>
              <a:t>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6" name="Picture 5" descr="Close-up of a book open&#10;&#10;AI-generated content may be incorrect.">
            <a:extLst>
              <a:ext uri="{FF2B5EF4-FFF2-40B4-BE49-F238E27FC236}">
                <a16:creationId xmlns:a16="http://schemas.microsoft.com/office/drawing/2014/main" id="{3E21E438-D7E8-E61F-D1E6-DBAA302DF19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60" y="0"/>
            <a:ext cx="9174633" cy="10287000"/>
          </a:xfrm>
          <a:prstGeom prst="rect">
            <a:avLst/>
          </a:prstGeom>
        </p:spPr>
      </p:pic>
      <p:sp>
        <p:nvSpPr>
          <p:cNvPr id="7" name="AutoShape 4">
            <a:extLst>
              <a:ext uri="{FF2B5EF4-FFF2-40B4-BE49-F238E27FC236}">
                <a16:creationId xmlns:a16="http://schemas.microsoft.com/office/drawing/2014/main" id="{474CC697-5F64-0455-65D4-27897E3550F8}"/>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8" name="AutoShape 7">
            <a:extLst>
              <a:ext uri="{FF2B5EF4-FFF2-40B4-BE49-F238E27FC236}">
                <a16:creationId xmlns:a16="http://schemas.microsoft.com/office/drawing/2014/main" id="{2A660213-185B-84E8-A8CD-3D856FAECE14}"/>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
        <p:nvSpPr>
          <p:cNvPr id="9" name="TextBox 8">
            <a:extLst>
              <a:ext uri="{FF2B5EF4-FFF2-40B4-BE49-F238E27FC236}">
                <a16:creationId xmlns:a16="http://schemas.microsoft.com/office/drawing/2014/main" id="{9A19AE7D-C6FA-D1E0-CCD7-B037DF795A33}"/>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390900"/>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24—LOS BURROS EN LA BIBLIA</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E7465-2CB5-BE1E-AF13-E811FF9F510E}"/>
            </a:ext>
          </a:extLst>
        </p:cNvPr>
        <p:cNvGrpSpPr/>
        <p:nvPr/>
      </p:nvGrpSpPr>
      <p:grpSpPr>
        <a:xfrm>
          <a:off x="0" y="0"/>
          <a:ext cx="0" cy="0"/>
          <a:chOff x="0" y="0"/>
          <a:chExt cx="0" cy="0"/>
        </a:xfrm>
      </p:grpSpPr>
      <p:sp>
        <p:nvSpPr>
          <p:cNvPr id="6" name="TextBox 7">
            <a:extLst>
              <a:ext uri="{FF2B5EF4-FFF2-40B4-BE49-F238E27FC236}">
                <a16:creationId xmlns:a16="http://schemas.microsoft.com/office/drawing/2014/main" id="{D964B02F-70D3-FEFC-D54C-F5DE3A48159F}"/>
              </a:ext>
            </a:extLst>
          </p:cNvPr>
          <p:cNvSpPr txBox="1"/>
          <p:nvPr/>
        </p:nvSpPr>
        <p:spPr>
          <a:xfrm>
            <a:off x="9414305" y="7237582"/>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1 Samuel 9:11–20; 10:1</a:t>
            </a:r>
          </a:p>
        </p:txBody>
      </p:sp>
      <p:sp>
        <p:nvSpPr>
          <p:cNvPr id="7" name="TextBox 8">
            <a:extLst>
              <a:ext uri="{FF2B5EF4-FFF2-40B4-BE49-F238E27FC236}">
                <a16:creationId xmlns:a16="http://schemas.microsoft.com/office/drawing/2014/main" id="{25125C70-90BD-0DAA-6987-EF11A8310C59}"/>
              </a:ext>
            </a:extLst>
          </p:cNvPr>
          <p:cNvSpPr txBox="1"/>
          <p:nvPr/>
        </p:nvSpPr>
        <p:spPr>
          <a:xfrm>
            <a:off x="9381382" y="6724358"/>
            <a:ext cx="7844995" cy="495300"/>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DESCUBRIENDO EL PLAN DE DIOS</a:t>
            </a:r>
          </a:p>
        </p:txBody>
      </p:sp>
      <p:sp>
        <p:nvSpPr>
          <p:cNvPr id="2" name="TextBox 5">
            <a:extLst>
              <a:ext uri="{FF2B5EF4-FFF2-40B4-BE49-F238E27FC236}">
                <a16:creationId xmlns:a16="http://schemas.microsoft.com/office/drawing/2014/main" id="{AC2CD94A-690B-EFA0-E30E-593E10C94E91}"/>
              </a:ext>
            </a:extLst>
          </p:cNvPr>
          <p:cNvSpPr txBox="1"/>
          <p:nvPr/>
        </p:nvSpPr>
        <p:spPr>
          <a:xfrm>
            <a:off x="9456518" y="5684730"/>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1 Samuel 9:1–10</a:t>
            </a:r>
          </a:p>
        </p:txBody>
      </p:sp>
      <p:sp>
        <p:nvSpPr>
          <p:cNvPr id="3" name="TextBox 6">
            <a:extLst>
              <a:ext uri="{FF2B5EF4-FFF2-40B4-BE49-F238E27FC236}">
                <a16:creationId xmlns:a16="http://schemas.microsoft.com/office/drawing/2014/main" id="{5F3700E7-5E58-6561-2FB3-A095AB1DBF88}"/>
              </a:ext>
            </a:extLst>
          </p:cNvPr>
          <p:cNvSpPr txBox="1"/>
          <p:nvPr/>
        </p:nvSpPr>
        <p:spPr>
          <a:xfrm>
            <a:off x="9434747" y="5170203"/>
            <a:ext cx="7160301" cy="487313"/>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EN BUSCA DE LAS ASNAS PERDIDAS</a:t>
            </a:r>
          </a:p>
        </p:txBody>
      </p:sp>
    </p:spTree>
    <p:extLst>
      <p:ext uri="{BB962C8B-B14F-4D97-AF65-F5344CB8AC3E}">
        <p14:creationId xmlns:p14="http://schemas.microsoft.com/office/powerpoint/2010/main" val="6571666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29883-B596-D15D-FD9D-F424F20564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314F8AA-A969-F0CE-733F-08CD52158261}"/>
              </a:ext>
            </a:extLst>
          </p:cNvPr>
          <p:cNvSpPr txBox="1"/>
          <p:nvPr/>
        </p:nvSpPr>
        <p:spPr>
          <a:xfrm>
            <a:off x="1143000" y="3771900"/>
            <a:ext cx="88392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Saúl fue a buscar asnas y encontró una corona. ¿Por qué cree que Dios lo llevó por un camino tan indirecto?</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¿Alguna vez Dios ha usado circunstancias extrañas para alinearlo con su voluntad? </a:t>
            </a:r>
            <a:br>
              <a:rPr lang="es-ES_tradnl" sz="3600" noProof="1">
                <a:solidFill>
                  <a:schemeClr val="bg1"/>
                </a:solidFill>
                <a:latin typeface="Corbel" panose="020B0503020204020204" pitchFamily="34" charset="0"/>
              </a:rPr>
            </a:br>
            <a:r>
              <a:rPr lang="es-ES_tradnl" sz="3600" noProof="1">
                <a:solidFill>
                  <a:schemeClr val="bg1"/>
                </a:solidFill>
                <a:latin typeface="Corbel" panose="020B0503020204020204" pitchFamily="34" charset="0"/>
              </a:rPr>
              <a:t>Si así ha sido, ¿puede referir su experiencia?</a:t>
            </a:r>
          </a:p>
        </p:txBody>
      </p:sp>
    </p:spTree>
    <p:extLst>
      <p:ext uri="{BB962C8B-B14F-4D97-AF65-F5344CB8AC3E}">
        <p14:creationId xmlns:p14="http://schemas.microsoft.com/office/powerpoint/2010/main" val="5303733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Zacarías 9:9</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EL REY HUMILDE</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685800" y="3771900"/>
            <a:ext cx="90678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cree que montar en burro simboliza humildad? </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era importante que el Mesías fuera humilde?</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195678"/>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Mateo 21:1–11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11052"/>
            <a:ext cx="8187895" cy="487313"/>
          </a:xfrm>
          <a:prstGeom prst="rect">
            <a:avLst/>
          </a:prstGeom>
        </p:spPr>
        <p:txBody>
          <a:bodyPr wrap="square"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EL HIJO DE DAVID</a:t>
            </a:r>
          </a:p>
        </p:txBody>
      </p:sp>
      <p:sp>
        <p:nvSpPr>
          <p:cNvPr id="2" name="TextBox 5">
            <a:extLst>
              <a:ext uri="{FF2B5EF4-FFF2-40B4-BE49-F238E27FC236}">
                <a16:creationId xmlns:a16="http://schemas.microsoft.com/office/drawing/2014/main" id="{303D59FD-12A3-ED47-F51F-9F0E4465EB4D}"/>
              </a:ext>
            </a:extLst>
          </p:cNvPr>
          <p:cNvSpPr txBox="1"/>
          <p:nvPr/>
        </p:nvSpPr>
        <p:spPr>
          <a:xfrm>
            <a:off x="9414305" y="5879562"/>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Zacarías 9:9</a:t>
            </a:r>
          </a:p>
        </p:txBody>
      </p:sp>
      <p:sp>
        <p:nvSpPr>
          <p:cNvPr id="3" name="TextBox 6">
            <a:extLst>
              <a:ext uri="{FF2B5EF4-FFF2-40B4-BE49-F238E27FC236}">
                <a16:creationId xmlns:a16="http://schemas.microsoft.com/office/drawing/2014/main" id="{DD0A2A6B-C2A8-AA0B-9EEF-6420B85EC62F}"/>
              </a:ext>
            </a:extLst>
          </p:cNvPr>
          <p:cNvSpPr txBox="1"/>
          <p:nvPr/>
        </p:nvSpPr>
        <p:spPr>
          <a:xfrm>
            <a:off x="9414305" y="5396774"/>
            <a:ext cx="7730695" cy="487313"/>
          </a:xfrm>
          <a:prstGeom prst="rect">
            <a:avLst/>
          </a:prstGeom>
        </p:spPr>
        <p:txBody>
          <a:bodyPr wrap="square"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EL REY HUMILDE</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1219200" y="4533900"/>
            <a:ext cx="8610600" cy="1107996"/>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Lean Filipenses 2:6–8. ¿Cómo ven esta actitud de Jesús reflejada en Mateo 21:1–11?</a:t>
            </a:r>
          </a:p>
        </p:txBody>
      </p:sp>
    </p:spTree>
    <p:extLst>
      <p:ext uri="{BB962C8B-B14F-4D97-AF65-F5344CB8AC3E}">
        <p14:creationId xmlns:p14="http://schemas.microsoft.com/office/powerpoint/2010/main" val="463717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990600" y="3162300"/>
            <a:ext cx="7848600" cy="5755422"/>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400" noProof="1">
                <a:solidFill>
                  <a:schemeClr val="bg1"/>
                </a:solidFill>
                <a:latin typeface="Corbel" panose="020B0503020204020204" pitchFamily="34" charset="0"/>
              </a:rPr>
              <a:t>Elija una verdad de la lección de hoy y compártala con alguien esta semana. </a:t>
            </a:r>
          </a:p>
          <a:p>
            <a:pPr marL="285750" indent="-285750">
              <a:buFont typeface="Arial" panose="020B0604020202020204" pitchFamily="34" charset="0"/>
              <a:buChar char="•"/>
            </a:pPr>
            <a:r>
              <a:rPr lang="es-ES_tradnl" sz="3400" noProof="1">
                <a:solidFill>
                  <a:schemeClr val="bg1"/>
                </a:solidFill>
                <a:latin typeface="Corbel" panose="020B0503020204020204" pitchFamily="34" charset="0"/>
              </a:rPr>
              <a:t>Dedique un tiempo a ver videos de burros o a leer más sobre ellos. ¿Qué principios espirituales (sean negativos o positivos) puede aprender de las características y comportamientos que Dios les ha dado?</a:t>
            </a:r>
          </a:p>
          <a:p>
            <a:pPr marL="285750" indent="-285750">
              <a:buFont typeface="Arial" panose="020B0604020202020204" pitchFamily="34" charset="0"/>
              <a:buChar char="•"/>
            </a:pPr>
            <a:r>
              <a:rPr lang="es-ES_tradnl" sz="3400" noProof="1">
                <a:solidFill>
                  <a:schemeClr val="bg1"/>
                </a:solidFill>
                <a:latin typeface="Corbel" panose="020B0503020204020204" pitchFamily="34" charset="0"/>
              </a:rPr>
              <a:t>Piense en dos personas a quienes pueda servir con humildad esta semana. Busque maneras de compartir el evangelio y realizar obras de servicio.</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1231106"/>
          </a:xfrm>
          <a:prstGeom prst="rect">
            <a:avLst/>
          </a:prstGeom>
        </p:spPr>
        <p:txBody>
          <a:bodyPr wrap="square" lIns="0" tIns="0" rIns="0" bIns="0" rtlCol="0" anchor="t">
            <a:spAutoFit/>
          </a:bodyPr>
          <a:lstStyle/>
          <a:p>
            <a:r>
              <a:rPr lang="es-ES_tradnl" sz="4000" i="1" noProof="1">
                <a:solidFill>
                  <a:schemeClr val="bg1"/>
                </a:solidFill>
                <a:latin typeface="Corbel" panose="020B0503020204020204" pitchFamily="34" charset="0"/>
              </a:rPr>
              <a:t>Debemos expresar nuestra devoción a Dios mediante ofrendas sacrificiales.</a:t>
            </a:r>
          </a:p>
        </p:txBody>
      </p:sp>
      <p:sp>
        <p:nvSpPr>
          <p:cNvPr id="3" name="TextBox 2">
            <a:extLst>
              <a:ext uri="{FF2B5EF4-FFF2-40B4-BE49-F238E27FC236}">
                <a16:creationId xmlns:a16="http://schemas.microsoft.com/office/drawing/2014/main" id="{0F76A27E-B194-9A4C-902F-1B6661D4C273}"/>
              </a:ext>
            </a:extLst>
          </p:cNvPr>
          <p:cNvSpPr txBox="1"/>
          <p:nvPr/>
        </p:nvSpPr>
        <p:spPr>
          <a:xfrm>
            <a:off x="9644110" y="3848100"/>
            <a:ext cx="7906385" cy="1600438"/>
          </a:xfrm>
          <a:prstGeom prst="rect">
            <a:avLst/>
          </a:prstGeom>
        </p:spPr>
        <p:txBody>
          <a:bodyPr wrap="square" lIns="0" tIns="0" rIns="0" bIns="0" rtlCol="0" anchor="t">
            <a:spAutoFit/>
          </a:bodyPr>
          <a:lstStyle/>
          <a:p>
            <a:pPr>
              <a:spcAft>
                <a:spcPts val="3000"/>
              </a:spcAft>
            </a:pPr>
            <a:r>
              <a:rPr lang="es-ES_tradnl" sz="6000" i="0" noProof="1">
                <a:solidFill>
                  <a:schemeClr val="bg1">
                    <a:lumMod val="95000"/>
                  </a:schemeClr>
                </a:solidFill>
                <a:latin typeface="Franklin Gothic Medium" panose="020B0603020102020204" pitchFamily="34" charset="0"/>
              </a:rPr>
              <a:t>LECCIÓN 25</a:t>
            </a:r>
            <a:br>
              <a:rPr lang="es-ES_tradnl" sz="4400" i="0" noProof="1">
                <a:solidFill>
                  <a:schemeClr val="bg1">
                    <a:lumMod val="95000"/>
                  </a:schemeClr>
                </a:solidFill>
                <a:latin typeface="Franklin Gothic Medium" panose="020B0603020102020204" pitchFamily="34" charset="0"/>
              </a:rPr>
            </a:br>
            <a:r>
              <a:rPr lang="es-ES_tradnl" sz="4400" noProof="1">
                <a:solidFill>
                  <a:schemeClr val="bg1">
                    <a:lumMod val="95000"/>
                  </a:schemeClr>
                </a:solidFill>
                <a:latin typeface="Franklin Gothic Medium" panose="020B0603020102020204" pitchFamily="34" charset="0"/>
              </a:rPr>
              <a:t>LOS BUEYES EN LA BIBLIA</a:t>
            </a:r>
            <a:endParaRPr lang="es-ES_tradnl" sz="4400" i="0" noProof="1">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1D3756DB-FC74-99C2-51CB-D72F9EAD741C}"/>
              </a:ext>
            </a:extLst>
          </p:cNvPr>
          <p:cNvSpPr txBox="1"/>
          <p:nvPr/>
        </p:nvSpPr>
        <p:spPr>
          <a:xfrm>
            <a:off x="9681180" y="5905500"/>
            <a:ext cx="7906385" cy="1231106"/>
          </a:xfrm>
          <a:prstGeom prst="rect">
            <a:avLst/>
          </a:prstGeom>
        </p:spPr>
        <p:txBody>
          <a:bodyPr wrap="square" lIns="0" tIns="0" rIns="0" bIns="0" rtlCol="0" anchor="t">
            <a:spAutoFit/>
          </a:bodyPr>
          <a:lstStyle/>
          <a:p>
            <a:r>
              <a:rPr lang="es-ES_tradnl" sz="4000" i="1" noProof="1">
                <a:solidFill>
                  <a:schemeClr val="bg1"/>
                </a:solidFill>
                <a:latin typeface="Corbel" panose="020B0503020204020204" pitchFamily="34" charset="0"/>
              </a:rPr>
              <a:t>Dios es soberano sobre toda su creación.</a:t>
            </a:r>
          </a:p>
        </p:txBody>
      </p:sp>
      <p:sp>
        <p:nvSpPr>
          <p:cNvPr id="5" name="TextBox 4">
            <a:extLst>
              <a:ext uri="{FF2B5EF4-FFF2-40B4-BE49-F238E27FC236}">
                <a16:creationId xmlns:a16="http://schemas.microsoft.com/office/drawing/2014/main" id="{EBC716DF-906E-C3FB-E589-8664F5826C35}"/>
              </a:ext>
            </a:extLst>
          </p:cNvPr>
          <p:cNvSpPr txBox="1"/>
          <p:nvPr/>
        </p:nvSpPr>
        <p:spPr>
          <a:xfrm>
            <a:off x="9681179" y="3771900"/>
            <a:ext cx="7906385" cy="1600438"/>
          </a:xfrm>
          <a:prstGeom prst="rect">
            <a:avLst/>
          </a:prstGeom>
        </p:spPr>
        <p:txBody>
          <a:bodyPr wrap="square" lIns="0" tIns="0" rIns="0" bIns="0" rtlCol="0" anchor="t">
            <a:spAutoFit/>
          </a:bodyPr>
          <a:lstStyle/>
          <a:p>
            <a:pPr>
              <a:spcAft>
                <a:spcPts val="3000"/>
              </a:spcAft>
            </a:pPr>
            <a:r>
              <a:rPr lang="es-ES_tradnl" sz="6000" i="0" noProof="1">
                <a:solidFill>
                  <a:schemeClr val="bg1">
                    <a:lumMod val="95000"/>
                  </a:schemeClr>
                </a:solidFill>
                <a:latin typeface="Franklin Gothic Medium" panose="020B0603020102020204" pitchFamily="34" charset="0"/>
              </a:rPr>
              <a:t>LECCIÓN 24</a:t>
            </a:r>
            <a:br>
              <a:rPr lang="es-ES_tradnl" sz="4400" i="0" noProof="1">
                <a:solidFill>
                  <a:schemeClr val="bg1">
                    <a:lumMod val="95000"/>
                  </a:schemeClr>
                </a:solidFill>
                <a:latin typeface="Franklin Gothic Medium" panose="020B0603020102020204" pitchFamily="34" charset="0"/>
              </a:rPr>
            </a:br>
            <a:r>
              <a:rPr lang="es-ES_tradnl" sz="4400" noProof="1">
                <a:solidFill>
                  <a:schemeClr val="bg1">
                    <a:lumMod val="95000"/>
                  </a:schemeClr>
                </a:solidFill>
                <a:latin typeface="Franklin Gothic Medium" panose="020B0603020102020204" pitchFamily="34" charset="0"/>
              </a:rPr>
              <a:t>LOS BURROS EN LA BIBLIA</a:t>
            </a:r>
            <a:endParaRPr lang="es-ES_tradnl" sz="4400" i="0" noProof="1">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324600" y="3295278"/>
            <a:ext cx="8305800" cy="3077766"/>
          </a:xfrm>
          <a:prstGeom prst="rect">
            <a:avLst/>
          </a:prstGeom>
        </p:spPr>
        <p:txBody>
          <a:bodyPr wrap="square" lIns="0" tIns="0" rIns="0" bIns="0" rtlCol="0" anchor="ctr">
            <a:spAutoFit/>
          </a:bodyPr>
          <a:lstStyle/>
          <a:p>
            <a:r>
              <a:rPr lang="es-ES_tradnl" sz="4000" noProof="1">
                <a:solidFill>
                  <a:schemeClr val="bg1"/>
                </a:solidFill>
                <a:latin typeface="Corbel" panose="020B0503020204020204" pitchFamily="34" charset="0"/>
              </a:rPr>
              <a:t>Id a la aldea que está enfrente de vosotros, y luego que entréis en ella, hallaréis un pollino atado, en el cual ningún hombre ha montado; desatadlo y traedlo.</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133600" cy="369332"/>
          </a:xfrm>
          <a:prstGeom prst="rect">
            <a:avLst/>
          </a:prstGeom>
          <a:noFill/>
        </p:spPr>
        <p:txBody>
          <a:bodyPr wrap="square">
            <a:spAutoFit/>
          </a:bodyPr>
          <a:lstStyle/>
          <a:p>
            <a:pPr algn="ctr"/>
            <a:r>
              <a:rPr lang="es-ES_tradnl" sz="1800" noProof="1">
                <a:solidFill>
                  <a:srgbClr val="FFFFFF"/>
                </a:solidFill>
                <a:latin typeface="Franklin Gothic Medium" panose="020B0603020102020204" pitchFamily="34" charset="0"/>
              </a:rPr>
              <a:t>(RV–1960)</a:t>
            </a:r>
            <a:endParaRPr lang="es-ES_tradnl" noProof="1"/>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MENSAJEROS INESPERADOS</a:t>
            </a:r>
          </a:p>
          <a:p>
            <a:pPr>
              <a:lnSpc>
                <a:spcPts val="3840"/>
              </a:lnSpc>
            </a:pPr>
            <a:r>
              <a:rPr lang="es-ES_tradnl" sz="3200" spc="160" noProof="1">
                <a:solidFill>
                  <a:srgbClr val="FFFFFF"/>
                </a:solidFill>
                <a:latin typeface="Franklin Gothic Medium" panose="020B0603020102020204" pitchFamily="34" charset="0"/>
              </a:rPr>
              <a:t>Números 22:15–30</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8392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cree que Dios eligió llamar la atención de Balaam de esta manera tan inusual? </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Lea Proverbios 9:10. ¿Por qué el temor a Dios supera la sabiduría humana?</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s-ES_tradnl" noProof="1"/>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Números 22:31–38</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LA CEGUERA DE BALAAM</a:t>
            </a:r>
          </a:p>
        </p:txBody>
      </p:sp>
      <p:sp>
        <p:nvSpPr>
          <p:cNvPr id="2" name="TextBox 6">
            <a:extLst>
              <a:ext uri="{FF2B5EF4-FFF2-40B4-BE49-F238E27FC236}">
                <a16:creationId xmlns:a16="http://schemas.microsoft.com/office/drawing/2014/main" id="{AB3A843B-0A0D-FA48-5338-7BA1B0516B5C}"/>
              </a:ext>
            </a:extLst>
          </p:cNvPr>
          <p:cNvSpPr txBox="1"/>
          <p:nvPr/>
        </p:nvSpPr>
        <p:spPr>
          <a:xfrm>
            <a:off x="9408443" y="5391846"/>
            <a:ext cx="7160301" cy="974626"/>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MENSAJEROS INESPERADOS</a:t>
            </a:r>
          </a:p>
          <a:p>
            <a:pPr>
              <a:lnSpc>
                <a:spcPts val="3840"/>
              </a:lnSpc>
            </a:pPr>
            <a:r>
              <a:rPr lang="es-ES_tradnl" sz="3200" spc="160" noProof="1">
                <a:solidFill>
                  <a:srgbClr val="FFFFFF"/>
                </a:solidFill>
                <a:latin typeface="Franklin Gothic Medium" panose="020B0603020102020204" pitchFamily="34" charset="0"/>
              </a:rPr>
              <a:t>Números 22:15–30</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1295400" y="4381500"/>
            <a:ext cx="89916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¿De qué maneras podemos estar ciegos a lo que Dios está haciendo? ¿Cómo podemos asegurarnos de estar en sintonía con el Espíritu y participar en su obra en el mundo?</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56518" y="5684730"/>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1 Samuel 9:1–10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34747" y="5170203"/>
            <a:ext cx="7160301" cy="487313"/>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EN BUSCA DE LAS ASNAS PERDIDAS</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609600" y="3848100"/>
            <a:ext cx="92202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validaría esta representación de Saúl su condición de rey elegido por Dios?</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cree que Dios elige exaltar a los humildes (Santiago 4:6)?</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20234</TotalTime>
  <Words>3007</Words>
  <Application>Microsoft Macintosh PowerPoint</Application>
  <PresentationFormat>Custom</PresentationFormat>
  <Paragraphs>117</Paragraphs>
  <Slides>19</Slides>
  <Notes>19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19</vt:i4>
      </vt:variant>
    </vt:vector>
  </HeadingPairs>
  <TitlesOfParts>
    <vt:vector size="30" baseType="lpstr">
      <vt:lpstr>Arial</vt:lpstr>
      <vt:lpstr>Calibri</vt:lpstr>
      <vt:lpstr>CenturyStd</vt:lpstr>
      <vt:lpstr>Corbel</vt:lpstr>
      <vt:lpstr>Franklin Gothic Book</vt:lpstr>
      <vt:lpstr>Franklin Gothic Medium</vt:lpstr>
      <vt:lpstr>Helvetica</vt:lpstr>
      <vt:lpstr>Minion Pro</vt:lpstr>
      <vt:lpstr>system-ui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Tobar, Malena</cp:lastModifiedBy>
  <cp:revision>3</cp:revision>
  <dcterms:created xsi:type="dcterms:W3CDTF">2023-08-11T18:12:45Z</dcterms:created>
  <dcterms:modified xsi:type="dcterms:W3CDTF">2026-04-15T17:49:09Z</dcterms:modified>
  <dc:identifier>DAEvRMTdTXk</dc:identifier>
</cp:coreProperties>
</file>