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6" r:id="rId5"/>
    <p:sldId id="267" r:id="rId6"/>
    <p:sldId id="288"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93"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2963C7-EF62-CD4D-9B51-DB214422C151}" v="3" dt="2026-04-15T17:49:22.0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68904" autoAdjust="0"/>
  </p:normalViewPr>
  <p:slideViewPr>
    <p:cSldViewPr>
      <p:cViewPr varScale="1">
        <p:scale>
          <a:sx n="57" d="100"/>
          <a:sy n="57" d="100"/>
        </p:scale>
        <p:origin x="1848" y="168"/>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custSel modSld modMainMaster">
      <pc:chgData name="Tobar, Malena" userId="9230a1f3-c5c2-40c2-b18e-6efb2e99c739" providerId="ADAL" clId="{51A41E0A-7C73-5A3A-AF27-64F1971112DD}" dt="2026-04-15T17:49:26.230" v="94" actId="20577"/>
      <pc:docMkLst>
        <pc:docMk/>
      </pc:docMkLst>
      <pc:sldChg chg="modNotesTx">
        <pc:chgData name="Tobar, Malena" userId="9230a1f3-c5c2-40c2-b18e-6efb2e99c739" providerId="ADAL" clId="{51A41E0A-7C73-5A3A-AF27-64F1971112DD}" dt="2026-04-15T17:49:26.230" v="94" actId="20577"/>
        <pc:sldMkLst>
          <pc:docMk/>
          <pc:sldMk cId="336364739" sldId="264"/>
        </pc:sldMkLst>
      </pc:sldChg>
      <pc:sldChg chg="modNotesTx">
        <pc:chgData name="Tobar, Malena" userId="9230a1f3-c5c2-40c2-b18e-6efb2e99c739" providerId="ADAL" clId="{51A41E0A-7C73-5A3A-AF27-64F1971112DD}" dt="2026-04-02T16:35:46.319" v="12" actId="790"/>
        <pc:sldMkLst>
          <pc:docMk/>
          <pc:sldMk cId="4294521893" sldId="282"/>
        </pc:sldMkLst>
      </pc:sldChg>
      <pc:sldChg chg="modNotesTx">
        <pc:chgData name="Tobar, Malena" userId="9230a1f3-c5c2-40c2-b18e-6efb2e99c739" providerId="ADAL" clId="{51A41E0A-7C73-5A3A-AF27-64F1971112DD}" dt="2026-04-15T16:35:22.612" v="90" actId="20577"/>
        <pc:sldMkLst>
          <pc:docMk/>
          <pc:sldMk cId="1808320245" sldId="288"/>
        </pc:sldMkLst>
      </pc:sldChg>
      <pc:sldMasterChg chg="modSldLayout">
        <pc:chgData name="Tobar, Malena" userId="9230a1f3-c5c2-40c2-b18e-6efb2e99c739" providerId="ADAL" clId="{51A41E0A-7C73-5A3A-AF27-64F1971112DD}" dt="2026-04-15T17:49:22.051" v="93" actId="167"/>
        <pc:sldMasterMkLst>
          <pc:docMk/>
          <pc:sldMasterMk cId="0" sldId="2147483648"/>
        </pc:sldMasterMkLst>
        <pc:sldLayoutChg chg="addSp delSp modSp mod">
          <pc:chgData name="Tobar, Malena" userId="9230a1f3-c5c2-40c2-b18e-6efb2e99c739" providerId="ADAL" clId="{51A41E0A-7C73-5A3A-AF27-64F1971112DD}" dt="2026-04-15T17:49:22.051" v="93" actId="167"/>
          <pc:sldLayoutMkLst>
            <pc:docMk/>
            <pc:sldMasterMk cId="0" sldId="2147483648"/>
            <pc:sldLayoutMk cId="0" sldId="2147483655"/>
          </pc:sldLayoutMkLst>
          <pc:spChg chg="mod">
            <ac:chgData name="Tobar, Malena" userId="9230a1f3-c5c2-40c2-b18e-6efb2e99c739" providerId="ADAL" clId="{51A41E0A-7C73-5A3A-AF27-64F1971112DD}" dt="2026-04-02T16:33:24.254" v="11" actId="1076"/>
            <ac:spMkLst>
              <pc:docMk/>
              <pc:sldMasterMk cId="0" sldId="2147483648"/>
              <pc:sldLayoutMk cId="0" sldId="2147483655"/>
              <ac:spMk id="10" creationId="{4B8DA56B-E8D4-5761-3B06-3D920703634E}"/>
            </ac:spMkLst>
          </pc:spChg>
          <pc:picChg chg="add mod">
            <ac:chgData name="Tobar, Malena" userId="9230a1f3-c5c2-40c2-b18e-6efb2e99c739" providerId="ADAL" clId="{51A41E0A-7C73-5A3A-AF27-64F1971112DD}" dt="2026-04-15T17:49:22.051" v="93" actId="167"/>
            <ac:picMkLst>
              <pc:docMk/>
              <pc:sldMasterMk cId="0" sldId="2147483648"/>
              <pc:sldLayoutMk cId="0" sldId="2147483655"/>
              <ac:picMk id="2" creationId="{D8052A54-9F92-055D-00C1-004D3DD54C0A}"/>
            </ac:picMkLst>
          </pc:picChg>
          <pc:picChg chg="del">
            <ac:chgData name="Tobar, Malena" userId="9230a1f3-c5c2-40c2-b18e-6efb2e99c739" providerId="ADAL" clId="{51A41E0A-7C73-5A3A-AF27-64F1971112DD}" dt="2026-04-15T17:49:17.080" v="91" actId="478"/>
            <ac:picMkLst>
              <pc:docMk/>
              <pc:sldMasterMk cId="0" sldId="2147483648"/>
              <pc:sldLayoutMk cId="0" sldId="2147483655"/>
              <ac:picMk id="4" creationId="{44024734-A480-07A6-A7D7-75BB9475DE5D}"/>
            </ac:picMkLst>
          </pc:picChg>
        </pc:sldLayoutChg>
      </pc:sldMasterChg>
    </pc:docChg>
  </pc:docChgLst>
  <pc:docChgLst>
    <pc:chgData name="Munoz, Veronica" userId="5b43848e-9a5b-405f-ada2-211c5dcd9bb6" providerId="ADAL" clId="{100583E6-D121-51F8-AEE8-54C62E13F8AF}"/>
    <pc:docChg chg="modSld modMainMaster">
      <pc:chgData name="Munoz, Veronica" userId="5b43848e-9a5b-405f-ada2-211c5dcd9bb6" providerId="ADAL" clId="{100583E6-D121-51F8-AEE8-54C62E13F8AF}" dt="2026-04-14T18:51:34.177" v="28" actId="20577"/>
      <pc:docMkLst>
        <pc:docMk/>
      </pc:docMkLst>
      <pc:sldChg chg="modNotesTx">
        <pc:chgData name="Munoz, Veronica" userId="5b43848e-9a5b-405f-ada2-211c5dcd9bb6" providerId="ADAL" clId="{100583E6-D121-51F8-AEE8-54C62E13F8AF}" dt="2026-04-14T16:58:02.845" v="9" actId="790"/>
        <pc:sldMkLst>
          <pc:docMk/>
          <pc:sldMk cId="336364739" sldId="264"/>
        </pc:sldMkLst>
      </pc:sldChg>
      <pc:sldChg chg="modSp mod">
        <pc:chgData name="Munoz, Veronica" userId="5b43848e-9a5b-405f-ada2-211c5dcd9bb6" providerId="ADAL" clId="{100583E6-D121-51F8-AEE8-54C62E13F8AF}" dt="2026-04-14T17:40:56.509" v="10" actId="790"/>
        <pc:sldMkLst>
          <pc:docMk/>
          <pc:sldMk cId="4250189459" sldId="266"/>
        </pc:sldMkLst>
        <pc:spChg chg="mod">
          <ac:chgData name="Munoz, Veronica" userId="5b43848e-9a5b-405f-ada2-211c5dcd9bb6" providerId="ADAL" clId="{100583E6-D121-51F8-AEE8-54C62E13F8AF}" dt="2026-04-14T17:40:56.509" v="10" actId="790"/>
          <ac:spMkLst>
            <pc:docMk/>
            <pc:sldMk cId="4250189459" sldId="266"/>
            <ac:spMk id="2" creationId="{17CEBE55-9D7B-29C1-4EAF-3D818B8B8F10}"/>
          </ac:spMkLst>
        </pc:spChg>
        <pc:spChg chg="mod">
          <ac:chgData name="Munoz, Veronica" userId="5b43848e-9a5b-405f-ada2-211c5dcd9bb6" providerId="ADAL" clId="{100583E6-D121-51F8-AEE8-54C62E13F8AF}" dt="2026-04-14T17:40:56.509" v="10" actId="790"/>
          <ac:spMkLst>
            <pc:docMk/>
            <pc:sldMk cId="4250189459" sldId="266"/>
            <ac:spMk id="3" creationId="{52E75411-0B3F-EF43-C5EA-751068CFF745}"/>
          </ac:spMkLst>
        </pc:spChg>
      </pc:sldChg>
      <pc:sldChg chg="modSp mod modNotesTx">
        <pc:chgData name="Munoz, Veronica" userId="5b43848e-9a5b-405f-ada2-211c5dcd9bb6" providerId="ADAL" clId="{100583E6-D121-51F8-AEE8-54C62E13F8AF}" dt="2026-04-14T17:43:40.026" v="11" actId="790"/>
        <pc:sldMkLst>
          <pc:docMk/>
          <pc:sldMk cId="2940124673" sldId="267"/>
        </pc:sldMkLst>
        <pc:spChg chg="mod">
          <ac:chgData name="Munoz, Veronica" userId="5b43848e-9a5b-405f-ada2-211c5dcd9bb6" providerId="ADAL" clId="{100583E6-D121-51F8-AEE8-54C62E13F8AF}" dt="2026-04-14T17:40:56.509" v="10" actId="79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4T17:58:04.789" v="12" actId="790"/>
        <pc:sldMkLst>
          <pc:docMk/>
          <pc:sldMk cId="3734570181" sldId="268"/>
        </pc:sldMkLst>
        <pc:spChg chg="mod">
          <ac:chgData name="Munoz, Veronica" userId="5b43848e-9a5b-405f-ada2-211c5dcd9bb6" providerId="ADAL" clId="{100583E6-D121-51F8-AEE8-54C62E13F8AF}" dt="2026-04-14T17:40:56.509" v="10" actId="790"/>
          <ac:spMkLst>
            <pc:docMk/>
            <pc:sldMk cId="3734570181" sldId="268"/>
            <ac:spMk id="2" creationId="{16FACB5B-A245-5249-93A9-4B9070403FC4}"/>
          </ac:spMkLst>
        </pc:spChg>
        <pc:spChg chg="mod">
          <ac:chgData name="Munoz, Veronica" userId="5b43848e-9a5b-405f-ada2-211c5dcd9bb6" providerId="ADAL" clId="{100583E6-D121-51F8-AEE8-54C62E13F8AF}" dt="2026-04-14T17:40:56.509" v="10" actId="790"/>
          <ac:spMkLst>
            <pc:docMk/>
            <pc:sldMk cId="3734570181" sldId="268"/>
            <ac:spMk id="6" creationId="{F0007A59-C0AE-7C55-2754-C92195DFE286}"/>
          </ac:spMkLst>
        </pc:spChg>
        <pc:spChg chg="mod">
          <ac:chgData name="Munoz, Veronica" userId="5b43848e-9a5b-405f-ada2-211c5dcd9bb6" providerId="ADAL" clId="{100583E6-D121-51F8-AEE8-54C62E13F8AF}" dt="2026-04-14T17:40:56.509" v="10" actId="790"/>
          <ac:spMkLst>
            <pc:docMk/>
            <pc:sldMk cId="3734570181" sldId="268"/>
            <ac:spMk id="7" creationId="{1CFCE852-AEAB-9DE9-6936-21CAFE062AD6}"/>
          </ac:spMkLst>
        </pc:spChg>
      </pc:sldChg>
      <pc:sldChg chg="modSp mod modNotesTx">
        <pc:chgData name="Munoz, Veronica" userId="5b43848e-9a5b-405f-ada2-211c5dcd9bb6" providerId="ADAL" clId="{100583E6-D121-51F8-AEE8-54C62E13F8AF}" dt="2026-04-14T18:00:44.595" v="18" actId="790"/>
        <pc:sldMkLst>
          <pc:docMk/>
          <pc:sldMk cId="1294655604" sldId="269"/>
        </pc:sldMkLst>
        <pc:spChg chg="mod">
          <ac:chgData name="Munoz, Veronica" userId="5b43848e-9a5b-405f-ada2-211c5dcd9bb6" providerId="ADAL" clId="{100583E6-D121-51F8-AEE8-54C62E13F8AF}" dt="2026-04-14T17:40:56.509" v="10" actId="790"/>
          <ac:spMkLst>
            <pc:docMk/>
            <pc:sldMk cId="1294655604" sldId="269"/>
            <ac:spMk id="4" creationId="{89677ECE-FE3D-A8A6-03A9-2F04A0A9F2DE}"/>
          </ac:spMkLst>
        </pc:spChg>
        <pc:spChg chg="mod">
          <ac:chgData name="Munoz, Veronica" userId="5b43848e-9a5b-405f-ada2-211c5dcd9bb6" providerId="ADAL" clId="{100583E6-D121-51F8-AEE8-54C62E13F8AF}" dt="2026-04-14T17:59:37.095" v="14" actId="20577"/>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4T18:11:33.329" v="21" actId="27107"/>
        <pc:sldMkLst>
          <pc:docMk/>
          <pc:sldMk cId="2340130936" sldId="271"/>
        </pc:sldMkLst>
        <pc:spChg chg="mod">
          <ac:chgData name="Munoz, Veronica" userId="5b43848e-9a5b-405f-ada2-211c5dcd9bb6" providerId="ADAL" clId="{100583E6-D121-51F8-AEE8-54C62E13F8AF}" dt="2026-04-14T17:40:56.509" v="10" actId="790"/>
          <ac:spMkLst>
            <pc:docMk/>
            <pc:sldMk cId="2340130936" sldId="271"/>
            <ac:spMk id="4" creationId="{89677ECE-FE3D-A8A6-03A9-2F04A0A9F2DE}"/>
          </ac:spMkLst>
        </pc:spChg>
        <pc:spChg chg="mod">
          <ac:chgData name="Munoz, Veronica" userId="5b43848e-9a5b-405f-ada2-211c5dcd9bb6" providerId="ADAL" clId="{100583E6-D121-51F8-AEE8-54C62E13F8AF}" dt="2026-04-14T17:40:56.509" v="10" actId="790"/>
          <ac:spMkLst>
            <pc:docMk/>
            <pc:sldMk cId="2340130936" sldId="271"/>
            <ac:spMk id="5" creationId="{FB67BC36-FF11-8150-B054-E3F014E098FD}"/>
          </ac:spMkLst>
        </pc:spChg>
      </pc:sldChg>
      <pc:sldChg chg="modSp mod modNotesTx">
        <pc:chgData name="Munoz, Veronica" userId="5b43848e-9a5b-405f-ada2-211c5dcd9bb6" providerId="ADAL" clId="{100583E6-D121-51F8-AEE8-54C62E13F8AF}" dt="2026-04-14T18:22:06.927" v="24" actId="790"/>
        <pc:sldMkLst>
          <pc:docMk/>
          <pc:sldMk cId="2515943933" sldId="272"/>
        </pc:sldMkLst>
        <pc:spChg chg="mod">
          <ac:chgData name="Munoz, Veronica" userId="5b43848e-9a5b-405f-ada2-211c5dcd9bb6" providerId="ADAL" clId="{100583E6-D121-51F8-AEE8-54C62E13F8AF}" dt="2026-04-14T17:40:56.509" v="10" actId="790"/>
          <ac:spMkLst>
            <pc:docMk/>
            <pc:sldMk cId="2515943933" sldId="272"/>
            <ac:spMk id="2" creationId="{7F676469-C77D-ED11-D8CE-52A2A472FAC7}"/>
          </ac:spMkLst>
        </pc:spChg>
        <pc:spChg chg="mod">
          <ac:chgData name="Munoz, Veronica" userId="5b43848e-9a5b-405f-ada2-211c5dcd9bb6" providerId="ADAL" clId="{100583E6-D121-51F8-AEE8-54C62E13F8AF}" dt="2026-04-14T17:40:56.509" v="10" actId="790"/>
          <ac:spMkLst>
            <pc:docMk/>
            <pc:sldMk cId="2515943933" sldId="272"/>
            <ac:spMk id="3" creationId="{3EFFA62E-9052-5859-F3BF-280280B8A84A}"/>
          </ac:spMkLst>
        </pc:spChg>
        <pc:spChg chg="mod">
          <ac:chgData name="Munoz, Veronica" userId="5b43848e-9a5b-405f-ada2-211c5dcd9bb6" providerId="ADAL" clId="{100583E6-D121-51F8-AEE8-54C62E13F8AF}" dt="2026-04-14T17:40:56.509" v="10" actId="790"/>
          <ac:spMkLst>
            <pc:docMk/>
            <pc:sldMk cId="2515943933" sldId="272"/>
            <ac:spMk id="6" creationId="{F0007A59-C0AE-7C55-2754-C92195DFE286}"/>
          </ac:spMkLst>
        </pc:spChg>
        <pc:spChg chg="mod">
          <ac:chgData name="Munoz, Veronica" userId="5b43848e-9a5b-405f-ada2-211c5dcd9bb6" providerId="ADAL" clId="{100583E6-D121-51F8-AEE8-54C62E13F8AF}" dt="2026-04-14T17:40:56.509" v="10" actId="790"/>
          <ac:spMkLst>
            <pc:docMk/>
            <pc:sldMk cId="2515943933" sldId="272"/>
            <ac:spMk id="7" creationId="{1CFCE852-AEAB-9DE9-6936-21CAFE062AD6}"/>
          </ac:spMkLst>
        </pc:spChg>
      </pc:sldChg>
      <pc:sldChg chg="modSp mod modNotesTx">
        <pc:chgData name="Munoz, Veronica" userId="5b43848e-9a5b-405f-ada2-211c5dcd9bb6" providerId="ADAL" clId="{100583E6-D121-51F8-AEE8-54C62E13F8AF}" dt="2026-04-14T18:40:56.230" v="25" actId="790"/>
        <pc:sldMkLst>
          <pc:docMk/>
          <pc:sldMk cId="4159353120" sldId="273"/>
        </pc:sldMkLst>
        <pc:spChg chg="mod">
          <ac:chgData name="Munoz, Veronica" userId="5b43848e-9a5b-405f-ada2-211c5dcd9bb6" providerId="ADAL" clId="{100583E6-D121-51F8-AEE8-54C62E13F8AF}" dt="2026-04-14T17:40:56.509" v="10" actId="790"/>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4T17:40:56.509" v="10" actId="790"/>
        <pc:sldMkLst>
          <pc:docMk/>
          <pc:sldMk cId="593240637" sldId="276"/>
        </pc:sldMkLst>
        <pc:spChg chg="mod">
          <ac:chgData name="Munoz, Veronica" userId="5b43848e-9a5b-405f-ada2-211c5dcd9bb6" providerId="ADAL" clId="{100583E6-D121-51F8-AEE8-54C62E13F8AF}" dt="2026-04-14T17:40:56.509" v="10" actId="790"/>
          <ac:spMkLst>
            <pc:docMk/>
            <pc:sldMk cId="593240637" sldId="276"/>
            <ac:spMk id="2" creationId="{74CD9B6B-2CC7-0A57-A558-F14D7D468ABA}"/>
          </ac:spMkLst>
        </pc:spChg>
        <pc:spChg chg="mod">
          <ac:chgData name="Munoz, Veronica" userId="5b43848e-9a5b-405f-ada2-211c5dcd9bb6" providerId="ADAL" clId="{100583E6-D121-51F8-AEE8-54C62E13F8AF}" dt="2026-04-14T17:40:56.509" v="10" actId="790"/>
          <ac:spMkLst>
            <pc:docMk/>
            <pc:sldMk cId="593240637" sldId="276"/>
            <ac:spMk id="4" creationId="{ECC82F32-4CA5-5ACC-C7E4-CE13521B95DE}"/>
          </ac:spMkLst>
        </pc:spChg>
      </pc:sldChg>
      <pc:sldChg chg="modSp mod">
        <pc:chgData name="Munoz, Veronica" userId="5b43848e-9a5b-405f-ada2-211c5dcd9bb6" providerId="ADAL" clId="{100583E6-D121-51F8-AEE8-54C62E13F8AF}" dt="2026-04-14T17:40:56.509" v="10" actId="790"/>
        <pc:sldMkLst>
          <pc:docMk/>
          <pc:sldMk cId="3031513542" sldId="277"/>
        </pc:sldMkLst>
        <pc:spChg chg="mod">
          <ac:chgData name="Munoz, Veronica" userId="5b43848e-9a5b-405f-ada2-211c5dcd9bb6" providerId="ADAL" clId="{100583E6-D121-51F8-AEE8-54C62E13F8AF}" dt="2026-04-14T17:40:56.509" v="10" actId="790"/>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4T17:40:56.509" v="10" actId="790"/>
        <pc:sldMkLst>
          <pc:docMk/>
          <pc:sldMk cId="1853337807" sldId="278"/>
        </pc:sldMkLst>
        <pc:spChg chg="mod">
          <ac:chgData name="Munoz, Veronica" userId="5b43848e-9a5b-405f-ada2-211c5dcd9bb6" providerId="ADAL" clId="{100583E6-D121-51F8-AEE8-54C62E13F8AF}" dt="2026-04-14T17:40:56.509" v="10" actId="790"/>
          <ac:spMkLst>
            <pc:docMk/>
            <pc:sldMk cId="1853337807" sldId="278"/>
            <ac:spMk id="3" creationId="{DBFC6CAD-4787-D29C-9066-E19B93CFC3EC}"/>
          </ac:spMkLst>
        </pc:spChg>
      </pc:sldChg>
      <pc:sldChg chg="modSp mod modNotesTx">
        <pc:chgData name="Munoz, Veronica" userId="5b43848e-9a5b-405f-ada2-211c5dcd9bb6" providerId="ADAL" clId="{100583E6-D121-51F8-AEE8-54C62E13F8AF}" dt="2026-04-14T18:18:55.058" v="22" actId="790"/>
        <pc:sldMkLst>
          <pc:docMk/>
          <pc:sldMk cId="463717971" sldId="279"/>
        </pc:sldMkLst>
        <pc:spChg chg="mod">
          <ac:chgData name="Munoz, Veronica" userId="5b43848e-9a5b-405f-ada2-211c5dcd9bb6" providerId="ADAL" clId="{100583E6-D121-51F8-AEE8-54C62E13F8AF}" dt="2026-04-14T17:40:56.509" v="10" actId="790"/>
          <ac:spMkLst>
            <pc:docMk/>
            <pc:sldMk cId="463717971" sldId="279"/>
            <ac:spMk id="2" creationId="{01A54E2C-C814-73DF-E414-610880B284E1}"/>
          </ac:spMkLst>
        </pc:spChg>
      </pc:sldChg>
      <pc:sldChg chg="modSp mod">
        <pc:chgData name="Munoz, Veronica" userId="5b43848e-9a5b-405f-ada2-211c5dcd9bb6" providerId="ADAL" clId="{100583E6-D121-51F8-AEE8-54C62E13F8AF}" dt="2026-04-14T18:21:18.508" v="23" actId="1076"/>
        <pc:sldMkLst>
          <pc:docMk/>
          <pc:sldMk cId="843645801" sldId="280"/>
        </pc:sldMkLst>
        <pc:spChg chg="mod">
          <ac:chgData name="Munoz, Veronica" userId="5b43848e-9a5b-405f-ada2-211c5dcd9bb6" providerId="ADAL" clId="{100583E6-D121-51F8-AEE8-54C62E13F8AF}" dt="2026-04-14T18:21:18.508" v="23" actId="1076"/>
          <ac:spMkLst>
            <pc:docMk/>
            <pc:sldMk cId="843645801" sldId="280"/>
            <ac:spMk id="2" creationId="{77A00FE0-84CA-CA79-4B3C-49D299CD952E}"/>
          </ac:spMkLst>
        </pc:spChg>
      </pc:sldChg>
      <pc:sldChg chg="modSp mod">
        <pc:chgData name="Munoz, Veronica" userId="5b43848e-9a5b-405f-ada2-211c5dcd9bb6" providerId="ADAL" clId="{100583E6-D121-51F8-AEE8-54C62E13F8AF}" dt="2026-04-14T17:40:56.509" v="10" actId="790"/>
        <pc:sldMkLst>
          <pc:docMk/>
          <pc:sldMk cId="4294521893" sldId="282"/>
        </pc:sldMkLst>
        <pc:spChg chg="mod">
          <ac:chgData name="Munoz, Veronica" userId="5b43848e-9a5b-405f-ada2-211c5dcd9bb6" providerId="ADAL" clId="{100583E6-D121-51F8-AEE8-54C62E13F8AF}" dt="2026-04-14T17:40:56.509" v="10" actId="790"/>
          <ac:spMkLst>
            <pc:docMk/>
            <pc:sldMk cId="4294521893" sldId="282"/>
            <ac:spMk id="2" creationId="{DAA777D8-89F3-1701-14DD-212F8FC7C3BE}"/>
          </ac:spMkLst>
        </pc:spChg>
        <pc:spChg chg="mod">
          <ac:chgData name="Munoz, Veronica" userId="5b43848e-9a5b-405f-ada2-211c5dcd9bb6" providerId="ADAL" clId="{100583E6-D121-51F8-AEE8-54C62E13F8AF}" dt="2026-04-14T17:40:56.509" v="10" actId="790"/>
          <ac:spMkLst>
            <pc:docMk/>
            <pc:sldMk cId="4294521893" sldId="282"/>
            <ac:spMk id="5" creationId="{FA8FB5E3-70F4-776E-AA53-963FCD16E6E2}"/>
          </ac:spMkLst>
        </pc:spChg>
      </pc:sldChg>
      <pc:sldChg chg="modSp mod">
        <pc:chgData name="Munoz, Veronica" userId="5b43848e-9a5b-405f-ada2-211c5dcd9bb6" providerId="ADAL" clId="{100583E6-D121-51F8-AEE8-54C62E13F8AF}" dt="2026-04-14T17:40:56.509" v="10" actId="790"/>
        <pc:sldMkLst>
          <pc:docMk/>
          <pc:sldMk cId="2091008181" sldId="284"/>
        </pc:sldMkLst>
        <pc:spChg chg="mod">
          <ac:chgData name="Munoz, Veronica" userId="5b43848e-9a5b-405f-ada2-211c5dcd9bb6" providerId="ADAL" clId="{100583E6-D121-51F8-AEE8-54C62E13F8AF}" dt="2026-04-14T17:40:56.509" v="10" actId="790"/>
          <ac:spMkLst>
            <pc:docMk/>
            <pc:sldMk cId="2091008181" sldId="284"/>
            <ac:spMk id="2" creationId="{CB0310C8-E13E-49A6-E8B7-87D9E7A3C0EA}"/>
          </ac:spMkLst>
        </pc:spChg>
        <pc:spChg chg="mod">
          <ac:chgData name="Munoz, Veronica" userId="5b43848e-9a5b-405f-ada2-211c5dcd9bb6" providerId="ADAL" clId="{100583E6-D121-51F8-AEE8-54C62E13F8AF}" dt="2026-04-14T17:40:56.509" v="10" actId="790"/>
          <ac:spMkLst>
            <pc:docMk/>
            <pc:sldMk cId="2091008181" sldId="284"/>
            <ac:spMk id="3" creationId="{0F76A27E-B194-9A4C-902F-1B6661D4C273}"/>
          </ac:spMkLst>
        </pc:spChg>
      </pc:sldChg>
      <pc:sldChg chg="modSp mod">
        <pc:chgData name="Munoz, Veronica" userId="5b43848e-9a5b-405f-ada2-211c5dcd9bb6" providerId="ADAL" clId="{100583E6-D121-51F8-AEE8-54C62E13F8AF}" dt="2026-04-14T17:40:56.509" v="10" actId="790"/>
        <pc:sldMkLst>
          <pc:docMk/>
          <pc:sldMk cId="1808320245" sldId="288"/>
        </pc:sldMkLst>
        <pc:spChg chg="mod">
          <ac:chgData name="Munoz, Veronica" userId="5b43848e-9a5b-405f-ada2-211c5dcd9bb6" providerId="ADAL" clId="{100583E6-D121-51F8-AEE8-54C62E13F8AF}" dt="2026-04-14T17:40:56.509" v="10" actId="790"/>
          <ac:spMkLst>
            <pc:docMk/>
            <pc:sldMk cId="1808320245" sldId="288"/>
            <ac:spMk id="2" creationId="{818AE922-EF58-CE61-DDFC-08A526422DA6}"/>
          </ac:spMkLst>
        </pc:spChg>
      </pc:sldChg>
      <pc:sldChg chg="modSp mod">
        <pc:chgData name="Munoz, Veronica" userId="5b43848e-9a5b-405f-ada2-211c5dcd9bb6" providerId="ADAL" clId="{100583E6-D121-51F8-AEE8-54C62E13F8AF}" dt="2026-04-14T17:40:56.509" v="10" actId="790"/>
        <pc:sldMkLst>
          <pc:docMk/>
          <pc:sldMk cId="530373313" sldId="291"/>
        </pc:sldMkLst>
        <pc:spChg chg="mod">
          <ac:chgData name="Munoz, Veronica" userId="5b43848e-9a5b-405f-ada2-211c5dcd9bb6" providerId="ADAL" clId="{100583E6-D121-51F8-AEE8-54C62E13F8AF}" dt="2026-04-14T17:40:56.509" v="10" actId="790"/>
          <ac:spMkLst>
            <pc:docMk/>
            <pc:sldMk cId="530373313" sldId="291"/>
            <ac:spMk id="3" creationId="{E314F8AA-A969-F0CE-733F-08CD52158261}"/>
          </ac:spMkLst>
        </pc:spChg>
      </pc:sldChg>
      <pc:sldChg chg="modSp mod modNotesTx">
        <pc:chgData name="Munoz, Veronica" userId="5b43848e-9a5b-405f-ada2-211c5dcd9bb6" providerId="ADAL" clId="{100583E6-D121-51F8-AEE8-54C62E13F8AF}" dt="2026-04-14T18:06:17.579" v="19" actId="790"/>
        <pc:sldMkLst>
          <pc:docMk/>
          <pc:sldMk cId="657166655" sldId="292"/>
        </pc:sldMkLst>
        <pc:spChg chg="mod">
          <ac:chgData name="Munoz, Veronica" userId="5b43848e-9a5b-405f-ada2-211c5dcd9bb6" providerId="ADAL" clId="{100583E6-D121-51F8-AEE8-54C62E13F8AF}" dt="2026-04-14T17:40:56.509" v="10" actId="790"/>
          <ac:spMkLst>
            <pc:docMk/>
            <pc:sldMk cId="657166655" sldId="292"/>
            <ac:spMk id="2" creationId="{8CAEFB7D-7A88-607A-49C9-916649743732}"/>
          </ac:spMkLst>
        </pc:spChg>
        <pc:spChg chg="mod">
          <ac:chgData name="Munoz, Veronica" userId="5b43848e-9a5b-405f-ada2-211c5dcd9bb6" providerId="ADAL" clId="{100583E6-D121-51F8-AEE8-54C62E13F8AF}" dt="2026-04-14T18:00:01.467" v="17" actId="20577"/>
          <ac:spMkLst>
            <pc:docMk/>
            <pc:sldMk cId="657166655" sldId="292"/>
            <ac:spMk id="3" creationId="{E71E6FBF-DC77-B52A-DF40-44C8633D5D97}"/>
          </ac:spMkLst>
        </pc:spChg>
        <pc:spChg chg="mod">
          <ac:chgData name="Munoz, Veronica" userId="5b43848e-9a5b-405f-ada2-211c5dcd9bb6" providerId="ADAL" clId="{100583E6-D121-51F8-AEE8-54C62E13F8AF}" dt="2026-04-14T17:40:56.509" v="10" actId="790"/>
          <ac:spMkLst>
            <pc:docMk/>
            <pc:sldMk cId="657166655" sldId="292"/>
            <ac:spMk id="6" creationId="{D964B02F-70D3-FEFC-D54C-F5DE3A48159F}"/>
          </ac:spMkLst>
        </pc:spChg>
        <pc:spChg chg="mod">
          <ac:chgData name="Munoz, Veronica" userId="5b43848e-9a5b-405f-ada2-211c5dcd9bb6" providerId="ADAL" clId="{100583E6-D121-51F8-AEE8-54C62E13F8AF}" dt="2026-04-14T17:40:56.509" v="10" actId="790"/>
          <ac:spMkLst>
            <pc:docMk/>
            <pc:sldMk cId="657166655" sldId="292"/>
            <ac:spMk id="7" creationId="{25125C70-90BD-0DAA-6987-EF11A8310C59}"/>
          </ac:spMkLst>
        </pc:spChg>
      </pc:sldChg>
      <pc:sldMasterChg chg="modSldLayout">
        <pc:chgData name="Munoz, Veronica" userId="5b43848e-9a5b-405f-ada2-211c5dcd9bb6" providerId="ADAL" clId="{100583E6-D121-51F8-AEE8-54C62E13F8AF}" dt="2026-04-14T18:51:34.177" v="28" actId="20577"/>
        <pc:sldMasterMkLst>
          <pc:docMk/>
          <pc:sldMasterMk cId="0" sldId="2147483648"/>
        </pc:sldMasterMkLst>
        <pc:sldLayoutChg chg="modSp mod">
          <pc:chgData name="Munoz, Veronica" userId="5b43848e-9a5b-405f-ada2-211c5dcd9bb6" providerId="ADAL" clId="{100583E6-D121-51F8-AEE8-54C62E13F8AF}" dt="2026-04-14T18:51:34.177" v="28" actId="20577"/>
          <pc:sldLayoutMkLst>
            <pc:docMk/>
            <pc:sldMasterMk cId="0" sldId="2147483648"/>
            <pc:sldLayoutMk cId="0" sldId="2147483655"/>
          </pc:sldLayoutMkLst>
          <pc:spChg chg="mod">
            <ac:chgData name="Munoz, Veronica" userId="5b43848e-9a5b-405f-ada2-211c5dcd9bb6" providerId="ADAL" clId="{100583E6-D121-51F8-AEE8-54C62E13F8AF}" dt="2026-04-14T18:51:34.177" v="28" actId="20577"/>
            <ac:spMkLst>
              <pc:docMk/>
              <pc:sldMasterMk cId="0" sldId="2147483648"/>
              <pc:sldLayoutMk cId="0" sldId="2147483655"/>
              <ac:spMk id="10" creationId="{4B8DA56B-E8D4-5761-3B06-3D920703634E}"/>
            </ac:spMkLst>
          </pc:spChg>
        </pc:sldLayoutChg>
        <pc:sldLayoutChg chg="modSp mod">
          <pc:chgData name="Munoz, Veronica" userId="5b43848e-9a5b-405f-ada2-211c5dcd9bb6" providerId="ADAL" clId="{100583E6-D121-51F8-AEE8-54C62E13F8AF}" dt="2026-04-14T16:55:23.862" v="7" actId="790"/>
          <pc:sldLayoutMkLst>
            <pc:docMk/>
            <pc:sldMasterMk cId="0" sldId="2147483648"/>
            <pc:sldLayoutMk cId="1379526535" sldId="2147483670"/>
          </pc:sldLayoutMkLst>
          <pc:spChg chg="mod">
            <ac:chgData name="Munoz, Veronica" userId="5b43848e-9a5b-405f-ada2-211c5dcd9bb6" providerId="ADAL" clId="{100583E6-D121-51F8-AEE8-54C62E13F8AF}" dt="2026-04-14T16:55:23.862" v="7" actId="790"/>
            <ac:spMkLst>
              <pc:docMk/>
              <pc:sldMasterMk cId="0" sldId="2147483648"/>
              <pc:sldLayoutMk cId="1379526535" sldId="2147483670"/>
              <ac:spMk id="2" creationId="{F7EF6590-5B18-2BF4-28B8-DC068F0022BB}"/>
            </ac:spMkLst>
          </pc:spChg>
          <pc:spChg chg="mod">
            <ac:chgData name="Munoz, Veronica" userId="5b43848e-9a5b-405f-ada2-211c5dcd9bb6" providerId="ADAL" clId="{100583E6-D121-51F8-AEE8-54C62E13F8AF}" dt="2026-04-14T16:54:51.972" v="6" actId="790"/>
            <ac:spMkLst>
              <pc:docMk/>
              <pc:sldMasterMk cId="0" sldId="2147483648"/>
              <pc:sldLayoutMk cId="1379526535" sldId="2147483670"/>
              <ac:spMk id="10" creationId="{DC83FDFF-FFFA-365E-A948-897ABC5B104C}"/>
            </ac:spMkLst>
          </pc:spChg>
        </pc:sldLayoutChg>
      </pc:sldMasterChg>
      <pc:sldMasterChg chg="modSldLayout">
        <pc:chgData name="Munoz, Veronica" userId="5b43848e-9a5b-405f-ada2-211c5dcd9bb6" providerId="ADAL" clId="{100583E6-D121-51F8-AEE8-54C62E13F8AF}" dt="2026-04-14T13:38:25.838" v="4" actId="1076"/>
        <pc:sldMasterMkLst>
          <pc:docMk/>
          <pc:sldMasterMk cId="2113399045" sldId="2147483660"/>
        </pc:sldMasterMkLst>
        <pc:sldLayoutChg chg="modSp">
          <pc:chgData name="Munoz, Veronica" userId="5b43848e-9a5b-405f-ada2-211c5dcd9bb6" providerId="ADAL" clId="{100583E6-D121-51F8-AEE8-54C62E13F8AF}" dt="2026-04-14T13:37:39.458" v="0"/>
          <pc:sldLayoutMkLst>
            <pc:docMk/>
            <pc:sldMasterMk cId="2113399045" sldId="2147483660"/>
            <pc:sldLayoutMk cId="2923927821" sldId="2147483662"/>
          </pc:sldLayoutMkLst>
          <pc:spChg chg="mod">
            <ac:chgData name="Munoz, Veronica" userId="5b43848e-9a5b-405f-ada2-211c5dcd9bb6" providerId="ADAL" clId="{100583E6-D121-51F8-AEE8-54C62E13F8AF}" dt="2026-04-14T13:37:39.458" v="0"/>
            <ac:spMkLst>
              <pc:docMk/>
              <pc:sldMasterMk cId="2113399045" sldId="2147483660"/>
              <pc:sldLayoutMk cId="2923927821" sldId="2147483662"/>
              <ac:spMk id="2" creationId="{01256AB4-497F-DB24-BD37-80AD21BD6EA9}"/>
            </ac:spMkLst>
          </pc:spChg>
        </pc:sldLayoutChg>
        <pc:sldLayoutChg chg="modSp mod">
          <pc:chgData name="Munoz, Veronica" userId="5b43848e-9a5b-405f-ada2-211c5dcd9bb6" providerId="ADAL" clId="{100583E6-D121-51F8-AEE8-54C62E13F8AF}" dt="2026-04-14T13:38:25.838" v="4" actId="1076"/>
          <pc:sldLayoutMkLst>
            <pc:docMk/>
            <pc:sldMasterMk cId="2113399045" sldId="2147483660"/>
            <pc:sldLayoutMk cId="126326423" sldId="2147483664"/>
          </pc:sldLayoutMkLst>
          <pc:spChg chg="mod">
            <ac:chgData name="Munoz, Veronica" userId="5b43848e-9a5b-405f-ada2-211c5dcd9bb6" providerId="ADAL" clId="{100583E6-D121-51F8-AEE8-54C62E13F8AF}" dt="2026-04-14T13:38:25.838" v="4" actId="1076"/>
            <ac:spMkLst>
              <pc:docMk/>
              <pc:sldMasterMk cId="2113399045" sldId="2147483660"/>
              <pc:sldLayoutMk cId="126326423" sldId="2147483664"/>
              <ac:spMk id="6" creationId="{9478745A-B7C8-A124-EC4F-26E17F90F9C4}"/>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t>
            </a:r>
            <a:r>
              <a:rPr lang="es-ES_tradnl" b="1" noProof="0">
                <a:effectLst/>
              </a:rPr>
              <a:t>AL 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Durante las próximas semanas, descubriremos algunos principios espirituales que podemos aprender de los animales en la Biblia. Comenzaremos cada lección con algunas curiosidades para ver cuánto sabemos sobre los animales que estamos estudiando. ¡Comencemos con el animal de esta semana: las aves!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inicial—Curiosidades sobre las aves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Cuando yo lea cada afirmación sobre las aves, denme un pulgar hacia arriba si creen que es correcta y un pulgar hacia abajo si creen que es incorrecta.</a:t>
            </a:r>
            <a:r>
              <a:rPr lang="es-ES_tradnl" sz="1200" kern="1200" baseline="30000" dirty="0">
                <a:solidFill>
                  <a:schemeClr val="tx1"/>
                </a:solidFill>
                <a:effectLst/>
                <a:latin typeface="+mn-lt"/>
                <a:ea typeface="+mn-ea"/>
                <a:cs typeface="+mn-cs"/>
              </a:rPr>
              <a:t>1</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El colibrí es el ave más pequeña.</a:t>
            </a:r>
            <a:r>
              <a:rPr lang="es-ES_tradnl" sz="1200" i="1" kern="1200" dirty="0">
                <a:solidFill>
                  <a:schemeClr val="tx1"/>
                </a:solidFill>
                <a:effectLst/>
                <a:latin typeface="+mn-lt"/>
                <a:ea typeface="+mn-ea"/>
                <a:cs typeface="+mn-cs"/>
              </a:rPr>
              <a:t> (Correcto. podría pesar menos que la moneda más pequeña). </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Los pelícanos almacenan alimento en sus picos. </a:t>
            </a:r>
            <a:r>
              <a:rPr lang="es-ES_tradnl" sz="1200" i="1" kern="1200" dirty="0">
                <a:solidFill>
                  <a:schemeClr val="tx1"/>
                </a:solidFill>
                <a:effectLst/>
                <a:latin typeface="+mn-lt"/>
                <a:ea typeface="+mn-ea"/>
                <a:cs typeface="+mn-cs"/>
              </a:rPr>
              <a:t>(Incorrecto. Sólo llevan agua en sus picos). </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Los avestruces ponen los huevos más grandes en relación con su tamaño corporal. </a:t>
            </a:r>
            <a:r>
              <a:rPr lang="es-ES_tradnl" sz="1200" i="1" kern="1200" dirty="0">
                <a:solidFill>
                  <a:schemeClr val="tx1"/>
                </a:solidFill>
                <a:effectLst/>
                <a:latin typeface="+mn-lt"/>
                <a:ea typeface="+mn-ea"/>
                <a:cs typeface="+mn-cs"/>
              </a:rPr>
              <a:t>(Incorrecto. Los huevos de avestruz son los más grandes en tamaño, con un peso aproximado del 2% del peso corporal de su madre. Los huevos de kiwi pesan aproximadamente el 20% del peso corporal de su madre). </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Los cucos ponen sus huevos en los nidos de otras aves, engañándolas para que cuiden a sus crías. </a:t>
            </a:r>
            <a:r>
              <a:rPr lang="es-ES_tradnl" sz="1200" i="1" kern="1200" dirty="0">
                <a:solidFill>
                  <a:schemeClr val="tx1"/>
                </a:solidFill>
                <a:effectLst/>
                <a:latin typeface="+mn-lt"/>
                <a:ea typeface="+mn-ea"/>
                <a:cs typeface="+mn-cs"/>
              </a:rPr>
              <a:t>(Correcto. Los cucos pueden incluso adaptar el color de la cáscara de sus huevos para que coincida con el de las demás aves de su hábitat).</a:t>
            </a:r>
          </a:p>
          <a:p>
            <a:endParaRPr lang="es-ES_tradnl" sz="1200" i="1" kern="1200" dirty="0">
              <a:solidFill>
                <a:schemeClr val="tx1"/>
              </a:solidFill>
              <a:effectLst/>
              <a:latin typeface="+mn-lt"/>
              <a:ea typeface="+mn-ea"/>
              <a:cs typeface="+mn-cs"/>
            </a:endParaRPr>
          </a:p>
          <a:p>
            <a:endParaRPr lang="es-ES_tradnl"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1. </a:t>
            </a:r>
            <a:r>
              <a:rPr lang="es-ES_tradnl" sz="1000" kern="1200" noProof="1">
                <a:solidFill>
                  <a:schemeClr val="tx1"/>
                </a:solidFill>
                <a:effectLst/>
                <a:latin typeface="+mn-lt"/>
                <a:ea typeface="+mn-ea"/>
                <a:cs typeface="+mn-cs"/>
              </a:rPr>
              <a:t>Adaptado</a:t>
            </a:r>
            <a:r>
              <a:rPr lang="en-US" sz="1000" kern="1200" dirty="0">
                <a:solidFill>
                  <a:schemeClr val="tx1"/>
                </a:solidFill>
                <a:effectLst/>
                <a:latin typeface="+mn-lt"/>
                <a:ea typeface="+mn-ea"/>
                <a:cs typeface="+mn-cs"/>
              </a:rPr>
              <a:t> de “Ultimate Bird Trivia Quiz” </a:t>
            </a:r>
            <a:r>
              <a:rPr lang="es-ES_tradnl" sz="1000" kern="1200" noProof="1">
                <a:solidFill>
                  <a:schemeClr val="tx1"/>
                </a:solidFill>
                <a:effectLst/>
                <a:latin typeface="+mn-lt"/>
                <a:ea typeface="+mn-ea"/>
                <a:cs typeface="+mn-cs"/>
              </a:rPr>
              <a:t>[Cuestionario más completo sobre las aves], Britannica.com, </a:t>
            </a:r>
            <a:br>
              <a:rPr lang="es-ES_tradnl" sz="1000" kern="1200" noProof="1">
                <a:solidFill>
                  <a:schemeClr val="tx1"/>
                </a:solidFill>
                <a:effectLst/>
                <a:latin typeface="+mn-lt"/>
                <a:ea typeface="+mn-ea"/>
                <a:cs typeface="+mn-cs"/>
              </a:rPr>
            </a:br>
            <a:r>
              <a:rPr lang="es-ES_tradnl" sz="1000" kern="1200" noProof="1">
                <a:solidFill>
                  <a:schemeClr val="tx1"/>
                </a:solidFill>
                <a:effectLst/>
                <a:latin typeface="+mn-lt"/>
                <a:ea typeface="+mn-ea"/>
                <a:cs typeface="+mn-cs"/>
              </a:rPr>
              <a:t>consultado el 4 de abril de 2024</a:t>
            </a:r>
            <a:r>
              <a:rPr lang="en-US" sz="1000" kern="1200" dirty="0">
                <a:solidFill>
                  <a:schemeClr val="tx1"/>
                </a:solidFill>
                <a:effectLst/>
                <a:latin typeface="+mn-lt"/>
                <a:ea typeface="+mn-ea"/>
                <a:cs typeface="+mn-cs"/>
              </a:rPr>
              <a:t>, https://</a:t>
            </a:r>
            <a:r>
              <a:rPr lang="en-US" sz="1000" kern="1200" dirty="0" err="1">
                <a:solidFill>
                  <a:schemeClr val="tx1"/>
                </a:solidFill>
                <a:effectLst/>
                <a:latin typeface="+mn-lt"/>
                <a:ea typeface="+mn-ea"/>
                <a:cs typeface="+mn-cs"/>
              </a:rPr>
              <a:t>www.britannica.com</a:t>
            </a:r>
            <a:r>
              <a:rPr lang="en-US" sz="1000" kern="1200" dirty="0">
                <a:solidFill>
                  <a:schemeClr val="tx1"/>
                </a:solidFill>
                <a:effectLst/>
                <a:latin typeface="+mn-lt"/>
                <a:ea typeface="+mn-ea"/>
                <a:cs typeface="+mn-cs"/>
              </a:rPr>
              <a:t>/quiz/know-your-birds-quiz.</a:t>
            </a:r>
          </a:p>
          <a:p>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Isaías 40:27–31</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¿Por qué dices, oh Jacob, y hablas tú, Israel: Mi camino está escondido de Jehová, y de mi Dios pasó mi juicio? </a:t>
            </a:r>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¿No has sabido, no has oído que el Dios eterno es Jehová, el cual creó los confines de la tierra? No desfallece, ni se fatiga con cansancio, y su entendimiento no hay quien lo alcance.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Él da esfuerzo al cansado, y multiplica las fuerzas al que no tiene ningunas.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Los muchachos se fatigan y se cansan, los jóvenes flaquean y caen;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pero los que esperan a Jehová tendrán nuevas fuerzas; levantarán alas como las águilas; correrán, y no se cansarán; caminarán, y no se fatigarán.</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Salmo 91:1–4</a:t>
            </a:r>
          </a:p>
          <a:p>
            <a:endParaRPr lang="en-US" dirty="0">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El que habita al abrigo del Altísimo</a:t>
            </a:r>
          </a:p>
          <a:p>
            <a:r>
              <a:rPr lang="es-ES_tradnl" sz="1200" b="0" i="0" kern="1200" noProof="1">
                <a:solidFill>
                  <a:schemeClr val="tx1"/>
                </a:solidFill>
                <a:effectLst/>
                <a:latin typeface="+mn-lt"/>
                <a:ea typeface="+mn-ea"/>
                <a:cs typeface="+mn-cs"/>
              </a:rPr>
              <a:t>Morará bajo la sombra del Omnipotente.</a:t>
            </a:r>
          </a:p>
          <a:p>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Diré yo a Jehová: Esperanza mía, y castillo mío;</a:t>
            </a:r>
          </a:p>
          <a:p>
            <a:r>
              <a:rPr lang="es-ES_tradnl" sz="1200" b="0" i="0" kern="1200" noProof="1">
                <a:solidFill>
                  <a:schemeClr val="tx1"/>
                </a:solidFill>
                <a:effectLst/>
                <a:latin typeface="+mn-lt"/>
                <a:ea typeface="+mn-ea"/>
                <a:cs typeface="+mn-cs"/>
              </a:rPr>
              <a:t>Mi Dios, en quien confiaré.</a:t>
            </a: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Él te librará del lazo del cazador,</a:t>
            </a:r>
          </a:p>
          <a:p>
            <a:r>
              <a:rPr lang="es-ES_tradnl" sz="1200" b="0" i="0" kern="1200" noProof="1">
                <a:solidFill>
                  <a:schemeClr val="tx1"/>
                </a:solidFill>
                <a:effectLst/>
                <a:latin typeface="+mn-lt"/>
                <a:ea typeface="+mn-ea"/>
                <a:cs typeface="+mn-cs"/>
              </a:rPr>
              <a:t>De la peste destructora.</a:t>
            </a: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Con sus plumas te cubrirá,</a:t>
            </a:r>
          </a:p>
          <a:p>
            <a:r>
              <a:rPr lang="es-ES_tradnl" sz="1200" b="0" i="0" kern="1200" noProof="1">
                <a:solidFill>
                  <a:schemeClr val="tx1"/>
                </a:solidFill>
                <a:effectLst/>
                <a:latin typeface="+mn-lt"/>
                <a:ea typeface="+mn-ea"/>
                <a:cs typeface="+mn-cs"/>
              </a:rPr>
              <a:t>Y debajo de sus alas estarás seguro;</a:t>
            </a:r>
          </a:p>
          <a:p>
            <a:r>
              <a:rPr lang="es-ES_tradnl" sz="1200" b="0" i="0" kern="1200" noProof="1">
                <a:solidFill>
                  <a:schemeClr val="tx1"/>
                </a:solidFill>
                <a:effectLst/>
                <a:latin typeface="+mn-lt"/>
                <a:ea typeface="+mn-ea"/>
                <a:cs typeface="+mn-cs"/>
              </a:rPr>
              <a:t>Escudo y adarga es su verdad.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Mateo 23:37–38</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37 </a:t>
            </a:r>
            <a:r>
              <a:rPr lang="es-ES_tradnl" sz="1200" b="0" i="0" kern="1200" noProof="1">
                <a:solidFill>
                  <a:schemeClr val="tx1"/>
                </a:solidFill>
                <a:effectLst/>
                <a:latin typeface="+mn-lt"/>
                <a:ea typeface="+mn-ea"/>
                <a:cs typeface="+mn-cs"/>
              </a:rPr>
              <a:t>¡Jerusalén, Jerusalén, que matas a los profetas, y apedreas a los que te son enviados! ¡Cuántas veces quise juntar a tus hijos, como la gallina junta sus polluelos debajo de las alas, y no quisiste! </a:t>
            </a:r>
            <a:r>
              <a:rPr lang="es-ES_tradnl" sz="1200" b="1" i="0" kern="1200" baseline="30000" noProof="1">
                <a:solidFill>
                  <a:schemeClr val="tx1"/>
                </a:solidFill>
                <a:effectLst/>
                <a:latin typeface="+mn-lt"/>
                <a:ea typeface="+mn-ea"/>
                <a:cs typeface="+mn-cs"/>
              </a:rPr>
              <a:t>38 </a:t>
            </a:r>
            <a:r>
              <a:rPr lang="es-ES_tradnl" sz="1200" b="0" i="0" kern="1200" noProof="1">
                <a:solidFill>
                  <a:schemeClr val="tx1"/>
                </a:solidFill>
                <a:effectLst/>
                <a:latin typeface="+mn-lt"/>
                <a:ea typeface="+mn-ea"/>
                <a:cs typeface="+mn-cs"/>
              </a:rPr>
              <a:t>He aquí vuestra casa os es dejada desierta.</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Sanidad en Sus alas </a:t>
            </a:r>
            <a:r>
              <a:rPr lang="es-ES_tradnl" b="0" noProof="0" dirty="0">
                <a:solidFill>
                  <a:srgbClr val="141413"/>
                </a:solidFill>
                <a:effectLst/>
                <a:highlight>
                  <a:srgbClr val="00FFFF"/>
                </a:highlight>
                <a:latin typeface="Helvetica" pitchFamily="2" charset="0"/>
              </a:rPr>
              <a:t>(pg. 100,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compararán Mateo 9 y Malaquías 4:2 (ntv), y considerarán qué significa encontrar sanidad bajo las alas del Mesías.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noProof="1">
                <a:solidFill>
                  <a:schemeClr val="tx1"/>
                </a:solidFill>
                <a:effectLst/>
                <a:latin typeface="+mn-lt"/>
                <a:ea typeface="+mn-ea"/>
                <a:cs typeface="+mn-cs"/>
              </a:rPr>
              <a:t>Muchas lecciones que aprendemos de las aves en la Biblia se centran en el amor, el poder y la provisión de Dios. Como los gorriones, podemos sentirnos protegidos en su presencia, sabiendo que Él cuida de nosotros. Como las águilas, podemos confiar en que Él nos sostiene y nos levanta con su fuerza. Como los indefensos polluelos, encontramos amparo bajo Sus alas—no solo de este mundo, sino también del juicio eterno. El Dios, que creó las aves, también cuida de nosotros.</a:t>
            </a:r>
          </a:p>
          <a:p>
            <a:endParaRPr lang="es-ES_tradnl"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Éxodo 19:1–8; Deuteronomio 32:10–12; Salmos 84:1–4; 91:1–8; Isaías 40:27–31; Mateo 10:26–33; 23:37–39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descansarán en la protección y la provisión de Dios.</a:t>
            </a:r>
          </a:p>
          <a:p>
            <a:pPr marL="685800" lvl="1" indent="-228600">
              <a:buFont typeface="+mj-lt"/>
              <a:buAutoNum type="arabicPeriod"/>
            </a:pPr>
            <a:r>
              <a:rPr lang="es-ES_tradnl" sz="1200" kern="1200" dirty="0">
                <a:solidFill>
                  <a:schemeClr val="tx1"/>
                </a:solidFill>
                <a:effectLst/>
                <a:latin typeface="+mn-lt"/>
                <a:ea typeface="+mn-ea"/>
                <a:cs typeface="+mn-cs"/>
              </a:rPr>
              <a:t>Los alumnos confiarán en la fuerza de Dios en lugar de la suya propia. </a:t>
            </a:r>
          </a:p>
          <a:p>
            <a:pPr marL="685800" lvl="1" indent="-228600">
              <a:buFont typeface="+mj-lt"/>
              <a:buAutoNum type="arabicPeriod"/>
            </a:pPr>
            <a:r>
              <a:rPr lang="es-ES_tradnl" sz="1200" kern="1200" dirty="0">
                <a:solidFill>
                  <a:schemeClr val="tx1"/>
                </a:solidFill>
                <a:effectLst/>
                <a:latin typeface="+mn-lt"/>
                <a:ea typeface="+mn-ea"/>
                <a:cs typeface="+mn-cs"/>
              </a:rPr>
              <a:t>Los alumnos practicarán la observación de los principios espirituales en la naturaleza</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B188E-E080-AAAB-CD8C-BB7F2141A8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E8D23C-01E4-45B2-0ECB-39CC5D800A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E5D86A-A1A0-609E-10C2-0BC71AF2EB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a:extLst>
              <a:ext uri="{FF2B5EF4-FFF2-40B4-BE49-F238E27FC236}">
                <a16:creationId xmlns:a16="http://schemas.microsoft.com/office/drawing/2014/main" id="{2610160A-C967-9CB2-B3E0-8ED4A5E3A8FF}"/>
              </a:ext>
            </a:extLst>
          </p:cNvPr>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2587607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Las aves en la Biblia </a:t>
            </a:r>
            <a:r>
              <a:rPr lang="es-ES_tradnl" b="0" noProof="0" dirty="0">
                <a:solidFill>
                  <a:srgbClr val="141413"/>
                </a:solidFill>
                <a:effectLst/>
                <a:highlight>
                  <a:srgbClr val="00FFFF"/>
                </a:highlight>
                <a:latin typeface="Helvetica" pitchFamily="2" charset="0"/>
              </a:rPr>
              <a:t>(pg. 98,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n-US" sz="1200" kern="1200" dirty="0">
                <a:solidFill>
                  <a:schemeClr val="tx1"/>
                </a:solidFill>
                <a:effectLst/>
                <a:highlight>
                  <a:srgbClr val="00FFFF"/>
                </a:highlight>
                <a:latin typeface="+mn-lt"/>
                <a:ea typeface="+mn-ea"/>
                <a:cs typeface="+mn-cs"/>
              </a:rPr>
              <a:t>Los </a:t>
            </a:r>
            <a:r>
              <a:rPr lang="en-US" sz="1200" kern="1200" dirty="0" err="1">
                <a:solidFill>
                  <a:schemeClr val="tx1"/>
                </a:solidFill>
                <a:effectLst/>
                <a:highlight>
                  <a:srgbClr val="00FFFF"/>
                </a:highlight>
                <a:latin typeface="+mn-lt"/>
                <a:ea typeface="+mn-ea"/>
                <a:cs typeface="+mn-cs"/>
              </a:rPr>
              <a:t>alumnos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aprenderán</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detalles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sobre</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algunas</a:t>
            </a:r>
            <a:r>
              <a:rPr lang="en-US" sz="1200" kern="1200" dirty="0">
                <a:solidFill>
                  <a:schemeClr val="tx1"/>
                </a:solidFill>
                <a:effectLst/>
                <a:highlight>
                  <a:srgbClr val="00FFFF"/>
                </a:highlight>
                <a:latin typeface="+mn-lt"/>
                <a:ea typeface="+mn-ea"/>
                <a:cs typeface="+mn-cs"/>
              </a:rPr>
              <a:t> de las </a:t>
            </a:r>
            <a:r>
              <a:rPr lang="en-US" sz="1200" kern="1200" dirty="0" err="1">
                <a:solidFill>
                  <a:schemeClr val="tx1"/>
                </a:solidFill>
                <a:effectLst/>
                <a:highlight>
                  <a:srgbClr val="00FFFF"/>
                </a:highlight>
                <a:latin typeface="+mn-lt"/>
                <a:ea typeface="+mn-ea"/>
                <a:cs typeface="+mn-cs"/>
              </a:rPr>
              <a:t>muchas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aves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mencionadas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en</a:t>
            </a:r>
            <a:r>
              <a:rPr lang="en-US" sz="1200" kern="1200" dirty="0">
                <a:solidFill>
                  <a:schemeClr val="tx1"/>
                </a:solidFill>
                <a:effectLst/>
                <a:highlight>
                  <a:srgbClr val="00FFFF"/>
                </a:highlight>
                <a:latin typeface="+mn-lt"/>
                <a:ea typeface="+mn-ea"/>
                <a:cs typeface="+mn-cs"/>
              </a:rPr>
              <a:t> la Biblia.</a:t>
            </a:r>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Salmo 84:1-4</a:t>
            </a:r>
          </a:p>
          <a:p>
            <a:endParaRPr lang="en-US" dirty="0">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¡Cuán amables son tus moradas, oh Jehová de los ejércitos!</a:t>
            </a:r>
          </a:p>
          <a:p>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Anhela mi alma y aun ardientemente desea los atrios de Jehová;</a:t>
            </a:r>
          </a:p>
          <a:p>
            <a:r>
              <a:rPr lang="es-ES_tradnl" sz="1200" b="0" i="0" kern="1200" noProof="1">
                <a:solidFill>
                  <a:schemeClr val="tx1"/>
                </a:solidFill>
                <a:effectLst/>
                <a:latin typeface="+mn-lt"/>
                <a:ea typeface="+mn-ea"/>
                <a:cs typeface="+mn-cs"/>
              </a:rPr>
              <a:t>Mi corazón y mi carne cantan al Dios vivo.</a:t>
            </a: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Aun el gorrión halla casa,</a:t>
            </a:r>
          </a:p>
          <a:p>
            <a:r>
              <a:rPr lang="es-ES_tradnl" sz="1200" b="0" i="0" kern="1200" noProof="1">
                <a:solidFill>
                  <a:schemeClr val="tx1"/>
                </a:solidFill>
                <a:effectLst/>
                <a:latin typeface="+mn-lt"/>
                <a:ea typeface="+mn-ea"/>
                <a:cs typeface="+mn-cs"/>
              </a:rPr>
              <a:t>Y la golondrina nido para sí, donde ponga sus polluelos,</a:t>
            </a:r>
          </a:p>
          <a:p>
            <a:r>
              <a:rPr lang="es-ES_tradnl" sz="1200" b="0" i="0" kern="1200" noProof="1">
                <a:solidFill>
                  <a:schemeClr val="tx1"/>
                </a:solidFill>
                <a:effectLst/>
                <a:latin typeface="+mn-lt"/>
                <a:ea typeface="+mn-ea"/>
                <a:cs typeface="+mn-cs"/>
              </a:rPr>
              <a:t>Cerca de tus altares, oh Jehová de los ejércitos,</a:t>
            </a:r>
          </a:p>
          <a:p>
            <a:r>
              <a:rPr lang="es-ES_tradnl" sz="1200" b="0" i="0" kern="1200" noProof="1">
                <a:solidFill>
                  <a:schemeClr val="tx1"/>
                </a:solidFill>
                <a:effectLst/>
                <a:latin typeface="+mn-lt"/>
                <a:ea typeface="+mn-ea"/>
                <a:cs typeface="+mn-cs"/>
              </a:rPr>
              <a:t>Rey mío, y Dios mío.</a:t>
            </a: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Bienaventurados los que habitan en tu casa;</a:t>
            </a:r>
          </a:p>
          <a:p>
            <a:r>
              <a:rPr lang="es-ES_tradnl" sz="1200" b="0" i="0" kern="1200" noProof="1">
                <a:solidFill>
                  <a:schemeClr val="tx1"/>
                </a:solidFill>
                <a:effectLst/>
                <a:latin typeface="+mn-lt"/>
                <a:ea typeface="+mn-ea"/>
                <a:cs typeface="+mn-cs"/>
              </a:rPr>
              <a:t>Perpetuamente te alabarán. </a:t>
            </a:r>
            <a:r>
              <a:rPr lang="es-ES_tradnl" sz="1200" b="0" i="1" kern="1200" noProof="1">
                <a:solidFill>
                  <a:schemeClr val="tx1"/>
                </a:solidFill>
                <a:effectLst/>
                <a:latin typeface="+mn-lt"/>
                <a:ea typeface="+mn-ea"/>
                <a:cs typeface="+mn-cs"/>
              </a:rPr>
              <a:t>Selah</a:t>
            </a:r>
            <a:endParaRPr lang="es-ES_tradnl" sz="1200" b="0" i="0" kern="1200" noProof="1">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1">
                <a:solidFill>
                  <a:schemeClr val="tx1"/>
                </a:solidFill>
                <a:effectLst/>
                <a:highlight>
                  <a:srgbClr val="00FFFF"/>
                </a:highlight>
                <a:latin typeface="Corbel" panose="020B0503020204020204" pitchFamily="34" charset="0"/>
                <a:ea typeface="+mn-ea"/>
                <a:cs typeface="+mn-cs"/>
              </a:rPr>
              <a:t>Descargue gratis el video de la Lección 23, que habla acerca de las aves y cómo Dios cuida de ellas, en </a:t>
            </a:r>
            <a:r>
              <a:rPr lang="es-ES_tradnl" sz="1200" b="1" i="1" kern="1200" noProof="1">
                <a:solidFill>
                  <a:schemeClr val="tx1"/>
                </a:solidFill>
                <a:effectLst/>
                <a:highlight>
                  <a:srgbClr val="00FFFF"/>
                </a:highlight>
                <a:latin typeface="Corbel" panose="020B0503020204020204" pitchFamily="34" charset="0"/>
                <a:ea typeface="+mn-ea"/>
                <a:cs typeface="+mn-cs"/>
              </a:rPr>
              <a:t>VidaNueva.com/Adulto</a:t>
            </a:r>
            <a:r>
              <a:rPr lang="es-ES_tradnl" sz="1200" b="0" i="0" kern="1200" noProof="1">
                <a:solidFill>
                  <a:schemeClr val="tx1"/>
                </a:solidFill>
                <a:effectLst/>
                <a:highlight>
                  <a:srgbClr val="00FFFF"/>
                </a:highlight>
                <a:latin typeface="Corbel" panose="020B0503020204020204" pitchFamily="34" charset="0"/>
                <a:ea typeface="+mn-ea"/>
                <a:cs typeface="+mn-cs"/>
              </a:rPr>
              <a:t>, </a:t>
            </a:r>
            <a:r>
              <a:rPr lang="es-ES_tradnl" b="0" i="0" noProof="1">
                <a:effectLst/>
                <a:highlight>
                  <a:srgbClr val="00FFFF"/>
                </a:highlight>
                <a:latin typeface="Corbel" panose="020B0503020204020204" pitchFamily="34" charset="0"/>
              </a:rPr>
              <a:t>y colóquelo en esta diapositiva.</a:t>
            </a:r>
            <a:endParaRPr lang="es-ES_tradnl" b="0" i="0" noProof="1">
              <a:highlight>
                <a:srgbClr val="00FFFF"/>
              </a:highlight>
              <a:latin typeface="Corbel" panose="020B0503020204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Anhelo por el Dios vivo </a:t>
            </a:r>
            <a:r>
              <a:rPr lang="es-ES_tradnl" b="0" noProof="0" dirty="0">
                <a:solidFill>
                  <a:srgbClr val="141413"/>
                </a:solidFill>
                <a:effectLst/>
                <a:highlight>
                  <a:srgbClr val="00FFFF"/>
                </a:highlight>
                <a:latin typeface="Helvetica" pitchFamily="2" charset="0"/>
              </a:rPr>
              <a:t>(pg. 99,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n-US" sz="1200" kern="1200" dirty="0">
                <a:solidFill>
                  <a:schemeClr val="tx1"/>
                </a:solidFill>
                <a:effectLst/>
                <a:highlight>
                  <a:srgbClr val="00FFFF"/>
                </a:highlight>
                <a:latin typeface="+mn-lt"/>
                <a:ea typeface="+mn-ea"/>
                <a:cs typeface="+mn-cs"/>
              </a:rPr>
              <a:t>Los </a:t>
            </a:r>
            <a:r>
              <a:rPr lang="en-US" sz="1200" kern="1200" dirty="0" err="1">
                <a:solidFill>
                  <a:schemeClr val="tx1"/>
                </a:solidFill>
                <a:effectLst/>
                <a:highlight>
                  <a:srgbClr val="00FFFF"/>
                </a:highlight>
                <a:latin typeface="+mn-lt"/>
                <a:ea typeface="+mn-ea"/>
                <a:cs typeface="+mn-cs"/>
              </a:rPr>
              <a:t>alumnos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buscarán</a:t>
            </a:r>
            <a:r>
              <a:rPr lang="en-US" sz="1200" kern="1200" dirty="0">
                <a:solidFill>
                  <a:schemeClr val="tx1"/>
                </a:solidFill>
                <a:effectLst/>
                <a:highlight>
                  <a:srgbClr val="00FFFF"/>
                </a:highlight>
                <a:latin typeface="+mn-lt"/>
                <a:ea typeface="+mn-ea"/>
                <a:cs typeface="+mn-cs"/>
              </a:rPr>
              <a:t> similitudes entre </a:t>
            </a:r>
            <a:r>
              <a:rPr lang="en-US" sz="1200" kern="1200" dirty="0" err="1">
                <a:solidFill>
                  <a:schemeClr val="tx1"/>
                </a:solidFill>
                <a:effectLst/>
                <a:highlight>
                  <a:srgbClr val="00FFFF"/>
                </a:highlight>
                <a:latin typeface="+mn-lt"/>
                <a:ea typeface="+mn-ea"/>
                <a:cs typeface="+mn-cs"/>
              </a:rPr>
              <a:t>los</a:t>
            </a:r>
            <a:r>
              <a:rPr lang="en-US" sz="1200" kern="1200" dirty="0">
                <a:solidFill>
                  <a:schemeClr val="tx1"/>
                </a:solidFill>
                <a:effectLst/>
                <a:highlight>
                  <a:srgbClr val="00FFFF"/>
                </a:highlight>
                <a:latin typeface="+mn-lt"/>
                <a:ea typeface="+mn-ea"/>
                <a:cs typeface="+mn-cs"/>
              </a:rPr>
              <a:t> Salmos 42 y 84, ambos </a:t>
            </a:r>
            <a:r>
              <a:rPr lang="en-US" sz="1200" kern="1200" dirty="0" err="1">
                <a:solidFill>
                  <a:schemeClr val="tx1"/>
                </a:solidFill>
                <a:effectLst/>
                <a:highlight>
                  <a:srgbClr val="00FFFF"/>
                </a:highlight>
                <a:latin typeface="+mn-lt"/>
                <a:ea typeface="+mn-ea"/>
                <a:cs typeface="+mn-cs"/>
              </a:rPr>
              <a:t>atribuidos</a:t>
            </a:r>
            <a:r>
              <a:rPr lang="en-US" sz="1200" kern="1200" dirty="0">
                <a:solidFill>
                  <a:schemeClr val="tx1"/>
                </a:solidFill>
                <a:effectLst/>
                <a:highlight>
                  <a:srgbClr val="00FFFF"/>
                </a:highlight>
                <a:latin typeface="+mn-lt"/>
                <a:ea typeface="+mn-ea"/>
                <a:cs typeface="+mn-cs"/>
              </a:rPr>
              <a:t> a </a:t>
            </a:r>
            <a:r>
              <a:rPr lang="en-US" sz="1200" kern="1200" dirty="0" err="1">
                <a:solidFill>
                  <a:schemeClr val="tx1"/>
                </a:solidFill>
                <a:effectLst/>
                <a:highlight>
                  <a:srgbClr val="00FFFF"/>
                </a:highlight>
                <a:latin typeface="+mn-lt"/>
                <a:ea typeface="+mn-ea"/>
                <a:cs typeface="+mn-cs"/>
              </a:rPr>
              <a:t>los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hijos</a:t>
            </a:r>
            <a:r>
              <a:rPr lang="en-US" sz="1200" kern="1200" dirty="0">
                <a:solidFill>
                  <a:schemeClr val="tx1"/>
                </a:solidFill>
                <a:effectLst/>
                <a:highlight>
                  <a:srgbClr val="00FFFF"/>
                </a:highlight>
                <a:latin typeface="+mn-lt"/>
                <a:ea typeface="+mn-ea"/>
                <a:cs typeface="+mn-cs"/>
              </a:rPr>
              <a:t> de </a:t>
            </a:r>
            <a:r>
              <a:rPr lang="en-US" sz="1200" kern="1200" dirty="0" err="1">
                <a:solidFill>
                  <a:schemeClr val="tx1"/>
                </a:solidFill>
                <a:effectLst/>
                <a:highlight>
                  <a:srgbClr val="00FFFF"/>
                </a:highlight>
                <a:latin typeface="+mn-lt"/>
                <a:ea typeface="+mn-ea"/>
                <a:cs typeface="+mn-cs"/>
              </a:rPr>
              <a:t>Coré</a:t>
            </a:r>
            <a:r>
              <a:rPr lang="en-US" sz="1200" kern="1200" dirty="0">
                <a:solidFill>
                  <a:schemeClr val="tx1"/>
                </a:solidFill>
                <a:effectLst/>
                <a:highlight>
                  <a:srgbClr val="00FFFF"/>
                </a:highlight>
                <a:latin typeface="+mn-lt"/>
                <a:ea typeface="+mn-ea"/>
                <a:cs typeface="+mn-cs"/>
              </a:rPr>
              <a:t> y </a:t>
            </a:r>
            <a:r>
              <a:rPr lang="en-US" sz="1200" kern="1200" dirty="0" err="1">
                <a:solidFill>
                  <a:schemeClr val="tx1"/>
                </a:solidFill>
                <a:effectLst/>
                <a:highlight>
                  <a:srgbClr val="00FFFF"/>
                </a:highlight>
                <a:latin typeface="+mn-lt"/>
                <a:ea typeface="+mn-ea"/>
                <a:cs typeface="+mn-cs"/>
              </a:rPr>
              <a:t>que</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usan</a:t>
            </a:r>
            <a:r>
              <a:rPr lang="en-US" sz="1200" kern="1200" dirty="0">
                <a:solidFill>
                  <a:schemeClr val="tx1"/>
                </a:solidFill>
                <a:effectLst/>
                <a:highlight>
                  <a:srgbClr val="00FFFF"/>
                </a:highlight>
                <a:latin typeface="+mn-lt"/>
                <a:ea typeface="+mn-ea"/>
                <a:cs typeface="+mn-cs"/>
              </a:rPr>
              <a:t> la </a:t>
            </a:r>
            <a:r>
              <a:rPr lang="en-US" sz="1200" kern="1200" dirty="0" err="1">
                <a:solidFill>
                  <a:schemeClr val="tx1"/>
                </a:solidFill>
                <a:effectLst/>
                <a:highlight>
                  <a:srgbClr val="00FFFF"/>
                </a:highlight>
                <a:latin typeface="+mn-lt"/>
                <a:ea typeface="+mn-ea"/>
                <a:cs typeface="+mn-cs"/>
              </a:rPr>
              <a:t>frase</a:t>
            </a:r>
            <a:r>
              <a:rPr lang="en-US" sz="1200" kern="1200" dirty="0">
                <a:solidFill>
                  <a:schemeClr val="tx1"/>
                </a:solidFill>
                <a:effectLst/>
                <a:highlight>
                  <a:srgbClr val="00FFFF"/>
                </a:highlight>
                <a:latin typeface="+mn-lt"/>
                <a:ea typeface="+mn-ea"/>
                <a:cs typeface="+mn-cs"/>
              </a:rPr>
              <a:t> «Dios vivo».</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Mateo 10:29–31</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¿No se venden dos pajarillos por un cuarto? Con todo, ni uno de ellos cae a tierra sin vuestro Padre.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Pues aun vuestros cabellos están todos contados.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Así que, no temáis; más valéis vosotros que muchos pajarillos.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1">
                <a:solidFill>
                  <a:schemeClr val="tx1"/>
                </a:solidFill>
                <a:effectLst/>
                <a:latin typeface="+mn-lt"/>
                <a:ea typeface="+mn-ea"/>
                <a:cs typeface="+mn-cs"/>
              </a:rPr>
              <a:t>Éxodo 19:3–5; Deuteronomio 32:10–12</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Y Moisés subió a Dios; y Jehová lo llamó desde el monte, diciendo: Así dirás a la casa de Jacob, y anunciarás a los hijos de Israel: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Vosotros visteis lo que hice a los egipcios, y cómo os tomé sobre alas de águilas, y os he traído a mí.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Ahora, pues, si diereis oído a mi voz, y guardareis mi pacto, vosotros seréis mi especial tesoro sobre todos los pueblos; porque mía es toda la tierra.</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Le halló en tierra de desierto,</a:t>
            </a:r>
          </a:p>
          <a:p>
            <a:r>
              <a:rPr lang="es-ES_tradnl" sz="1200" b="0" i="0" kern="1200" noProof="1">
                <a:solidFill>
                  <a:schemeClr val="tx1"/>
                </a:solidFill>
                <a:effectLst/>
                <a:latin typeface="+mn-lt"/>
                <a:ea typeface="+mn-ea"/>
                <a:cs typeface="+mn-cs"/>
              </a:rPr>
              <a:t>Y en yermo de horrible soledad;</a:t>
            </a:r>
          </a:p>
          <a:p>
            <a:r>
              <a:rPr lang="es-ES_tradnl" sz="1200" b="0" i="0" kern="1200" noProof="1">
                <a:solidFill>
                  <a:schemeClr val="tx1"/>
                </a:solidFill>
                <a:effectLst/>
                <a:latin typeface="+mn-lt"/>
                <a:ea typeface="+mn-ea"/>
                <a:cs typeface="+mn-cs"/>
              </a:rPr>
              <a:t>Lo trajo alrededor, lo instruyó,</a:t>
            </a:r>
          </a:p>
          <a:p>
            <a:r>
              <a:rPr lang="es-ES_tradnl" sz="1200" b="0" i="0" kern="1200" noProof="1">
                <a:solidFill>
                  <a:schemeClr val="tx1"/>
                </a:solidFill>
                <a:effectLst/>
                <a:latin typeface="+mn-lt"/>
                <a:ea typeface="+mn-ea"/>
                <a:cs typeface="+mn-cs"/>
              </a:rPr>
              <a:t>Lo guardó como a la niña de su ojo.</a:t>
            </a:r>
          </a:p>
          <a:p>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Como el águila que excita su nidada,</a:t>
            </a:r>
          </a:p>
          <a:p>
            <a:r>
              <a:rPr lang="es-ES_tradnl" sz="1200" b="0" i="0" kern="1200" noProof="1">
                <a:solidFill>
                  <a:schemeClr val="tx1"/>
                </a:solidFill>
                <a:effectLst/>
                <a:latin typeface="+mn-lt"/>
                <a:ea typeface="+mn-ea"/>
                <a:cs typeface="+mn-cs"/>
              </a:rPr>
              <a:t>Revolotea sobre sus pollos,</a:t>
            </a:r>
          </a:p>
          <a:p>
            <a:r>
              <a:rPr lang="es-ES_tradnl" sz="1200" b="0" i="0" kern="1200" noProof="1">
                <a:solidFill>
                  <a:schemeClr val="tx1"/>
                </a:solidFill>
                <a:effectLst/>
                <a:latin typeface="+mn-lt"/>
                <a:ea typeface="+mn-ea"/>
                <a:cs typeface="+mn-cs"/>
              </a:rPr>
              <a:t>Extiende sus alas, los toma,</a:t>
            </a:r>
          </a:p>
          <a:p>
            <a:r>
              <a:rPr lang="es-ES_tradnl" sz="1200" b="0" i="0" kern="1200" noProof="1">
                <a:solidFill>
                  <a:schemeClr val="tx1"/>
                </a:solidFill>
                <a:effectLst/>
                <a:latin typeface="+mn-lt"/>
                <a:ea typeface="+mn-ea"/>
                <a:cs typeface="+mn-cs"/>
              </a:rPr>
              <a:t>Los lleva sobre sus plumas,</a:t>
            </a: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Jehová solo le guio,</a:t>
            </a:r>
          </a:p>
          <a:p>
            <a:r>
              <a:rPr lang="es-ES_tradnl" sz="1200" b="0" i="0" kern="1200" noProof="1">
                <a:solidFill>
                  <a:schemeClr val="tx1"/>
                </a:solidFill>
                <a:effectLst/>
                <a:latin typeface="+mn-lt"/>
                <a:ea typeface="+mn-ea"/>
                <a:cs typeface="+mn-cs"/>
              </a:rPr>
              <a:t>Y con él no hubo dios extraño.</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8052A54-9F92-055D-00C1-004D3DD54C0A}"/>
              </a:ext>
            </a:extLst>
          </p:cNvPr>
          <p:cNvPicPr>
            <a:picLocks noChangeAspect="1"/>
          </p:cNvPicPr>
          <p:nvPr userDrawn="1"/>
        </p:nvPicPr>
        <p:blipFill>
          <a:blip r:embed="rId2">
            <a:extLst>
              <a:ext uri="{28A0092B-C50C-407E-A947-70E740481C1C}">
                <a14:useLocalDpi xmlns:a14="http://schemas.microsoft.com/office/drawing/2010/main" val="0"/>
              </a:ext>
            </a:extLst>
          </a:blip>
          <a:srcRect t="27015" b="27015"/>
          <a:stretch/>
        </p:blipFill>
        <p:spPr>
          <a:xfrm>
            <a:off x="910796" y="1056357"/>
            <a:ext cx="16466408" cy="4969556"/>
          </a:xfrm>
          <a:prstGeom prst="rect">
            <a:avLst/>
          </a:prstGeom>
        </p:spPr>
      </p:pic>
      <p:sp>
        <p:nvSpPr>
          <p:cNvPr id="7" name="AutoShape 4">
            <a:extLst>
              <a:ext uri="{FF2B5EF4-FFF2-40B4-BE49-F238E27FC236}">
                <a16:creationId xmlns:a16="http://schemas.microsoft.com/office/drawing/2014/main" id="{B1C90667-A572-23FC-6C15-D8F310A67E97}"/>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0522DA09-A033-5CFD-4E60-8F91A37A75D4}"/>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0CB08F80-E985-2737-26AD-56E4DF410D29}"/>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sp>
        <p:nvSpPr>
          <p:cNvPr id="10" name="TextBox 7">
            <a:extLst>
              <a:ext uri="{FF2B5EF4-FFF2-40B4-BE49-F238E27FC236}">
                <a16:creationId xmlns:a16="http://schemas.microsoft.com/office/drawing/2014/main" id="{4B8DA56B-E8D4-5761-3B06-3D920703634E}"/>
              </a:ext>
            </a:extLst>
          </p:cNvPr>
          <p:cNvSpPr txBox="1"/>
          <p:nvPr userDrawn="1"/>
        </p:nvSpPr>
        <p:spPr>
          <a:xfrm>
            <a:off x="7466625" y="6303307"/>
            <a:ext cx="9786183" cy="2693045"/>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500" i="1" spc="169" noProof="1">
                <a:solidFill>
                  <a:srgbClr val="1C2327"/>
                </a:solidFill>
                <a:latin typeface="Corbel" panose="020B0503020204020204" pitchFamily="34" charset="0"/>
              </a:rPr>
              <a:t>Dios creó a todos los animales de forma intencional y decidió incluir a algunos de ellos en su Palabra. A veces son simplemente personajes de una historia (como los leones de la fosa con Daniel), mientras que otras sirven de ilustración para recordar una historia o enseñar principios espirituales (como el cordero pascual). Cuando encontramos animales en nuestro estudio de la Biblia, debemos preguntarnos qué lección quiere Dios que aprendamos.</a:t>
            </a:r>
          </a:p>
        </p:txBody>
      </p:sp>
      <p:grpSp>
        <p:nvGrpSpPr>
          <p:cNvPr id="11" name="Group 10">
            <a:extLst>
              <a:ext uri="{FF2B5EF4-FFF2-40B4-BE49-F238E27FC236}">
                <a16:creationId xmlns:a16="http://schemas.microsoft.com/office/drawing/2014/main" id="{3AD94090-D1C0-ED14-7A42-08EC78BFF609}"/>
              </a:ext>
            </a:extLst>
          </p:cNvPr>
          <p:cNvGrpSpPr/>
          <p:nvPr userDrawn="1"/>
        </p:nvGrpSpPr>
        <p:grpSpPr>
          <a:xfrm>
            <a:off x="1258872" y="6350944"/>
            <a:ext cx="6477997" cy="2192048"/>
            <a:chOff x="1093164" y="6272188"/>
            <a:chExt cx="6713652" cy="2192048"/>
          </a:xfrm>
        </p:grpSpPr>
        <p:sp>
          <p:nvSpPr>
            <p:cNvPr id="12" name="TextBox 6">
              <a:extLst>
                <a:ext uri="{FF2B5EF4-FFF2-40B4-BE49-F238E27FC236}">
                  <a16:creationId xmlns:a16="http://schemas.microsoft.com/office/drawing/2014/main" id="{08FE9237-5DA4-99CA-C562-94554BF89374}"/>
                </a:ext>
              </a:extLst>
            </p:cNvPr>
            <p:cNvSpPr txBox="1"/>
            <p:nvPr userDrawn="1"/>
          </p:nvSpPr>
          <p:spPr>
            <a:xfrm>
              <a:off x="1093164" y="6272188"/>
              <a:ext cx="6713652" cy="1456745"/>
            </a:xfrm>
            <a:prstGeom prst="rect">
              <a:avLst/>
            </a:prstGeom>
          </p:spPr>
          <p:txBody>
            <a:bodyPr wrap="square" lIns="0" tIns="0" rIns="0" bIns="0" rtlCol="0" anchor="t">
              <a:spAutoFit/>
            </a:bodyPr>
            <a:lstStyle/>
            <a:p>
              <a:pPr>
                <a:lnSpc>
                  <a:spcPts val="5880"/>
                </a:lnSpc>
              </a:pP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Lección de </a:t>
              </a:r>
              <a:b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b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los animales</a:t>
              </a:r>
            </a:p>
          </p:txBody>
        </p:sp>
        <p:sp>
          <p:nvSpPr>
            <p:cNvPr id="13" name="TextBox 6">
              <a:extLst>
                <a:ext uri="{FF2B5EF4-FFF2-40B4-BE49-F238E27FC236}">
                  <a16:creationId xmlns:a16="http://schemas.microsoft.com/office/drawing/2014/main" id="{746F7D80-F34F-295E-FC84-402234166A50}"/>
                </a:ext>
              </a:extLst>
            </p:cNvPr>
            <p:cNvSpPr txBox="1"/>
            <p:nvPr userDrawn="1"/>
          </p:nvSpPr>
          <p:spPr>
            <a:xfrm>
              <a:off x="1157812" y="7705117"/>
              <a:ext cx="5664405" cy="759119"/>
            </a:xfrm>
            <a:prstGeom prst="rect">
              <a:avLst/>
            </a:prstGeom>
          </p:spPr>
          <p:txBody>
            <a:bodyPr wrap="square" lIns="0" tIns="0" rIns="0" bIns="0" rtlCol="0" anchor="t">
              <a:spAutoFit/>
            </a:bodyPr>
            <a:lstStyle/>
            <a:p>
              <a:pPr>
                <a:lnSpc>
                  <a:spcPts val="5880"/>
                </a:lnSpc>
              </a:pPr>
              <a:endPar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grpSp>
      <p:sp>
        <p:nvSpPr>
          <p:cNvPr id="14" name="TextBox 8">
            <a:extLst>
              <a:ext uri="{FF2B5EF4-FFF2-40B4-BE49-F238E27FC236}">
                <a16:creationId xmlns:a16="http://schemas.microsoft.com/office/drawing/2014/main" id="{A3F884F0-546F-07E5-DE51-FE921119593B}"/>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5, MARZO A AGOSTO 2026</a:t>
            </a:r>
          </a:p>
        </p:txBody>
      </p:sp>
      <p:pic>
        <p:nvPicPr>
          <p:cNvPr id="15" name="Picture 14">
            <a:extLst>
              <a:ext uri="{FF2B5EF4-FFF2-40B4-BE49-F238E27FC236}">
                <a16:creationId xmlns:a16="http://schemas.microsoft.com/office/drawing/2014/main" id="{DC7F1A41-35BE-3C1B-1499-47795CA45DBB}"/>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16" name="TextBox 6">
            <a:extLst>
              <a:ext uri="{FF2B5EF4-FFF2-40B4-BE49-F238E27FC236}">
                <a16:creationId xmlns:a16="http://schemas.microsoft.com/office/drawing/2014/main" id="{A9DC016F-2856-9016-A7F4-0C9B7006FABB}"/>
              </a:ext>
            </a:extLst>
          </p:cNvPr>
          <p:cNvSpPr txBox="1"/>
          <p:nvPr userDrawn="1"/>
        </p:nvSpPr>
        <p:spPr>
          <a:xfrm>
            <a:off x="1220136" y="7950954"/>
            <a:ext cx="5238437" cy="756617"/>
          </a:xfrm>
          <a:prstGeom prst="rect">
            <a:avLst/>
          </a:prstGeom>
        </p:spPr>
        <p:txBody>
          <a:bodyPr wrap="square" lIns="0" tIns="0" rIns="0" bIns="0" rtlCol="0" anchor="t">
            <a:spAutoFit/>
          </a:bodyPr>
          <a:lstStyle/>
          <a:p>
            <a:pPr>
              <a:lnSpc>
                <a:spcPts val="5880"/>
              </a:lnSpc>
            </a:pPr>
            <a:r>
              <a:rPr lang="es-ES_tradnl" sz="5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EN LA BIBLIA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01256AB4-497F-DB24-BD37-80AD21BD6EA9}"/>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Mateo 6:26</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3" r="2994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ÉL CUIDA DE LAS AVES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73" t="5" r="25185"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SOBRE ALAS DE ÁGUILA</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380" r="-17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BAJO LAS ALAS 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FDD6487-3F3B-9892-C74D-B977095110BA}"/>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6" name="TextBox 5">
            <a:extLst>
              <a:ext uri="{FF2B5EF4-FFF2-40B4-BE49-F238E27FC236}">
                <a16:creationId xmlns:a16="http://schemas.microsoft.com/office/drawing/2014/main" id="{9478745A-B7C8-A124-EC4F-26E17F90F9C4}"/>
              </a:ext>
            </a:extLst>
          </p:cNvPr>
          <p:cNvSpPr txBox="1"/>
          <p:nvPr userDrawn="1"/>
        </p:nvSpPr>
        <p:spPr>
          <a:xfrm>
            <a:off x="249501" y="1579731"/>
            <a:ext cx="970253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810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A56A28E9-65B2-8210-FD66-40B8D190C73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F7EF6590-5B18-2BF4-28B8-DC068F0022BB}"/>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n-US" sz="1500" noProof="1">
                <a:solidFill>
                  <a:schemeClr val="bg1"/>
                </a:solidFill>
                <a:effectLst/>
                <a:latin typeface="Minion Pro"/>
              </a:rPr>
              <a:t>Publishers, Carol Stream, Illinois </a:t>
            </a:r>
            <a:r>
              <a:rPr lang="es-ES_tradnl" sz="1500" noProof="0" dirty="0">
                <a:solidFill>
                  <a:schemeClr val="bg1"/>
                </a:solidFill>
                <a:effectLst/>
                <a:latin typeface="Minion Pro"/>
              </a:rPr>
              <a:t>60188. Todos los derechos reservados.</a:t>
            </a:r>
          </a:p>
        </p:txBody>
      </p:sp>
      <p:sp>
        <p:nvSpPr>
          <p:cNvPr id="10" name="TextBox 9">
            <a:extLst>
              <a:ext uri="{FF2B5EF4-FFF2-40B4-BE49-F238E27FC236}">
                <a16:creationId xmlns:a16="http://schemas.microsoft.com/office/drawing/2014/main" id="{DC83FDFF-FFFA-365E-A948-897ABC5B104C}"/>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s-ES_tradnl" sz="2600" spc="169" noProof="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s-ES_tradnl" sz="1613" b="0" i="1" spc="104" noProof="1">
                <a:solidFill>
                  <a:srgbClr val="FFFFFF"/>
                </a:solidFill>
                <a:latin typeface="Franklin Gothic Medium" panose="020B0603020102020204" pitchFamily="34" charset="0"/>
              </a:rPr>
              <a:t>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7BC97BA1-3B1B-7085-0FA3-D3EA8F767B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7" name="AutoShape 4">
            <a:extLst>
              <a:ext uri="{FF2B5EF4-FFF2-40B4-BE49-F238E27FC236}">
                <a16:creationId xmlns:a16="http://schemas.microsoft.com/office/drawing/2014/main" id="{BE88A02A-D986-5214-0BF2-3DA7C9079BA4}"/>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A5E7C7FC-9B44-744D-F5F5-E0A7506701DC}"/>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041594AC-E623-634A-9BA2-4EC8D1B2F4AE}"/>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22—LAS AVES EN LA BIBLIA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Dios usa el águila como símbolo de su cuidado y protección?</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lo ha sostenido y lo ha llevado Dios?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Isaías 40:27–31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 FUERZA PARA REMONTAR EL VUELO</a:t>
            </a:r>
          </a:p>
        </p:txBody>
      </p:sp>
      <p:sp>
        <p:nvSpPr>
          <p:cNvPr id="2" name="TextBox 5">
            <a:extLst>
              <a:ext uri="{FF2B5EF4-FFF2-40B4-BE49-F238E27FC236}">
                <a16:creationId xmlns:a16="http://schemas.microsoft.com/office/drawing/2014/main" id="{8CAEFB7D-7A88-607A-49C9-916649743732}"/>
              </a:ext>
            </a:extLst>
          </p:cNvPr>
          <p:cNvSpPr txBox="1"/>
          <p:nvPr/>
        </p:nvSpPr>
        <p:spPr>
          <a:xfrm>
            <a:off x="9441938" y="5710716"/>
            <a:ext cx="7917082" cy="498278"/>
          </a:xfrm>
          <a:prstGeom prst="rect">
            <a:avLst/>
          </a:prstGeom>
        </p:spPr>
        <p:txBody>
          <a:bodyPr wrap="square"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Éxodo 19:3–5; Deuteronomio 32:10–12</a:t>
            </a:r>
          </a:p>
        </p:txBody>
      </p:sp>
      <p:sp>
        <p:nvSpPr>
          <p:cNvPr id="3" name="TextBox 6">
            <a:extLst>
              <a:ext uri="{FF2B5EF4-FFF2-40B4-BE49-F238E27FC236}">
                <a16:creationId xmlns:a16="http://schemas.microsoft.com/office/drawing/2014/main" id="{E71E6FBF-DC77-B52A-DF40-44C8633D5D97}"/>
              </a:ext>
            </a:extLst>
          </p:cNvPr>
          <p:cNvSpPr txBox="1"/>
          <p:nvPr/>
        </p:nvSpPr>
        <p:spPr>
          <a:xfrm>
            <a:off x="9420167" y="5196189"/>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«LOS TRAJE HACIA MÍ»</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219200" y="3619500"/>
            <a:ext cx="8458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Imagine que es un pájaro que vuela alto en el cielo. ¿Cómo se sentiría? ¿Cómo puede experimentar algo similar cuando confía en la fuerza de Dios?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algunas maneras prácticas de poner su esperanza en Dios?</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Salmo 91:1–4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ENCONTRANDO REFUGIO</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14400" y="4312503"/>
            <a:ext cx="90678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nombres usa habitualmente para dirigirse a Dios cuando ora? ¿Cómo reflejan esos nombres su relación personal con Él?</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23:37–38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RECHAZANDO EL REFUGIO</a:t>
            </a:r>
          </a:p>
        </p:txBody>
      </p:sp>
      <p:sp>
        <p:nvSpPr>
          <p:cNvPr id="2" name="TextBox 5">
            <a:extLst>
              <a:ext uri="{FF2B5EF4-FFF2-40B4-BE49-F238E27FC236}">
                <a16:creationId xmlns:a16="http://schemas.microsoft.com/office/drawing/2014/main" id="{7F676469-C77D-ED11-D8CE-52A2A472FAC7}"/>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Salmo 91:1–4</a:t>
            </a:r>
          </a:p>
        </p:txBody>
      </p:sp>
      <p:sp>
        <p:nvSpPr>
          <p:cNvPr id="3" name="TextBox 6">
            <a:extLst>
              <a:ext uri="{FF2B5EF4-FFF2-40B4-BE49-F238E27FC236}">
                <a16:creationId xmlns:a16="http://schemas.microsoft.com/office/drawing/2014/main" id="{3EFFA62E-9052-5859-F3BF-280280B8A84A}"/>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ENCONTRANDO REFUGIO</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reflejan los instintos animales más sabiduría que el libre albedrío humano?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qué áreas de su vida necesita aceptar la protección y la ayuda de Jesús?</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390900"/>
            <a:ext cx="7848600" cy="590931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Elija una verdad de la lección de hoy y compártala con alguien esta semana. </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Dedique un tiempo a observar las aves, ya sea afuera de su casa, en un parque o zoológico, o en un documental. ¿Qué principios espirituales puede aprender de las características y los comportamientos que Dios les ha dado a las aves?</a:t>
            </a:r>
          </a:p>
          <a:p>
            <a:pPr marL="285750" indent="-285750">
              <a:buFont typeface="Arial" panose="020B0604020202020204" pitchFamily="34" charset="0"/>
              <a:buChar char="•"/>
            </a:pPr>
            <a:r>
              <a:rPr lang="es-ES_tradnl" sz="3200" noProof="1">
                <a:solidFill>
                  <a:schemeClr val="bg1"/>
                </a:solidFill>
                <a:latin typeface="Corbel" panose="020B0503020204020204" pitchFamily="34" charset="0"/>
              </a:rPr>
              <a:t>Lea Mateo 6:25–34 y escriba su respuesta. Luego, comparta las verdades de este pasaje bíblico con alguien que pueda estar luchando con la ansiedad.</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Dios es soberano sobre toda su creación.</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24</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BURROS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DAA777D8-89F3-1701-14DD-212F8FC7C3BE}"/>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La preocupación de Dios por las aves es eclipsada por su amor por nosotros.</a:t>
            </a:r>
          </a:p>
        </p:txBody>
      </p:sp>
      <p:sp>
        <p:nvSpPr>
          <p:cNvPr id="5" name="TextBox 4">
            <a:extLst>
              <a:ext uri="{FF2B5EF4-FFF2-40B4-BE49-F238E27FC236}">
                <a16:creationId xmlns:a16="http://schemas.microsoft.com/office/drawing/2014/main" id="{FA8FB5E3-70F4-776E-AA53-963FCD16E6E2}"/>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23</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LAS AVES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1018A-8520-1E97-6186-2979E5EF1217}"/>
            </a:ext>
          </a:extLst>
        </p:cNvPr>
        <p:cNvGrpSpPr/>
        <p:nvPr/>
      </p:nvGrpSpPr>
      <p:grpSpPr>
        <a:xfrm>
          <a:off x="0" y="0"/>
          <a:ext cx="0" cy="0"/>
          <a:chOff x="0" y="0"/>
          <a:chExt cx="0" cy="0"/>
        </a:xfrm>
      </p:grpSpPr>
    </p:spTree>
    <p:extLst>
      <p:ext uri="{BB962C8B-B14F-4D97-AF65-F5344CB8AC3E}">
        <p14:creationId xmlns:p14="http://schemas.microsoft.com/office/powerpoint/2010/main" val="1453298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604617"/>
            <a:ext cx="8305800" cy="3077766"/>
          </a:xfrm>
          <a:prstGeom prst="rect">
            <a:avLst/>
          </a:prstGeom>
        </p:spPr>
        <p:txBody>
          <a:bodyPr wrap="square" lIns="0" tIns="0" rIns="0" bIns="0" rtlCol="0" anchor="ctr">
            <a:spAutoFit/>
          </a:bodyPr>
          <a:lstStyle/>
          <a:p>
            <a:r>
              <a:rPr lang="es-ES_tradnl" sz="4000" noProof="1">
                <a:solidFill>
                  <a:schemeClr val="bg1"/>
                </a:solidFill>
                <a:latin typeface="Corbel" panose="020B0503020204020204" pitchFamily="34" charset="0"/>
              </a:rPr>
              <a:t>Mirad las aves del cielo, que no siembran, ni siegan, ni recogen en graneros; y vuestro Padre celestial las alimenta. ¿No valéis vosotros mucho más que ellas?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MORAR EN LA PRESENCIA DE DIOS</a:t>
            </a:r>
          </a:p>
          <a:p>
            <a:pPr>
              <a:lnSpc>
                <a:spcPts val="3840"/>
              </a:lnSpc>
            </a:pPr>
            <a:r>
              <a:rPr lang="es-ES_tradnl" sz="3200" spc="160" noProof="1">
                <a:solidFill>
                  <a:srgbClr val="FFFFFF"/>
                </a:solidFill>
                <a:latin typeface="Franklin Gothic Medium" panose="020B0603020102020204" pitchFamily="34" charset="0"/>
              </a:rPr>
              <a:t>Salmo 84:1–4</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2">
            <a:extLst>
              <a:ext uri="{FF2B5EF4-FFF2-40B4-BE49-F238E27FC236}">
                <a16:creationId xmlns:a16="http://schemas.microsoft.com/office/drawing/2014/main" id="{818AE922-EF58-CE61-DDFC-08A526422DA6}"/>
              </a:ext>
            </a:extLst>
          </p:cNvPr>
          <p:cNvSpPr txBox="1">
            <a:spLocks/>
          </p:cNvSpPr>
          <p:nvPr/>
        </p:nvSpPr>
        <p:spPr>
          <a:xfrm>
            <a:off x="0" y="0"/>
            <a:ext cx="18288000" cy="10287000"/>
          </a:xfrm>
          <a:prstGeom prst="rect">
            <a:avLst/>
          </a:prstGeom>
        </p:spPr>
        <p:txBody>
          <a:bodyPr/>
          <a:lstStyle>
            <a:lvl1pPr marL="0" indent="0" algn="l" defTabSz="914400" rtl="0" eaLnBrk="1" latinLnBrk="0" hangingPunct="1">
              <a:spcBef>
                <a:spcPct val="20000"/>
              </a:spcBef>
              <a:buFont typeface="Arial" pitchFamily="34" charset="0"/>
              <a:buNone/>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ES_tradnl" noProof="1"/>
              <a:t>Click to add video</a:t>
            </a:r>
          </a:p>
        </p:txBody>
      </p:sp>
    </p:spTree>
    <p:extLst>
      <p:ext uri="{BB962C8B-B14F-4D97-AF65-F5344CB8AC3E}">
        <p14:creationId xmlns:p14="http://schemas.microsoft.com/office/powerpoint/2010/main" val="1808320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cree que las aves son símbolos comunes de libertad en la literatura?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ha experimentado el gozo y la paz de vivir bajo la provisión de Dios?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Mateo 10:29–31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CONOCIDO Y AMADO</a:t>
            </a:r>
          </a:p>
        </p:txBody>
      </p:sp>
      <p:sp>
        <p:nvSpPr>
          <p:cNvPr id="2" name="TextBox 6">
            <a:extLst>
              <a:ext uri="{FF2B5EF4-FFF2-40B4-BE49-F238E27FC236}">
                <a16:creationId xmlns:a16="http://schemas.microsoft.com/office/drawing/2014/main" id="{16FACB5B-A245-5249-93A9-4B9070403FC4}"/>
              </a:ext>
            </a:extLst>
          </p:cNvPr>
          <p:cNvSpPr txBox="1"/>
          <p:nvPr/>
        </p:nvSpPr>
        <p:spPr>
          <a:xfrm>
            <a:off x="9414304" y="5264104"/>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MORAR EN LA PRESENCIA DE DIOS</a:t>
            </a:r>
          </a:p>
          <a:p>
            <a:pPr>
              <a:lnSpc>
                <a:spcPts val="3840"/>
              </a:lnSpc>
            </a:pPr>
            <a:r>
              <a:rPr lang="es-ES_tradnl" sz="3200" spc="160" noProof="1">
                <a:solidFill>
                  <a:srgbClr val="FFFFFF"/>
                </a:solidFill>
                <a:latin typeface="Franklin Gothic Medium" panose="020B0603020102020204" pitchFamily="34" charset="0"/>
              </a:rPr>
              <a:t>Salmo 84:1–4</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43089"/>
            <a:ext cx="8763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Lea el Salmo 139:13–18. ¿Cómo reacciona ante la verdad de que Dios lo conoce tan íntimamente?</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el amor de Dios puede llenarnos de valentía?</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917082" cy="498278"/>
          </a:xfrm>
          <a:prstGeom prst="rect">
            <a:avLst/>
          </a:prstGeom>
        </p:spPr>
        <p:txBody>
          <a:bodyPr wrap="square"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Éxodo 19:3–5; Deuteronomio 32:10–12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«LOS TRAJE HACIA MÍ»</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19093</TotalTime>
  <Words>1650</Words>
  <Application>Microsoft Macintosh PowerPoint</Application>
  <PresentationFormat>Custom</PresentationFormat>
  <Paragraphs>137</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4</cp:revision>
  <dcterms:created xsi:type="dcterms:W3CDTF">2023-08-11T18:12:45Z</dcterms:created>
  <dcterms:modified xsi:type="dcterms:W3CDTF">2026-04-15T17:49:26Z</dcterms:modified>
  <dc:identifier>DAEvRMTdTXk</dc:identifier>
</cp:coreProperties>
</file>