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77" r:id="rId9"/>
    <p:sldId id="269" r:id="rId10"/>
    <p:sldId id="278" r:id="rId11"/>
    <p:sldId id="292" r:id="rId12"/>
    <p:sldId id="291" r:id="rId13"/>
    <p:sldId id="271" r:id="rId14"/>
    <p:sldId id="280" r:id="rId15"/>
    <p:sldId id="272" r:id="rId16"/>
    <p:sldId id="279" r:id="rId17"/>
    <p:sldId id="273" r:id="rId18"/>
    <p:sldId id="284" r:id="rId19"/>
    <p:sldId id="283" r:id="rId20"/>
    <p:sldId id="288"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CAF37E-F5D0-3843-BAD8-6A00D5443A94}" v="2" dt="2026-04-15T17:48:47.6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66849" autoAdjust="0"/>
  </p:normalViewPr>
  <p:slideViewPr>
    <p:cSldViewPr>
      <p:cViewPr varScale="1">
        <p:scale>
          <a:sx n="55" d="100"/>
          <a:sy n="55" d="100"/>
        </p:scale>
        <p:origin x="2008" y="200"/>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custSel modSld modMainMaster">
      <pc:chgData name="Tobar, Malena" userId="9230a1f3-c5c2-40c2-b18e-6efb2e99c739" providerId="ADAL" clId="{51A41E0A-7C73-5A3A-AF27-64F1971112DD}" dt="2026-04-15T17:48:51.441" v="3" actId="20577"/>
      <pc:docMkLst>
        <pc:docMk/>
      </pc:docMkLst>
      <pc:sldChg chg="modNotesTx">
        <pc:chgData name="Tobar, Malena" userId="9230a1f3-c5c2-40c2-b18e-6efb2e99c739" providerId="ADAL" clId="{51A41E0A-7C73-5A3A-AF27-64F1971112DD}" dt="2026-04-15T17:48:51.441" v="3" actId="20577"/>
        <pc:sldMkLst>
          <pc:docMk/>
          <pc:sldMk cId="336364739" sldId="264"/>
        </pc:sldMkLst>
      </pc:sldChg>
      <pc:sldMasterChg chg="modSldLayout">
        <pc:chgData name="Tobar, Malena" userId="9230a1f3-c5c2-40c2-b18e-6efb2e99c739" providerId="ADAL" clId="{51A41E0A-7C73-5A3A-AF27-64F1971112DD}" dt="2026-04-15T17:48:47.614" v="2" actId="167"/>
        <pc:sldMasterMkLst>
          <pc:docMk/>
          <pc:sldMasterMk cId="0" sldId="2147483648"/>
        </pc:sldMasterMkLst>
        <pc:sldLayoutChg chg="addSp delSp modSp mod">
          <pc:chgData name="Tobar, Malena" userId="9230a1f3-c5c2-40c2-b18e-6efb2e99c739" providerId="ADAL" clId="{51A41E0A-7C73-5A3A-AF27-64F1971112DD}" dt="2026-04-15T17:48:47.614" v="2" actId="167"/>
          <pc:sldLayoutMkLst>
            <pc:docMk/>
            <pc:sldMasterMk cId="0" sldId="2147483648"/>
            <pc:sldLayoutMk cId="0" sldId="2147483655"/>
          </pc:sldLayoutMkLst>
          <pc:picChg chg="add mod">
            <ac:chgData name="Tobar, Malena" userId="9230a1f3-c5c2-40c2-b18e-6efb2e99c739" providerId="ADAL" clId="{51A41E0A-7C73-5A3A-AF27-64F1971112DD}" dt="2026-04-15T17:48:47.614" v="2" actId="167"/>
            <ac:picMkLst>
              <pc:docMk/>
              <pc:sldMasterMk cId="0" sldId="2147483648"/>
              <pc:sldLayoutMk cId="0" sldId="2147483655"/>
              <ac:picMk id="2" creationId="{B38AF0BE-5E1B-5A7E-17FC-A772F8E74C50}"/>
            </ac:picMkLst>
          </pc:picChg>
          <pc:picChg chg="del">
            <ac:chgData name="Tobar, Malena" userId="9230a1f3-c5c2-40c2-b18e-6efb2e99c739" providerId="ADAL" clId="{51A41E0A-7C73-5A3A-AF27-64F1971112DD}" dt="2026-04-15T17:48:43.792" v="0" actId="478"/>
            <ac:picMkLst>
              <pc:docMk/>
              <pc:sldMasterMk cId="0" sldId="2147483648"/>
              <pc:sldLayoutMk cId="0" sldId="2147483655"/>
              <ac:picMk id="4" creationId="{23C62E63-1E70-EC8D-FDAF-3D149AF52789}"/>
            </ac:picMkLst>
          </pc:picChg>
        </pc:sldLayoutChg>
      </pc:sldMasterChg>
    </pc:docChg>
  </pc:docChgLst>
  <pc:docChgLst>
    <pc:chgData name="Munoz, Veronica" userId="5b43848e-9a5b-405f-ada2-211c5dcd9bb6" providerId="ADAL" clId="{100583E6-D121-51F8-AEE8-54C62E13F8AF}"/>
    <pc:docChg chg="custSel modSld modMainMaster">
      <pc:chgData name="Munoz, Veronica" userId="5b43848e-9a5b-405f-ada2-211c5dcd9bb6" providerId="ADAL" clId="{100583E6-D121-51F8-AEE8-54C62E13F8AF}" dt="2026-04-15T13:58:44.338" v="24" actId="33524"/>
      <pc:docMkLst>
        <pc:docMk/>
      </pc:docMkLst>
      <pc:sldChg chg="modSp mod">
        <pc:chgData name="Munoz, Veronica" userId="5b43848e-9a5b-405f-ada2-211c5dcd9bb6" providerId="ADAL" clId="{100583E6-D121-51F8-AEE8-54C62E13F8AF}" dt="2026-04-15T13:08:09.554" v="11" actId="790"/>
        <pc:sldMkLst>
          <pc:docMk/>
          <pc:sldMk cId="4250189459" sldId="266"/>
        </pc:sldMkLst>
        <pc:spChg chg="mod">
          <ac:chgData name="Munoz, Veronica" userId="5b43848e-9a5b-405f-ada2-211c5dcd9bb6" providerId="ADAL" clId="{100583E6-D121-51F8-AEE8-54C62E13F8AF}" dt="2026-04-15T13:08:09.554" v="11" actId="790"/>
          <ac:spMkLst>
            <pc:docMk/>
            <pc:sldMk cId="4250189459" sldId="266"/>
            <ac:spMk id="2" creationId="{17CEBE55-9D7B-29C1-4EAF-3D818B8B8F10}"/>
          </ac:spMkLst>
        </pc:spChg>
        <pc:spChg chg="mod">
          <ac:chgData name="Munoz, Veronica" userId="5b43848e-9a5b-405f-ada2-211c5dcd9bb6" providerId="ADAL" clId="{100583E6-D121-51F8-AEE8-54C62E13F8AF}" dt="2026-04-15T13:08:09.554" v="11" actId="790"/>
          <ac:spMkLst>
            <pc:docMk/>
            <pc:sldMk cId="4250189459" sldId="266"/>
            <ac:spMk id="3" creationId="{52E75411-0B3F-EF43-C5EA-751068CFF745}"/>
          </ac:spMkLst>
        </pc:spChg>
      </pc:sldChg>
      <pc:sldChg chg="modSp mod modNotesTx">
        <pc:chgData name="Munoz, Veronica" userId="5b43848e-9a5b-405f-ada2-211c5dcd9bb6" providerId="ADAL" clId="{100583E6-D121-51F8-AEE8-54C62E13F8AF}" dt="2026-04-15T13:09:37.034" v="14" actId="33524"/>
        <pc:sldMkLst>
          <pc:docMk/>
          <pc:sldMk cId="2940124673" sldId="267"/>
        </pc:sldMkLst>
        <pc:spChg chg="mod">
          <ac:chgData name="Munoz, Veronica" userId="5b43848e-9a5b-405f-ada2-211c5dcd9bb6" providerId="ADAL" clId="{100583E6-D121-51F8-AEE8-54C62E13F8AF}" dt="2026-04-15T13:08:09.554" v="11" actId="790"/>
          <ac:spMkLst>
            <pc:docMk/>
            <pc:sldMk cId="2940124673" sldId="267"/>
            <ac:spMk id="2" creationId="{499EA1C4-68EF-AD4C-0BD4-2ABD62DE082A}"/>
          </ac:spMkLst>
        </pc:spChg>
        <pc:spChg chg="mod">
          <ac:chgData name="Munoz, Veronica" userId="5b43848e-9a5b-405f-ada2-211c5dcd9bb6" providerId="ADAL" clId="{100583E6-D121-51F8-AEE8-54C62E13F8AF}" dt="2026-04-15T13:08:09.554" v="11" actId="790"/>
          <ac:spMkLst>
            <pc:docMk/>
            <pc:sldMk cId="2940124673" sldId="267"/>
            <ac:spMk id="5" creationId="{FB67BC36-FF11-8150-B054-E3F014E098FD}"/>
          </ac:spMkLst>
        </pc:spChg>
      </pc:sldChg>
      <pc:sldChg chg="modSp mod modNotesTx">
        <pc:chgData name="Munoz, Veronica" userId="5b43848e-9a5b-405f-ada2-211c5dcd9bb6" providerId="ADAL" clId="{100583E6-D121-51F8-AEE8-54C62E13F8AF}" dt="2026-04-15T13:16:47.989" v="15" actId="790"/>
        <pc:sldMkLst>
          <pc:docMk/>
          <pc:sldMk cId="3734570181" sldId="268"/>
        </pc:sldMkLst>
        <pc:spChg chg="mod">
          <ac:chgData name="Munoz, Veronica" userId="5b43848e-9a5b-405f-ada2-211c5dcd9bb6" providerId="ADAL" clId="{100583E6-D121-51F8-AEE8-54C62E13F8AF}" dt="2026-04-15T13:08:09.554" v="11" actId="790"/>
          <ac:spMkLst>
            <pc:docMk/>
            <pc:sldMk cId="3734570181" sldId="268"/>
            <ac:spMk id="2" creationId="{A1B3051E-06FB-EFAF-AC44-25DB234B552D}"/>
          </ac:spMkLst>
        </pc:spChg>
        <pc:spChg chg="mod">
          <ac:chgData name="Munoz, Veronica" userId="5b43848e-9a5b-405f-ada2-211c5dcd9bb6" providerId="ADAL" clId="{100583E6-D121-51F8-AEE8-54C62E13F8AF}" dt="2026-04-15T13:08:09.554" v="11" actId="790"/>
          <ac:spMkLst>
            <pc:docMk/>
            <pc:sldMk cId="3734570181" sldId="268"/>
            <ac:spMk id="3" creationId="{C8D8E11B-7625-0254-D7EE-3DFB7E23C564}"/>
          </ac:spMkLst>
        </pc:spChg>
        <pc:spChg chg="mod">
          <ac:chgData name="Munoz, Veronica" userId="5b43848e-9a5b-405f-ada2-211c5dcd9bb6" providerId="ADAL" clId="{100583E6-D121-51F8-AEE8-54C62E13F8AF}" dt="2026-04-15T13:08:09.554" v="11" actId="790"/>
          <ac:spMkLst>
            <pc:docMk/>
            <pc:sldMk cId="3734570181" sldId="268"/>
            <ac:spMk id="6" creationId="{F0007A59-C0AE-7C55-2754-C92195DFE286}"/>
          </ac:spMkLst>
        </pc:spChg>
        <pc:spChg chg="mod">
          <ac:chgData name="Munoz, Veronica" userId="5b43848e-9a5b-405f-ada2-211c5dcd9bb6" providerId="ADAL" clId="{100583E6-D121-51F8-AEE8-54C62E13F8AF}" dt="2026-04-15T13:08:09.554" v="11" actId="790"/>
          <ac:spMkLst>
            <pc:docMk/>
            <pc:sldMk cId="3734570181" sldId="268"/>
            <ac:spMk id="7" creationId="{1CFCE852-AEAB-9DE9-6936-21CAFE062AD6}"/>
          </ac:spMkLst>
        </pc:spChg>
      </pc:sldChg>
      <pc:sldChg chg="modSp mod modNotesTx">
        <pc:chgData name="Munoz, Veronica" userId="5b43848e-9a5b-405f-ada2-211c5dcd9bb6" providerId="ADAL" clId="{100583E6-D121-51F8-AEE8-54C62E13F8AF}" dt="2026-04-15T13:28:51.408" v="17" actId="790"/>
        <pc:sldMkLst>
          <pc:docMk/>
          <pc:sldMk cId="1294655604" sldId="269"/>
        </pc:sldMkLst>
        <pc:spChg chg="mod">
          <ac:chgData name="Munoz, Veronica" userId="5b43848e-9a5b-405f-ada2-211c5dcd9bb6" providerId="ADAL" clId="{100583E6-D121-51F8-AEE8-54C62E13F8AF}" dt="2026-04-15T13:08:09.554" v="11" actId="790"/>
          <ac:spMkLst>
            <pc:docMk/>
            <pc:sldMk cId="1294655604" sldId="269"/>
            <ac:spMk id="4" creationId="{89677ECE-FE3D-A8A6-03A9-2F04A0A9F2DE}"/>
          </ac:spMkLst>
        </pc:spChg>
        <pc:spChg chg="mod">
          <ac:chgData name="Munoz, Veronica" userId="5b43848e-9a5b-405f-ada2-211c5dcd9bb6" providerId="ADAL" clId="{100583E6-D121-51F8-AEE8-54C62E13F8AF}" dt="2026-04-15T13:08:09.554" v="11" actId="790"/>
          <ac:spMkLst>
            <pc:docMk/>
            <pc:sldMk cId="1294655604" sldId="269"/>
            <ac:spMk id="5" creationId="{FB67BC36-FF11-8150-B054-E3F014E098FD}"/>
          </ac:spMkLst>
        </pc:spChg>
      </pc:sldChg>
      <pc:sldChg chg="modSp mod modNotesTx">
        <pc:chgData name="Munoz, Veronica" userId="5b43848e-9a5b-405f-ada2-211c5dcd9bb6" providerId="ADAL" clId="{100583E6-D121-51F8-AEE8-54C62E13F8AF}" dt="2026-04-15T13:46:58.920" v="20" actId="790"/>
        <pc:sldMkLst>
          <pc:docMk/>
          <pc:sldMk cId="2340130936" sldId="271"/>
        </pc:sldMkLst>
        <pc:spChg chg="mod">
          <ac:chgData name="Munoz, Veronica" userId="5b43848e-9a5b-405f-ada2-211c5dcd9bb6" providerId="ADAL" clId="{100583E6-D121-51F8-AEE8-54C62E13F8AF}" dt="2026-04-15T13:08:09.554" v="11" actId="790"/>
          <ac:spMkLst>
            <pc:docMk/>
            <pc:sldMk cId="2340130936" sldId="271"/>
            <ac:spMk id="4" creationId="{89677ECE-FE3D-A8A6-03A9-2F04A0A9F2DE}"/>
          </ac:spMkLst>
        </pc:spChg>
        <pc:spChg chg="mod">
          <ac:chgData name="Munoz, Veronica" userId="5b43848e-9a5b-405f-ada2-211c5dcd9bb6" providerId="ADAL" clId="{100583E6-D121-51F8-AEE8-54C62E13F8AF}" dt="2026-04-15T13:08:09.554" v="11" actId="790"/>
          <ac:spMkLst>
            <pc:docMk/>
            <pc:sldMk cId="2340130936" sldId="271"/>
            <ac:spMk id="5" creationId="{FB67BC36-FF11-8150-B054-E3F014E098FD}"/>
          </ac:spMkLst>
        </pc:spChg>
      </pc:sldChg>
      <pc:sldChg chg="modSp mod modNotesTx">
        <pc:chgData name="Munoz, Veronica" userId="5b43848e-9a5b-405f-ada2-211c5dcd9bb6" providerId="ADAL" clId="{100583E6-D121-51F8-AEE8-54C62E13F8AF}" dt="2026-04-15T13:52:33.875" v="21" actId="790"/>
        <pc:sldMkLst>
          <pc:docMk/>
          <pc:sldMk cId="2515943933" sldId="272"/>
        </pc:sldMkLst>
        <pc:spChg chg="mod">
          <ac:chgData name="Munoz, Veronica" userId="5b43848e-9a5b-405f-ada2-211c5dcd9bb6" providerId="ADAL" clId="{100583E6-D121-51F8-AEE8-54C62E13F8AF}" dt="2026-04-15T13:08:09.554" v="11" actId="790"/>
          <ac:spMkLst>
            <pc:docMk/>
            <pc:sldMk cId="2515943933" sldId="272"/>
            <ac:spMk id="2" creationId="{21047104-E289-482F-4604-C2746ED8FEC4}"/>
          </ac:spMkLst>
        </pc:spChg>
        <pc:spChg chg="mod">
          <ac:chgData name="Munoz, Veronica" userId="5b43848e-9a5b-405f-ada2-211c5dcd9bb6" providerId="ADAL" clId="{100583E6-D121-51F8-AEE8-54C62E13F8AF}" dt="2026-04-15T13:08:09.554" v="11" actId="790"/>
          <ac:spMkLst>
            <pc:docMk/>
            <pc:sldMk cId="2515943933" sldId="272"/>
            <ac:spMk id="3" creationId="{BAA4FF1D-6A9F-AB13-67CC-23C313376164}"/>
          </ac:spMkLst>
        </pc:spChg>
        <pc:spChg chg="mod">
          <ac:chgData name="Munoz, Veronica" userId="5b43848e-9a5b-405f-ada2-211c5dcd9bb6" providerId="ADAL" clId="{100583E6-D121-51F8-AEE8-54C62E13F8AF}" dt="2026-04-15T13:08:09.554" v="11" actId="790"/>
          <ac:spMkLst>
            <pc:docMk/>
            <pc:sldMk cId="2515943933" sldId="272"/>
            <ac:spMk id="6" creationId="{F0007A59-C0AE-7C55-2754-C92195DFE286}"/>
          </ac:spMkLst>
        </pc:spChg>
        <pc:spChg chg="mod">
          <ac:chgData name="Munoz, Veronica" userId="5b43848e-9a5b-405f-ada2-211c5dcd9bb6" providerId="ADAL" clId="{100583E6-D121-51F8-AEE8-54C62E13F8AF}" dt="2026-04-15T13:08:09.554" v="11" actId="790"/>
          <ac:spMkLst>
            <pc:docMk/>
            <pc:sldMk cId="2515943933" sldId="272"/>
            <ac:spMk id="7" creationId="{1CFCE852-AEAB-9DE9-6936-21CAFE062AD6}"/>
          </ac:spMkLst>
        </pc:spChg>
      </pc:sldChg>
      <pc:sldChg chg="modSp mod modNotesTx">
        <pc:chgData name="Munoz, Veronica" userId="5b43848e-9a5b-405f-ada2-211c5dcd9bb6" providerId="ADAL" clId="{100583E6-D121-51F8-AEE8-54C62E13F8AF}" dt="2026-04-15T13:58:44.338" v="24" actId="33524"/>
        <pc:sldMkLst>
          <pc:docMk/>
          <pc:sldMk cId="4159353120" sldId="273"/>
        </pc:sldMkLst>
        <pc:spChg chg="mod">
          <ac:chgData name="Munoz, Veronica" userId="5b43848e-9a5b-405f-ada2-211c5dcd9bb6" providerId="ADAL" clId="{100583E6-D121-51F8-AEE8-54C62E13F8AF}" dt="2026-04-15T13:08:09.554" v="11" actId="790"/>
          <ac:spMkLst>
            <pc:docMk/>
            <pc:sldMk cId="4159353120" sldId="273"/>
            <ac:spMk id="2" creationId="{B19A42F2-53C9-3143-2F80-8C7D3D5FFE3C}"/>
          </ac:spMkLst>
        </pc:spChg>
      </pc:sldChg>
      <pc:sldChg chg="modSp mod">
        <pc:chgData name="Munoz, Veronica" userId="5b43848e-9a5b-405f-ada2-211c5dcd9bb6" providerId="ADAL" clId="{100583E6-D121-51F8-AEE8-54C62E13F8AF}" dt="2026-04-15T13:08:09.554" v="11" actId="790"/>
        <pc:sldMkLst>
          <pc:docMk/>
          <pc:sldMk cId="593240637" sldId="276"/>
        </pc:sldMkLst>
        <pc:spChg chg="mod">
          <ac:chgData name="Munoz, Veronica" userId="5b43848e-9a5b-405f-ada2-211c5dcd9bb6" providerId="ADAL" clId="{100583E6-D121-51F8-AEE8-54C62E13F8AF}" dt="2026-04-15T13:08:09.554" v="11" actId="790"/>
          <ac:spMkLst>
            <pc:docMk/>
            <pc:sldMk cId="593240637" sldId="276"/>
            <ac:spMk id="2" creationId="{74CD9B6B-2CC7-0A57-A558-F14D7D468ABA}"/>
          </ac:spMkLst>
        </pc:spChg>
        <pc:spChg chg="mod">
          <ac:chgData name="Munoz, Veronica" userId="5b43848e-9a5b-405f-ada2-211c5dcd9bb6" providerId="ADAL" clId="{100583E6-D121-51F8-AEE8-54C62E13F8AF}" dt="2026-04-15T13:08:09.554" v="11" actId="790"/>
          <ac:spMkLst>
            <pc:docMk/>
            <pc:sldMk cId="593240637" sldId="276"/>
            <ac:spMk id="4" creationId="{ECC82F32-4CA5-5ACC-C7E4-CE13521B95DE}"/>
          </ac:spMkLst>
        </pc:spChg>
      </pc:sldChg>
      <pc:sldChg chg="modSp mod modNotesTx">
        <pc:chgData name="Munoz, Veronica" userId="5b43848e-9a5b-405f-ada2-211c5dcd9bb6" providerId="ADAL" clId="{100583E6-D121-51F8-AEE8-54C62E13F8AF}" dt="2026-04-15T13:18:32.709" v="16" actId="790"/>
        <pc:sldMkLst>
          <pc:docMk/>
          <pc:sldMk cId="3031513542" sldId="277"/>
        </pc:sldMkLst>
        <pc:spChg chg="mod">
          <ac:chgData name="Munoz, Veronica" userId="5b43848e-9a5b-405f-ada2-211c5dcd9bb6" providerId="ADAL" clId="{100583E6-D121-51F8-AEE8-54C62E13F8AF}" dt="2026-04-15T13:08:09.554" v="11" actId="790"/>
          <ac:spMkLst>
            <pc:docMk/>
            <pc:sldMk cId="3031513542" sldId="277"/>
            <ac:spMk id="2" creationId="{5901AE7E-0EA7-0335-10CC-7D4247FBC080}"/>
          </ac:spMkLst>
        </pc:spChg>
      </pc:sldChg>
      <pc:sldChg chg="modSp mod">
        <pc:chgData name="Munoz, Veronica" userId="5b43848e-9a5b-405f-ada2-211c5dcd9bb6" providerId="ADAL" clId="{100583E6-D121-51F8-AEE8-54C62E13F8AF}" dt="2026-04-15T13:08:09.554" v="11" actId="790"/>
        <pc:sldMkLst>
          <pc:docMk/>
          <pc:sldMk cId="1853337807" sldId="278"/>
        </pc:sldMkLst>
        <pc:spChg chg="mod">
          <ac:chgData name="Munoz, Veronica" userId="5b43848e-9a5b-405f-ada2-211c5dcd9bb6" providerId="ADAL" clId="{100583E6-D121-51F8-AEE8-54C62E13F8AF}" dt="2026-04-15T13:08:09.554" v="11" actId="790"/>
          <ac:spMkLst>
            <pc:docMk/>
            <pc:sldMk cId="1853337807" sldId="278"/>
            <ac:spMk id="3" creationId="{DBFC6CAD-4787-D29C-9066-E19B93CFC3EC}"/>
          </ac:spMkLst>
        </pc:spChg>
      </pc:sldChg>
      <pc:sldChg chg="modSp mod">
        <pc:chgData name="Munoz, Veronica" userId="5b43848e-9a5b-405f-ada2-211c5dcd9bb6" providerId="ADAL" clId="{100583E6-D121-51F8-AEE8-54C62E13F8AF}" dt="2026-04-15T13:57:09.663" v="22" actId="27107"/>
        <pc:sldMkLst>
          <pc:docMk/>
          <pc:sldMk cId="463717971" sldId="279"/>
        </pc:sldMkLst>
        <pc:spChg chg="mod">
          <ac:chgData name="Munoz, Veronica" userId="5b43848e-9a5b-405f-ada2-211c5dcd9bb6" providerId="ADAL" clId="{100583E6-D121-51F8-AEE8-54C62E13F8AF}" dt="2026-04-15T13:57:09.663" v="22" actId="27107"/>
          <ac:spMkLst>
            <pc:docMk/>
            <pc:sldMk cId="463717971" sldId="279"/>
            <ac:spMk id="2" creationId="{01A54E2C-C814-73DF-E414-610880B284E1}"/>
          </ac:spMkLst>
        </pc:spChg>
      </pc:sldChg>
      <pc:sldChg chg="modSp mod">
        <pc:chgData name="Munoz, Veronica" userId="5b43848e-9a5b-405f-ada2-211c5dcd9bb6" providerId="ADAL" clId="{100583E6-D121-51F8-AEE8-54C62E13F8AF}" dt="2026-04-15T13:08:09.554" v="11" actId="790"/>
        <pc:sldMkLst>
          <pc:docMk/>
          <pc:sldMk cId="843645801" sldId="280"/>
        </pc:sldMkLst>
        <pc:spChg chg="mod">
          <ac:chgData name="Munoz, Veronica" userId="5b43848e-9a5b-405f-ada2-211c5dcd9bb6" providerId="ADAL" clId="{100583E6-D121-51F8-AEE8-54C62E13F8AF}" dt="2026-04-15T13:08:09.554" v="11" actId="790"/>
          <ac:spMkLst>
            <pc:docMk/>
            <pc:sldMk cId="843645801" sldId="280"/>
            <ac:spMk id="2" creationId="{77A00FE0-84CA-CA79-4B3C-49D299CD952E}"/>
          </ac:spMkLst>
        </pc:spChg>
      </pc:sldChg>
      <pc:sldChg chg="modSp mod modNotesTx">
        <pc:chgData name="Munoz, Veronica" userId="5b43848e-9a5b-405f-ada2-211c5dcd9bb6" providerId="ADAL" clId="{100583E6-D121-51F8-AEE8-54C62E13F8AF}" dt="2026-04-15T13:08:09.554" v="11" actId="790"/>
        <pc:sldMkLst>
          <pc:docMk/>
          <pc:sldMk cId="4294521893" sldId="282"/>
        </pc:sldMkLst>
        <pc:spChg chg="mod">
          <ac:chgData name="Munoz, Veronica" userId="5b43848e-9a5b-405f-ada2-211c5dcd9bb6" providerId="ADAL" clId="{100583E6-D121-51F8-AEE8-54C62E13F8AF}" dt="2026-04-15T13:08:09.554" v="11" actId="790"/>
          <ac:spMkLst>
            <pc:docMk/>
            <pc:sldMk cId="4294521893" sldId="282"/>
            <ac:spMk id="2" creationId="{399643E4-A2DD-3C44-B040-A4A90910C25C}"/>
          </ac:spMkLst>
        </pc:spChg>
        <pc:spChg chg="mod">
          <ac:chgData name="Munoz, Veronica" userId="5b43848e-9a5b-405f-ada2-211c5dcd9bb6" providerId="ADAL" clId="{100583E6-D121-51F8-AEE8-54C62E13F8AF}" dt="2026-04-15T13:08:09.554" v="11" actId="790"/>
          <ac:spMkLst>
            <pc:docMk/>
            <pc:sldMk cId="4294521893" sldId="282"/>
            <ac:spMk id="5" creationId="{31F1BE7C-1027-1974-1D6F-C76437987134}"/>
          </ac:spMkLst>
        </pc:spChg>
      </pc:sldChg>
      <pc:sldChg chg="modSp mod">
        <pc:chgData name="Munoz, Veronica" userId="5b43848e-9a5b-405f-ada2-211c5dcd9bb6" providerId="ADAL" clId="{100583E6-D121-51F8-AEE8-54C62E13F8AF}" dt="2026-04-15T13:08:09.554" v="11" actId="790"/>
        <pc:sldMkLst>
          <pc:docMk/>
          <pc:sldMk cId="2091008181" sldId="284"/>
        </pc:sldMkLst>
        <pc:spChg chg="mod">
          <ac:chgData name="Munoz, Veronica" userId="5b43848e-9a5b-405f-ada2-211c5dcd9bb6" providerId="ADAL" clId="{100583E6-D121-51F8-AEE8-54C62E13F8AF}" dt="2026-04-15T13:08:09.554" v="11" actId="790"/>
          <ac:spMkLst>
            <pc:docMk/>
            <pc:sldMk cId="2091008181" sldId="284"/>
            <ac:spMk id="2" creationId="{CB0310C8-E13E-49A6-E8B7-87D9E7A3C0EA}"/>
          </ac:spMkLst>
        </pc:spChg>
        <pc:spChg chg="mod">
          <ac:chgData name="Munoz, Veronica" userId="5b43848e-9a5b-405f-ada2-211c5dcd9bb6" providerId="ADAL" clId="{100583E6-D121-51F8-AEE8-54C62E13F8AF}" dt="2026-04-15T13:08:09.554" v="11" actId="790"/>
          <ac:spMkLst>
            <pc:docMk/>
            <pc:sldMk cId="2091008181" sldId="284"/>
            <ac:spMk id="3" creationId="{0F76A27E-B194-9A4C-902F-1B6661D4C273}"/>
          </ac:spMkLst>
        </pc:spChg>
      </pc:sldChg>
      <pc:sldChg chg="modSp mod modNotesTx">
        <pc:chgData name="Munoz, Veronica" userId="5b43848e-9a5b-405f-ada2-211c5dcd9bb6" providerId="ADAL" clId="{100583E6-D121-51F8-AEE8-54C62E13F8AF}" dt="2026-04-15T13:44:27.442" v="19" actId="790"/>
        <pc:sldMkLst>
          <pc:docMk/>
          <pc:sldMk cId="530373313" sldId="291"/>
        </pc:sldMkLst>
        <pc:spChg chg="mod">
          <ac:chgData name="Munoz, Veronica" userId="5b43848e-9a5b-405f-ada2-211c5dcd9bb6" providerId="ADAL" clId="{100583E6-D121-51F8-AEE8-54C62E13F8AF}" dt="2026-04-15T13:08:09.554" v="11" actId="790"/>
          <ac:spMkLst>
            <pc:docMk/>
            <pc:sldMk cId="530373313" sldId="291"/>
            <ac:spMk id="3" creationId="{E314F8AA-A969-F0CE-733F-08CD52158261}"/>
          </ac:spMkLst>
        </pc:spChg>
      </pc:sldChg>
      <pc:sldChg chg="modSp mod modNotesTx">
        <pc:chgData name="Munoz, Veronica" userId="5b43848e-9a5b-405f-ada2-211c5dcd9bb6" providerId="ADAL" clId="{100583E6-D121-51F8-AEE8-54C62E13F8AF}" dt="2026-04-15T13:43:10.089" v="18" actId="790"/>
        <pc:sldMkLst>
          <pc:docMk/>
          <pc:sldMk cId="657166655" sldId="292"/>
        </pc:sldMkLst>
        <pc:spChg chg="mod">
          <ac:chgData name="Munoz, Veronica" userId="5b43848e-9a5b-405f-ada2-211c5dcd9bb6" providerId="ADAL" clId="{100583E6-D121-51F8-AEE8-54C62E13F8AF}" dt="2026-04-15T13:08:09.554" v="11" actId="790"/>
          <ac:spMkLst>
            <pc:docMk/>
            <pc:sldMk cId="657166655" sldId="292"/>
            <ac:spMk id="2" creationId="{24599A3B-EF33-3BBC-2422-8E8BD477D826}"/>
          </ac:spMkLst>
        </pc:spChg>
        <pc:spChg chg="mod">
          <ac:chgData name="Munoz, Veronica" userId="5b43848e-9a5b-405f-ada2-211c5dcd9bb6" providerId="ADAL" clId="{100583E6-D121-51F8-AEE8-54C62E13F8AF}" dt="2026-04-15T13:08:09.554" v="11" actId="790"/>
          <ac:spMkLst>
            <pc:docMk/>
            <pc:sldMk cId="657166655" sldId="292"/>
            <ac:spMk id="3" creationId="{F1D52579-007F-743F-736F-CB0C728060CA}"/>
          </ac:spMkLst>
        </pc:spChg>
        <pc:spChg chg="mod">
          <ac:chgData name="Munoz, Veronica" userId="5b43848e-9a5b-405f-ada2-211c5dcd9bb6" providerId="ADAL" clId="{100583E6-D121-51F8-AEE8-54C62E13F8AF}" dt="2026-04-15T13:08:09.554" v="11" actId="790"/>
          <ac:spMkLst>
            <pc:docMk/>
            <pc:sldMk cId="657166655" sldId="292"/>
            <ac:spMk id="6" creationId="{D964B02F-70D3-FEFC-D54C-F5DE3A48159F}"/>
          </ac:spMkLst>
        </pc:spChg>
        <pc:spChg chg="mod">
          <ac:chgData name="Munoz, Veronica" userId="5b43848e-9a5b-405f-ada2-211c5dcd9bb6" providerId="ADAL" clId="{100583E6-D121-51F8-AEE8-54C62E13F8AF}" dt="2026-04-15T13:08:09.554" v="11" actId="790"/>
          <ac:spMkLst>
            <pc:docMk/>
            <pc:sldMk cId="657166655" sldId="292"/>
            <ac:spMk id="7" creationId="{25125C70-90BD-0DAA-6987-EF11A8310C59}"/>
          </ac:spMkLst>
        </pc:spChg>
      </pc:sldChg>
      <pc:sldMasterChg chg="modSldLayout">
        <pc:chgData name="Munoz, Veronica" userId="5b43848e-9a5b-405f-ada2-211c5dcd9bb6" providerId="ADAL" clId="{100583E6-D121-51F8-AEE8-54C62E13F8AF}" dt="2026-04-15T13:03:34.144" v="9" actId="790"/>
        <pc:sldMasterMkLst>
          <pc:docMk/>
          <pc:sldMasterMk cId="0" sldId="2147483648"/>
        </pc:sldMasterMkLst>
        <pc:sldLayoutChg chg="modSp mod">
          <pc:chgData name="Munoz, Veronica" userId="5b43848e-9a5b-405f-ada2-211c5dcd9bb6" providerId="ADAL" clId="{100583E6-D121-51F8-AEE8-54C62E13F8AF}" dt="2026-04-15T13:02:06.295" v="6" actId="20577"/>
          <pc:sldLayoutMkLst>
            <pc:docMk/>
            <pc:sldMasterMk cId="0" sldId="2147483648"/>
            <pc:sldLayoutMk cId="0" sldId="2147483655"/>
          </pc:sldLayoutMkLst>
          <pc:spChg chg="mod">
            <ac:chgData name="Munoz, Veronica" userId="5b43848e-9a5b-405f-ada2-211c5dcd9bb6" providerId="ADAL" clId="{100583E6-D121-51F8-AEE8-54C62E13F8AF}" dt="2026-04-15T13:02:06.295" v="6" actId="20577"/>
            <ac:spMkLst>
              <pc:docMk/>
              <pc:sldMasterMk cId="0" sldId="2147483648"/>
              <pc:sldLayoutMk cId="0" sldId="2147483655"/>
              <ac:spMk id="16" creationId="{24C0F9B5-1A01-854C-5168-162BB8E2A0EB}"/>
            </ac:spMkLst>
          </pc:spChg>
        </pc:sldLayoutChg>
        <pc:sldLayoutChg chg="modSp mod">
          <pc:chgData name="Munoz, Veronica" userId="5b43848e-9a5b-405f-ada2-211c5dcd9bb6" providerId="ADAL" clId="{100583E6-D121-51F8-AEE8-54C62E13F8AF}" dt="2026-04-15T13:03:34.144" v="9" actId="790"/>
          <pc:sldLayoutMkLst>
            <pc:docMk/>
            <pc:sldMasterMk cId="0" sldId="2147483648"/>
            <pc:sldLayoutMk cId="1379526535" sldId="2147483670"/>
          </pc:sldLayoutMkLst>
          <pc:spChg chg="mod">
            <ac:chgData name="Munoz, Veronica" userId="5b43848e-9a5b-405f-ada2-211c5dcd9bb6" providerId="ADAL" clId="{100583E6-D121-51F8-AEE8-54C62E13F8AF}" dt="2026-04-15T13:03:34.144" v="9" actId="790"/>
            <ac:spMkLst>
              <pc:docMk/>
              <pc:sldMasterMk cId="0" sldId="2147483648"/>
              <pc:sldLayoutMk cId="1379526535" sldId="2147483670"/>
              <ac:spMk id="2" creationId="{41CFD636-DB5B-F2DE-34F5-087FF93320DF}"/>
            </ac:spMkLst>
          </pc:spChg>
          <pc:spChg chg="mod">
            <ac:chgData name="Munoz, Veronica" userId="5b43848e-9a5b-405f-ada2-211c5dcd9bb6" providerId="ADAL" clId="{100583E6-D121-51F8-AEE8-54C62E13F8AF}" dt="2026-04-15T13:03:10.662" v="8" actId="790"/>
            <ac:spMkLst>
              <pc:docMk/>
              <pc:sldMasterMk cId="0" sldId="2147483648"/>
              <pc:sldLayoutMk cId="1379526535" sldId="2147483670"/>
              <ac:spMk id="10" creationId="{4E198106-3761-544B-25E3-5B9566763614}"/>
            </ac:spMkLst>
          </pc:spChg>
        </pc:sldLayoutChg>
      </pc:sldMasterChg>
      <pc:sldMasterChg chg="modSldLayout">
        <pc:chgData name="Munoz, Veronica" userId="5b43848e-9a5b-405f-ada2-211c5dcd9bb6" providerId="ADAL" clId="{100583E6-D121-51F8-AEE8-54C62E13F8AF}" dt="2026-04-14T13:47:17.930" v="3" actId="20577"/>
        <pc:sldMasterMkLst>
          <pc:docMk/>
          <pc:sldMasterMk cId="2113399045" sldId="2147483660"/>
        </pc:sldMasterMkLst>
        <pc:sldLayoutChg chg="modSp">
          <pc:chgData name="Munoz, Veronica" userId="5b43848e-9a5b-405f-ada2-211c5dcd9bb6" providerId="ADAL" clId="{100583E6-D121-51F8-AEE8-54C62E13F8AF}" dt="2026-04-14T13:41:48.461" v="0"/>
          <pc:sldLayoutMkLst>
            <pc:docMk/>
            <pc:sldMasterMk cId="2113399045" sldId="2147483660"/>
            <pc:sldLayoutMk cId="2923927821" sldId="2147483662"/>
          </pc:sldLayoutMkLst>
          <pc:spChg chg="mod">
            <ac:chgData name="Munoz, Veronica" userId="5b43848e-9a5b-405f-ada2-211c5dcd9bb6" providerId="ADAL" clId="{100583E6-D121-51F8-AEE8-54C62E13F8AF}" dt="2026-04-14T13:41:48.461" v="0"/>
            <ac:spMkLst>
              <pc:docMk/>
              <pc:sldMasterMk cId="2113399045" sldId="2147483660"/>
              <pc:sldLayoutMk cId="2923927821" sldId="2147483662"/>
              <ac:spMk id="2" creationId="{74880365-D394-D4E1-FDF7-4E81E2D85803}"/>
            </ac:spMkLst>
          </pc:spChg>
        </pc:sldLayoutChg>
        <pc:sldLayoutChg chg="modSp mod">
          <pc:chgData name="Munoz, Veronica" userId="5b43848e-9a5b-405f-ada2-211c5dcd9bb6" providerId="ADAL" clId="{100583E6-D121-51F8-AEE8-54C62E13F8AF}" dt="2026-04-14T13:47:17.930" v="3" actId="20577"/>
          <pc:sldLayoutMkLst>
            <pc:docMk/>
            <pc:sldMasterMk cId="2113399045" sldId="2147483660"/>
            <pc:sldLayoutMk cId="126326423" sldId="2147483664"/>
          </pc:sldLayoutMkLst>
          <pc:spChg chg="mod">
            <ac:chgData name="Munoz, Veronica" userId="5b43848e-9a5b-405f-ada2-211c5dcd9bb6" providerId="ADAL" clId="{100583E6-D121-51F8-AEE8-54C62E13F8AF}" dt="2026-04-14T13:47:17.930" v="3" actId="20577"/>
            <ac:spMkLst>
              <pc:docMk/>
              <pc:sldMasterMk cId="2113399045" sldId="2147483660"/>
              <pc:sldLayoutMk cId="126326423" sldId="2147483664"/>
              <ac:spMk id="2" creationId="{5769492B-9A0F-37A0-9C9A-C4006746A2F2}"/>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4/15/26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4/15/26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biblegateway.com/passage/?search=Mateo%2017%3A24%E2%80%9327&amp;version=RVR1960;NTV#fes-RVR1960-23729a"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t>
            </a:r>
            <a:r>
              <a:rPr lang="es-ES_tradnl" b="1" noProof="0">
                <a:effectLst/>
              </a:rPr>
              <a:t>AL ESTUDIO </a:t>
            </a:r>
            <a:endParaRPr lang="es-ES_tradnl" b="1" noProof="0" dirty="0">
              <a:effectLst/>
            </a:endParaRPr>
          </a:p>
          <a:p>
            <a:endParaRPr lang="es-ES_tradnl" b="1" noProof="0" dirty="0">
              <a:effectLst/>
            </a:endParaRPr>
          </a:p>
          <a:p>
            <a:r>
              <a:rPr lang="es-ES_tradnl" sz="1200" kern="1200" dirty="0">
                <a:solidFill>
                  <a:schemeClr val="tx1"/>
                </a:solidFill>
                <a:effectLst/>
                <a:latin typeface="+mn-lt"/>
                <a:ea typeface="+mn-ea"/>
                <a:cs typeface="+mn-cs"/>
              </a:rPr>
              <a:t> Es hora de la siguiente lección sobre los principios espirituales que podemos aprender de los animales en la Biblia. Comencemos con el tema de esta semana: la pesca.</a:t>
            </a:r>
          </a:p>
          <a:p>
            <a:endParaRPr lang="es-ES_tradnl" sz="1200" b="1"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inicial—Curiosidades sobre la pesca</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Levanten el pulgar si creen que cada afirmación es verdadera y bajen el pulgar si creen que es falsa.</a:t>
            </a:r>
          </a:p>
          <a:p>
            <a:r>
              <a:rPr lang="es-ES_tradnl" sz="1200" kern="1200" dirty="0">
                <a:solidFill>
                  <a:schemeClr val="tx1"/>
                </a:solidFill>
                <a:effectLst/>
                <a:latin typeface="+mn-lt"/>
                <a:ea typeface="+mn-ea"/>
                <a:cs typeface="+mn-cs"/>
              </a:rPr>
              <a:t>• Más estadounidenses fueron a pescar en 2020 que en cualquier otro año de las últimas dos décadas. </a:t>
            </a:r>
            <a:r>
              <a:rPr lang="es-ES_tradnl" sz="1200" i="1" kern="1200" dirty="0">
                <a:solidFill>
                  <a:schemeClr val="tx1"/>
                </a:solidFill>
                <a:effectLst/>
                <a:latin typeface="+mn-lt"/>
                <a:ea typeface="+mn-ea"/>
                <a:cs typeface="+mn-cs"/>
              </a:rPr>
              <a:t>(Verdadero. Casi 55 millones de estadounidenses dedicaron tiempo a la pesca en 2020).</a:t>
            </a:r>
            <a:r>
              <a:rPr lang="es-ES_tradnl" sz="1200" kern="1200" baseline="30000" dirty="0">
                <a:solidFill>
                  <a:schemeClr val="tx1"/>
                </a:solidFill>
                <a:effectLst/>
                <a:latin typeface="+mn-lt"/>
                <a:ea typeface="+mn-ea"/>
                <a:cs typeface="+mn-cs"/>
              </a:rPr>
              <a:t>1</a:t>
            </a:r>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El pez más grande jamás capturado fue un gran tiburón blanco. </a:t>
            </a:r>
            <a:r>
              <a:rPr lang="es-ES_tradnl" sz="1200" i="1" kern="1200" dirty="0">
                <a:solidFill>
                  <a:schemeClr val="tx1"/>
                </a:solidFill>
                <a:effectLst/>
                <a:latin typeface="+mn-lt"/>
                <a:ea typeface="+mn-ea"/>
                <a:cs typeface="+mn-cs"/>
              </a:rPr>
              <a:t>(Verdadero. El tiburón fue capturado en la costa de Australia en 1959 y tenía el asombroso peso de 2.664 libras [1.200 kg]).</a:t>
            </a:r>
            <a:r>
              <a:rPr lang="es-ES_tradnl" sz="1200" kern="1200" baseline="30000" dirty="0">
                <a:solidFill>
                  <a:schemeClr val="tx1"/>
                </a:solidFill>
                <a:effectLst/>
                <a:latin typeface="+mn-lt"/>
                <a:ea typeface="+mn-ea"/>
                <a:cs typeface="+mn-cs"/>
              </a:rPr>
              <a:t>2</a:t>
            </a:r>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La mayoría de las personas que fueron a pescar en EE.UU. en 2022 tenían más de 55 años. </a:t>
            </a:r>
            <a:r>
              <a:rPr lang="es-ES_tradnl" sz="1200" i="1" kern="1200" dirty="0">
                <a:solidFill>
                  <a:schemeClr val="tx1"/>
                </a:solidFill>
                <a:effectLst/>
                <a:latin typeface="+mn-lt"/>
                <a:ea typeface="+mn-ea"/>
                <a:cs typeface="+mn-cs"/>
              </a:rPr>
              <a:t>(Falso. La mayoría tenían menos de 45)</a:t>
            </a:r>
            <a:r>
              <a:rPr lang="es-ES_tradnl" sz="1200" kern="1200" dirty="0">
                <a:solidFill>
                  <a:schemeClr val="tx1"/>
                </a:solidFill>
                <a:effectLst/>
                <a:latin typeface="+mn-lt"/>
                <a:ea typeface="+mn-ea"/>
                <a:cs typeface="+mn-cs"/>
              </a:rPr>
              <a:t>. </a:t>
            </a:r>
          </a:p>
          <a:p>
            <a:r>
              <a:rPr lang="es-ES_tradnl" sz="1200" kern="1200" dirty="0">
                <a:solidFill>
                  <a:schemeClr val="tx1"/>
                </a:solidFill>
                <a:effectLst/>
                <a:latin typeface="+mn-lt"/>
                <a:ea typeface="+mn-ea"/>
                <a:cs typeface="+mn-cs"/>
              </a:rPr>
              <a:t>• En 2023, arqueólogos descubrieron un anzuelo de 6.000 años de antigüedad, tan grande que sugiere que los antiguos habitantes de Israel podrían haber estado pescando tiburones. </a:t>
            </a:r>
            <a:r>
              <a:rPr lang="es-ES_tradnl" sz="1200" i="1" kern="1200" dirty="0">
                <a:solidFill>
                  <a:schemeClr val="tx1"/>
                </a:solidFill>
                <a:effectLst/>
                <a:latin typeface="+mn-lt"/>
                <a:ea typeface="+mn-ea"/>
                <a:cs typeface="+mn-cs"/>
              </a:rPr>
              <a:t>(Verdadero. El anzuelo era de cobre y medía 2.5 pies [6.35 cm] de largo. Se habría utilizado para capturar peces de entre 6 y 10 pies [1.8 y 3 m] de largo)</a:t>
            </a:r>
            <a:r>
              <a:rPr lang="es-ES_tradnl" sz="1200" kern="1200" dirty="0">
                <a:solidFill>
                  <a:schemeClr val="tx1"/>
                </a:solidFill>
                <a:effectLst/>
                <a:latin typeface="+mn-lt"/>
                <a:ea typeface="+mn-ea"/>
                <a:cs typeface="+mn-cs"/>
              </a:rPr>
              <a:t>.</a:t>
            </a:r>
            <a:r>
              <a:rPr lang="es-ES_tradnl" sz="1200" kern="1200" baseline="30000" dirty="0">
                <a:solidFill>
                  <a:schemeClr val="tx1"/>
                </a:solidFill>
                <a:effectLst/>
                <a:latin typeface="+mn-lt"/>
                <a:ea typeface="+mn-ea"/>
                <a:cs typeface="+mn-cs"/>
              </a:rPr>
              <a:t>3</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Ahora que hemos aprendido un poco sobre la pesca, veamos quién de nuestro grupo tiene experiencia personal. Levanten la mano si alguna vez han ido a pescar. ¿Alguien quiere compartir brevemente una historia de pesca con nosotros?</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Juan 21:6–11</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Él les dijo: Echad la red a la derecha de la barca, y hallaréis. Entonces la echaron, y ya no la podían sacar, por la gran cantidad de peces.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Entonces aquel discípulo a quien Jesús amaba dijo a Pedro: ¡Es el Señor! Simón Pedro, cuando oyó que era el Señor, se ciñó la ropa (porque se había despojado de ella), y se echó al mar. </a:t>
            </a:r>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Y los otros discípulos vinieron con la barca, arrastrando la red de peces, pues no distaban de tierra sino como doscientos codos.</a:t>
            </a:r>
          </a:p>
          <a:p>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Al descender a tierra, vieron brasas puestas, y un pez encima de ellas, y pan. </a:t>
            </a:r>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Jesús les dijo: Traed de los peces que acabáis de pescar. </a:t>
            </a:r>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Subió Simón Pedro, y sacó la red a tierra, llena de grandes peces, ciento cincuenta y tres; y aun siendo tantos, la red no se rompió.</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Celoso de Dios </a:t>
            </a:r>
            <a:r>
              <a:rPr lang="es-ES_tradnl" b="0" noProof="0" dirty="0">
                <a:solidFill>
                  <a:srgbClr val="141413"/>
                </a:solidFill>
                <a:effectLst/>
                <a:highlight>
                  <a:srgbClr val="00FFFF"/>
                </a:highlight>
                <a:latin typeface="Helvetica" pitchFamily="2" charset="0"/>
              </a:rPr>
              <a:t>(pg. 113,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El Nuevo Testamento describe a Pedro como uno de los discípulos de Jesús más entusiastas. Los alumnos explorarán las Escrituras y observarán las descripciones del celo o entusiasmo de Pedro. Sería muy provechoso que los alumnos llevaran a casa esta hoja de trabajo para sus devocionales personales.</a:t>
            </a:r>
          </a:p>
          <a:p>
            <a:pPr lvl="1"/>
            <a:endParaRPr lang="en-US" dirty="0"/>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Mateo13:47–50</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47 </a:t>
            </a:r>
            <a:r>
              <a:rPr lang="es-ES_tradnl" sz="1200" b="0" i="0" kern="1200" noProof="1">
                <a:solidFill>
                  <a:schemeClr val="tx1"/>
                </a:solidFill>
                <a:effectLst/>
                <a:latin typeface="+mn-lt"/>
                <a:ea typeface="+mn-ea"/>
                <a:cs typeface="+mn-cs"/>
              </a:rPr>
              <a:t>Asimismo el reino de los cielos es semejante a una red, que echada en el mar, recoge de toda clase de peces; </a:t>
            </a:r>
            <a:r>
              <a:rPr lang="es-ES_tradnl" sz="1200" b="1" i="0" kern="1200" baseline="30000" noProof="1">
                <a:solidFill>
                  <a:schemeClr val="tx1"/>
                </a:solidFill>
                <a:effectLst/>
                <a:latin typeface="+mn-lt"/>
                <a:ea typeface="+mn-ea"/>
                <a:cs typeface="+mn-cs"/>
              </a:rPr>
              <a:t>48 </a:t>
            </a:r>
            <a:r>
              <a:rPr lang="es-ES_tradnl" sz="1200" b="0" i="0" kern="1200" noProof="1">
                <a:solidFill>
                  <a:schemeClr val="tx1"/>
                </a:solidFill>
                <a:effectLst/>
                <a:latin typeface="+mn-lt"/>
                <a:ea typeface="+mn-ea"/>
                <a:cs typeface="+mn-cs"/>
              </a:rPr>
              <a:t>y una vez llena, la sacan a la orilla; y sentados, recogen lo bueno en cestas, y lo malo echan fuera. </a:t>
            </a:r>
            <a:r>
              <a:rPr lang="es-ES_tradnl" sz="1200" b="1" i="0" kern="1200" baseline="30000" noProof="1">
                <a:solidFill>
                  <a:schemeClr val="tx1"/>
                </a:solidFill>
                <a:effectLst/>
                <a:latin typeface="+mn-lt"/>
                <a:ea typeface="+mn-ea"/>
                <a:cs typeface="+mn-cs"/>
              </a:rPr>
              <a:t>49 </a:t>
            </a:r>
            <a:r>
              <a:rPr lang="es-ES_tradnl" sz="1200" b="0" i="0" kern="1200" noProof="1">
                <a:solidFill>
                  <a:schemeClr val="tx1"/>
                </a:solidFill>
                <a:effectLst/>
                <a:latin typeface="+mn-lt"/>
                <a:ea typeface="+mn-ea"/>
                <a:cs typeface="+mn-cs"/>
              </a:rPr>
              <a:t>Así será al fin del siglo: saldrán los ángeles, y apartarán a los malos de entre los justos, </a:t>
            </a:r>
            <a:r>
              <a:rPr lang="es-ES_tradnl" sz="1200" b="1" i="0" kern="1200" baseline="30000" noProof="1">
                <a:solidFill>
                  <a:schemeClr val="tx1"/>
                </a:solidFill>
                <a:effectLst/>
                <a:latin typeface="+mn-lt"/>
                <a:ea typeface="+mn-ea"/>
                <a:cs typeface="+mn-cs"/>
              </a:rPr>
              <a:t>50 </a:t>
            </a:r>
            <a:r>
              <a:rPr lang="es-ES_tradnl" sz="1200" b="0" i="0" kern="1200" noProof="1">
                <a:solidFill>
                  <a:schemeClr val="tx1"/>
                </a:solidFill>
                <a:effectLst/>
                <a:latin typeface="+mn-lt"/>
                <a:ea typeface="+mn-ea"/>
                <a:cs typeface="+mn-cs"/>
              </a:rPr>
              <a:t>y los echarán en el horno de fuego; allí será el lloro y el crujir de dientes.</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4: </a:t>
            </a:r>
            <a:r>
              <a:rPr lang="es-ES_tradnl" sz="1200" b="1" kern="1200" dirty="0">
                <a:solidFill>
                  <a:schemeClr val="tx1"/>
                </a:solidFill>
                <a:effectLst/>
                <a:highlight>
                  <a:srgbClr val="00FFFF"/>
                </a:highlight>
                <a:latin typeface="+mn-lt"/>
                <a:ea typeface="+mn-ea"/>
                <a:cs typeface="+mn-cs"/>
              </a:rPr>
              <a:t>Versículo para memorizar—Marcos 1:17,18</a:t>
            </a:r>
            <a:endParaRPr lang="es-ES_tradnl" sz="1200" kern="1200" dirty="0">
              <a:solidFill>
                <a:schemeClr val="tx1"/>
              </a:solidFill>
              <a:effectLst/>
              <a:highlight>
                <a:srgbClr val="00FFFF"/>
              </a:highlight>
              <a:latin typeface="+mn-lt"/>
              <a:ea typeface="+mn-ea"/>
              <a:cs typeface="+mn-cs"/>
            </a:endParaRPr>
          </a:p>
          <a:p>
            <a:r>
              <a:rPr lang="es-ES_tradnl" b="0" noProof="0" dirty="0">
                <a:solidFill>
                  <a:srgbClr val="141413"/>
                </a:solidFill>
                <a:effectLst/>
                <a:highlight>
                  <a:srgbClr val="00FFFF"/>
                </a:highlight>
                <a:latin typeface="Helvetica" pitchFamily="2" charset="0"/>
              </a:rPr>
              <a:t>(pg. 114,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Anime a los alumnos a memorizar estos versículos y a comprometerse a seguir </a:t>
            </a:r>
            <a:br>
              <a:rPr lang="es-ES_tradnl" sz="1200" kern="1200" dirty="0">
                <a:solidFill>
                  <a:schemeClr val="tx1"/>
                </a:solidFill>
                <a:effectLst/>
                <a:highlight>
                  <a:srgbClr val="00FFFF"/>
                </a:highlight>
                <a:latin typeface="+mn-lt"/>
                <a:ea typeface="+mn-ea"/>
                <a:cs typeface="+mn-cs"/>
              </a:rPr>
            </a:br>
            <a:r>
              <a:rPr lang="es-ES_tradnl" sz="1200" kern="1200" dirty="0">
                <a:solidFill>
                  <a:schemeClr val="tx1"/>
                </a:solidFill>
                <a:effectLst/>
                <a:highlight>
                  <a:srgbClr val="00FFFF"/>
                </a:highlight>
                <a:latin typeface="+mn-lt"/>
                <a:ea typeface="+mn-ea"/>
                <a:cs typeface="+mn-cs"/>
              </a:rPr>
              <a:t>a Jesús y a aprender a ser pescadores de hombres.</a:t>
            </a:r>
          </a:p>
          <a:p>
            <a:pPr lvl="1"/>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Mateo 17:24–27</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24 </a:t>
            </a:r>
            <a:r>
              <a:rPr lang="es-ES_tradnl" sz="1200" b="0" i="0" kern="1200" noProof="1">
                <a:solidFill>
                  <a:schemeClr val="tx1"/>
                </a:solidFill>
                <a:effectLst/>
                <a:latin typeface="+mn-lt"/>
                <a:ea typeface="+mn-ea"/>
                <a:cs typeface="+mn-cs"/>
              </a:rPr>
              <a:t>Cuando llegaron a Capernaum, vinieron a Pedro los que cobraban las dos dracmas, y le dijeron: ¿Vuestro Maestro no paga las dos dracmas? </a:t>
            </a:r>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Él dijo: Sí. Y al entrar él en casa, Jesús le habló primero, diciendo: ¿Qué te parece, Simón? Los reyes de la tierra, ¿de quiénes cobran los tributos o los impuestos? ¿De sus hijos, o de los extraños? </a:t>
            </a:r>
            <a:r>
              <a:rPr lang="es-ES_tradnl" sz="1200" b="1" i="0" kern="1200" baseline="30000" noProof="1">
                <a:solidFill>
                  <a:schemeClr val="tx1"/>
                </a:solidFill>
                <a:effectLst/>
                <a:latin typeface="+mn-lt"/>
                <a:ea typeface="+mn-ea"/>
                <a:cs typeface="+mn-cs"/>
              </a:rPr>
              <a:t>26 </a:t>
            </a:r>
            <a:r>
              <a:rPr lang="es-ES_tradnl" sz="1200" b="0" i="0" kern="1200" noProof="1">
                <a:solidFill>
                  <a:schemeClr val="tx1"/>
                </a:solidFill>
                <a:effectLst/>
                <a:latin typeface="+mn-lt"/>
                <a:ea typeface="+mn-ea"/>
                <a:cs typeface="+mn-cs"/>
              </a:rPr>
              <a:t>Pedro le respondió: De los extraños. Jesús le dijo: Luego los hijos están exentos. </a:t>
            </a:r>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Sin embargo, para no ofenderles, ve al mar, y echa el anzuelo, y el primer pez que saques, tómalo, y al abrirle la boca, hallarás un estatero;</a:t>
            </a:r>
            <a:r>
              <a:rPr lang="es-ES_tradnl" sz="1200" b="0" i="0" kern="1200" baseline="30000" noProof="1">
                <a:solidFill>
                  <a:schemeClr val="tx1"/>
                </a:solidFill>
                <a:effectLst/>
                <a:latin typeface="+mn-lt"/>
                <a:ea typeface="+mn-ea"/>
                <a:cs typeface="+mn-cs"/>
              </a:rPr>
              <a:t>[</a:t>
            </a:r>
            <a:r>
              <a:rPr lang="es-ES_tradnl" sz="1200" b="0" i="0" kern="1200" baseline="30000" noProof="1">
                <a:solidFill>
                  <a:schemeClr val="tx1"/>
                </a:solidFill>
                <a:effectLst/>
                <a:latin typeface="+mn-lt"/>
                <a:ea typeface="+mn-ea"/>
                <a:cs typeface="+mn-cs"/>
                <a:hlinkClick r:id="rId3" tooltip="See footnote a"/>
              </a:rPr>
              <a:t>a</a:t>
            </a:r>
            <a:r>
              <a:rPr lang="es-ES_tradnl" sz="1200" b="0" i="0" kern="1200" baseline="30000" noProof="1">
                <a:solidFill>
                  <a:schemeClr val="tx1"/>
                </a:solidFill>
                <a:effectLst/>
                <a:latin typeface="+mn-lt"/>
                <a:ea typeface="+mn-ea"/>
                <a:cs typeface="+mn-cs"/>
              </a:rPr>
              <a:t>]</a:t>
            </a:r>
            <a:r>
              <a:rPr lang="es-ES_tradnl" sz="1200" b="0" i="0" kern="1200" noProof="1">
                <a:solidFill>
                  <a:schemeClr val="tx1"/>
                </a:solidFill>
                <a:effectLst/>
                <a:latin typeface="+mn-lt"/>
                <a:ea typeface="+mn-ea"/>
                <a:cs typeface="+mn-cs"/>
              </a:rPr>
              <a:t> tómalo, y dáselo por mí y por ti.</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Time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dirty="0">
              <a:effectLst/>
              <a:latin typeface="Times"/>
            </a:endParaRPr>
          </a:p>
          <a:p>
            <a:r>
              <a:rPr lang="es-ES_tradnl" sz="1200" kern="1200" noProof="1">
                <a:solidFill>
                  <a:schemeClr val="tx1"/>
                </a:solidFill>
                <a:effectLst/>
                <a:latin typeface="+mn-lt"/>
                <a:ea typeface="+mn-ea"/>
                <a:cs typeface="+mn-cs"/>
              </a:rPr>
              <a:t>Un tema central en cada una de estas historias es la autoridad soberana de Jesús. Sólo Él sabe dónde están los peces y cómo sacarlos. Sólo Él sabe qué peces son buenos y cuáles son malos. Sólo Él sabe cuándo lanzar una red amplia para una pesca abundante y cuándo usar un anzuelo para una pesca precisa. Entonces, ¿cuál es nuestro trabajo? Mostrar la fe radical y obediente que echa la red o tira el anzuelo, aunque no tenga sentido. Debemos trabajar con todas nuestras fuerzas para cumplir la Gran Comisión. Cuando confiamos lo suficiente en Jesús para hacer lo que Él dice, veremos milagros.</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1">
                <a:effectLst/>
                <a:highlight>
                  <a:srgbClr val="00FFFF"/>
                </a:highlight>
                <a:latin typeface="Franklin Gothic Medium" panose="020B0603020102020204" pitchFamily="34" charset="0"/>
              </a:rPr>
              <a:t>Use esta transparencia en blanco para agregar su propio contenido.</a:t>
            </a:r>
            <a:endParaRPr lang="es-ES_tradnl" noProof="1">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n-US" sz="1200" kern="1200" dirty="0">
                <a:solidFill>
                  <a:schemeClr val="tx1"/>
                </a:solidFill>
                <a:effectLst/>
                <a:latin typeface="+mn-lt"/>
                <a:ea typeface="+mn-ea"/>
                <a:cs typeface="+mn-cs"/>
              </a:rPr>
              <a:t>Mateo 13:47–51; 17:24–27; Lucas 5:1–11; Juan 21:1–14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noProof="1">
                <a:solidFill>
                  <a:schemeClr val="tx1"/>
                </a:solidFill>
                <a:effectLst/>
                <a:latin typeface="+mn-lt"/>
                <a:ea typeface="+mn-ea"/>
                <a:cs typeface="+mn-cs"/>
              </a:rPr>
              <a:t>Los alumnos cultivarán una fe en Jesús radical y obediente.</a:t>
            </a:r>
          </a:p>
          <a:p>
            <a:pPr marL="685800" lvl="1" indent="-228600">
              <a:buFont typeface="+mj-lt"/>
              <a:buAutoNum type="arabicPeriod"/>
            </a:pPr>
            <a:r>
              <a:rPr lang="es-ES_tradnl" sz="1200" kern="1200" noProof="1">
                <a:solidFill>
                  <a:schemeClr val="tx1"/>
                </a:solidFill>
                <a:effectLst/>
                <a:latin typeface="+mn-lt"/>
                <a:ea typeface="+mn-ea"/>
                <a:cs typeface="+mn-cs"/>
              </a:rPr>
              <a:t>Los alumnos se comprometerán con el arduo trabajo de llevar a cabo la Gran Comisión. </a:t>
            </a:r>
          </a:p>
          <a:p>
            <a:pPr marL="685800" lvl="1" indent="-228600">
              <a:buFont typeface="+mj-lt"/>
              <a:buAutoNum type="arabicPeriod"/>
            </a:pPr>
            <a:r>
              <a:rPr lang="es-ES_tradnl" sz="1200" kern="1200" noProof="1">
                <a:solidFill>
                  <a:schemeClr val="tx1"/>
                </a:solidFill>
                <a:effectLst/>
                <a:latin typeface="+mn-lt"/>
                <a:ea typeface="+mn-ea"/>
                <a:cs typeface="+mn-cs"/>
              </a:rPr>
              <a:t>Los alumnos renunciarán a sus derechos personales por el bien del reino de Dios.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Los peces y la pesa en la Biblia </a:t>
            </a:r>
            <a:r>
              <a:rPr lang="es-ES_tradnl" b="0" noProof="0" dirty="0">
                <a:solidFill>
                  <a:srgbClr val="141413"/>
                </a:solidFill>
                <a:effectLst/>
                <a:highlight>
                  <a:srgbClr val="00FFFF"/>
                </a:highlight>
                <a:latin typeface="Helvetica" pitchFamily="2" charset="0"/>
              </a:rPr>
              <a:t>(pg. 111,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n-US" sz="1200" kern="1200" dirty="0">
                <a:solidFill>
                  <a:schemeClr val="tx1"/>
                </a:solidFill>
                <a:effectLst/>
                <a:highlight>
                  <a:srgbClr val="00FFFF"/>
                </a:highlight>
                <a:latin typeface="+mn-lt"/>
                <a:ea typeface="+mn-ea"/>
                <a:cs typeface="+mn-cs"/>
              </a:rPr>
              <a:t>Los </a:t>
            </a:r>
            <a:r>
              <a:rPr lang="en-US" sz="1200" kern="1200" dirty="0" err="1">
                <a:solidFill>
                  <a:schemeClr val="tx1"/>
                </a:solidFill>
                <a:effectLst/>
                <a:highlight>
                  <a:srgbClr val="00FFFF"/>
                </a:highlight>
                <a:latin typeface="+mn-lt"/>
                <a:ea typeface="+mn-ea"/>
                <a:cs typeface="+mn-cs"/>
              </a:rPr>
              <a:t>alumnos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aprenderán</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detalles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sobre</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los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peces</a:t>
            </a:r>
            <a:r>
              <a:rPr lang="en-US" sz="1200" kern="1200" dirty="0">
                <a:solidFill>
                  <a:schemeClr val="tx1"/>
                </a:solidFill>
                <a:effectLst/>
                <a:highlight>
                  <a:srgbClr val="00FFFF"/>
                </a:highlight>
                <a:latin typeface="+mn-lt"/>
                <a:ea typeface="+mn-ea"/>
                <a:cs typeface="+mn-cs"/>
              </a:rPr>
              <a:t> y la </a:t>
            </a:r>
            <a:r>
              <a:rPr lang="en-US" sz="1200" kern="1200" dirty="0" err="1">
                <a:solidFill>
                  <a:schemeClr val="tx1"/>
                </a:solidFill>
                <a:effectLst/>
                <a:highlight>
                  <a:srgbClr val="00FFFF"/>
                </a:highlight>
                <a:latin typeface="+mn-lt"/>
                <a:ea typeface="+mn-ea"/>
                <a:cs typeface="+mn-cs"/>
              </a:rPr>
              <a:t>pesca</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en</a:t>
            </a:r>
            <a:r>
              <a:rPr lang="en-US" sz="1200" kern="1200" dirty="0">
                <a:solidFill>
                  <a:schemeClr val="tx1"/>
                </a:solidFill>
                <a:effectLst/>
                <a:highlight>
                  <a:srgbClr val="00FFFF"/>
                </a:highlight>
                <a:latin typeface="+mn-lt"/>
                <a:ea typeface="+mn-ea"/>
                <a:cs typeface="+mn-cs"/>
              </a:rPr>
              <a:t> la Biblia.</a:t>
            </a:r>
          </a:p>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Lucas 5:1–7</a:t>
            </a:r>
          </a:p>
          <a:p>
            <a:endParaRPr lang="en-US" dirty="0">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Aconteció que, estando Jesús junto al lago de Genesaret, el gentío se agolpaba sobre él para oír la palabra de Dios. </a:t>
            </a:r>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Y vio dos barcas que estaban cerca de la orilla del lago; y los pescadores, habiendo descendido de ellas, lavaban sus redes. </a:t>
            </a:r>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Y entrando en una de aquellas barcas, la cual era de Simón, le rogó que la apartase de tierra un poco; y sentándose, enseñaba desde la barca a la multitud. </a:t>
            </a:r>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Cuando terminó de hablar, dijo a Simón: Boga mar adentro, y echad vuestras redes para pescar. </a:t>
            </a:r>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Respondiendo Simón, le dijo: Maestro, toda la noche hemos estado trabajando, y nada hemos pescado; mas en tu palabra echaré la red. </a:t>
            </a:r>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Y habiéndolo hecho, encerraron gran cantidad de peces, y su red se rompía.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Entonces hicieron señas a los compañeros que estaban en la otra barca, para que viniesen a ayudarles; y vinieron, y llenaron ambas barcas, de tal manera que se hundían.</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Lucas 5:8–11</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Viendo esto Simón Pedro, cayó de rodillas ante Jesús, diciendo: Apártate de mí, Señor, porque soy hombre pecador.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Porque por la pesca que habían hecho, el temor se había apoderado de él, y de todos los que estaban con él, </a:t>
            </a:r>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y asimismo de Jacobo y Juan, hijos de Zebedeo, que eran compañeros de Simón. Pero Jesús dijo a Simón: No temas; desde ahora serás pescador de hombres. </a:t>
            </a:r>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Y cuando trajeron a tierra las barcas, dejándolo todo, le siguieron.</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Pescando personas </a:t>
            </a:r>
            <a:r>
              <a:rPr lang="es-ES_tradnl" b="0" noProof="0" dirty="0">
                <a:solidFill>
                  <a:srgbClr val="141413"/>
                </a:solidFill>
                <a:effectLst/>
                <a:highlight>
                  <a:srgbClr val="00FFFF"/>
                </a:highlight>
                <a:latin typeface="Helvetica" pitchFamily="2" charset="0"/>
              </a:rPr>
              <a:t>(pg. 112,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alumnos reflexionarán sobre qué tipo de cebo usan cuando pescan personas.</a:t>
            </a:r>
          </a:p>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Juan 21:1–5</a:t>
            </a:r>
          </a:p>
          <a:p>
            <a:endParaRPr lang="en-US" dirty="0">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Después de esto, Jesús se manifestó otra vez a sus discípulos junto al mar de Tiberias; y se manifestó de esta manera: </a:t>
            </a:r>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Estaban juntos Simón Pedro, Tomás llamado el Dídimo, Natanael el de Caná de Galilea, los hijos de Zebedeo, y otros dos de sus discípulos. </a:t>
            </a:r>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Simón Pedro les dijo: Voy a pescar. Ellos le dijeron: Vamos nosotros también contigo. Fueron, y entraron en una barca; y aquella noche no pescaron nada.</a:t>
            </a:r>
          </a:p>
          <a:p>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Cuando ya iba amaneciendo, se presentó Jesús en la playa; mas los discípulos no sabían que era Jesús. </a:t>
            </a:r>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Y les dijo: Hijitos, ¿tenéis algo de comer? Le respondieron: No.</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B38AF0BE-5E1B-5A7E-17FC-A772F8E74C50}"/>
              </a:ext>
            </a:extLst>
          </p:cNvPr>
          <p:cNvPicPr>
            <a:picLocks noChangeAspect="1"/>
          </p:cNvPicPr>
          <p:nvPr userDrawn="1"/>
        </p:nvPicPr>
        <p:blipFill>
          <a:blip r:embed="rId2">
            <a:extLst>
              <a:ext uri="{28A0092B-C50C-407E-A947-70E740481C1C}">
                <a14:useLocalDpi xmlns:a14="http://schemas.microsoft.com/office/drawing/2010/main" val="0"/>
              </a:ext>
            </a:extLst>
          </a:blip>
          <a:srcRect t="27015" b="27015"/>
          <a:stretch/>
        </p:blipFill>
        <p:spPr>
          <a:xfrm>
            <a:off x="910796" y="1056357"/>
            <a:ext cx="16466408" cy="4969556"/>
          </a:xfrm>
          <a:prstGeom prst="rect">
            <a:avLst/>
          </a:prstGeom>
        </p:spPr>
      </p:pic>
      <p:sp>
        <p:nvSpPr>
          <p:cNvPr id="7" name="AutoShape 4">
            <a:extLst>
              <a:ext uri="{FF2B5EF4-FFF2-40B4-BE49-F238E27FC236}">
                <a16:creationId xmlns:a16="http://schemas.microsoft.com/office/drawing/2014/main" id="{D724B070-3400-3EF9-F4FA-6D98E0579DF4}"/>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8" name="AutoShape 3">
            <a:extLst>
              <a:ext uri="{FF2B5EF4-FFF2-40B4-BE49-F238E27FC236}">
                <a16:creationId xmlns:a16="http://schemas.microsoft.com/office/drawing/2014/main" id="{0F596D4D-F124-3B1D-C840-0E940FD60A33}"/>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9" name="AutoShape 4">
            <a:extLst>
              <a:ext uri="{FF2B5EF4-FFF2-40B4-BE49-F238E27FC236}">
                <a16:creationId xmlns:a16="http://schemas.microsoft.com/office/drawing/2014/main" id="{CB712171-90E7-C2BA-8052-4C221B0EB627}"/>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grpSp>
        <p:nvGrpSpPr>
          <p:cNvPr id="10" name="Group 9">
            <a:extLst>
              <a:ext uri="{FF2B5EF4-FFF2-40B4-BE49-F238E27FC236}">
                <a16:creationId xmlns:a16="http://schemas.microsoft.com/office/drawing/2014/main" id="{80549DB9-645F-E606-165D-16482F67C2C3}"/>
              </a:ext>
            </a:extLst>
          </p:cNvPr>
          <p:cNvGrpSpPr/>
          <p:nvPr userDrawn="1"/>
        </p:nvGrpSpPr>
        <p:grpSpPr>
          <a:xfrm>
            <a:off x="1258872" y="6350944"/>
            <a:ext cx="6477997" cy="2192048"/>
            <a:chOff x="1093164" y="6272188"/>
            <a:chExt cx="6713652" cy="2192048"/>
          </a:xfrm>
        </p:grpSpPr>
        <p:sp>
          <p:nvSpPr>
            <p:cNvPr id="11" name="TextBox 6">
              <a:extLst>
                <a:ext uri="{FF2B5EF4-FFF2-40B4-BE49-F238E27FC236}">
                  <a16:creationId xmlns:a16="http://schemas.microsoft.com/office/drawing/2014/main" id="{D01BE9AD-27C6-6AB6-A814-4A6F8EDA2563}"/>
                </a:ext>
              </a:extLst>
            </p:cNvPr>
            <p:cNvSpPr txBox="1"/>
            <p:nvPr userDrawn="1"/>
          </p:nvSpPr>
          <p:spPr>
            <a:xfrm>
              <a:off x="1093164" y="6272188"/>
              <a:ext cx="6713652" cy="1456745"/>
            </a:xfrm>
            <a:prstGeom prst="rect">
              <a:avLst/>
            </a:prstGeom>
          </p:spPr>
          <p:txBody>
            <a:bodyPr wrap="square" lIns="0" tIns="0" rIns="0" bIns="0" rtlCol="0" anchor="t">
              <a:spAutoFit/>
            </a:bodyPr>
            <a:lstStyle/>
            <a:p>
              <a:pPr>
                <a:lnSpc>
                  <a:spcPts val="5880"/>
                </a:lnSpc>
              </a:pPr>
              <a: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Lección de </a:t>
              </a:r>
              <a:b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br>
              <a: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los animales</a:t>
              </a:r>
            </a:p>
          </p:txBody>
        </p:sp>
        <p:sp>
          <p:nvSpPr>
            <p:cNvPr id="12" name="TextBox 6">
              <a:extLst>
                <a:ext uri="{FF2B5EF4-FFF2-40B4-BE49-F238E27FC236}">
                  <a16:creationId xmlns:a16="http://schemas.microsoft.com/office/drawing/2014/main" id="{39C0E71C-467B-3F78-5946-DA4246CD926C}"/>
                </a:ext>
              </a:extLst>
            </p:cNvPr>
            <p:cNvSpPr txBox="1"/>
            <p:nvPr userDrawn="1"/>
          </p:nvSpPr>
          <p:spPr>
            <a:xfrm>
              <a:off x="1157812" y="7705117"/>
              <a:ext cx="5664405" cy="759119"/>
            </a:xfrm>
            <a:prstGeom prst="rect">
              <a:avLst/>
            </a:prstGeom>
          </p:spPr>
          <p:txBody>
            <a:bodyPr wrap="square" lIns="0" tIns="0" rIns="0" bIns="0" rtlCol="0" anchor="t">
              <a:spAutoFit/>
            </a:bodyPr>
            <a:lstStyle/>
            <a:p>
              <a:pPr>
                <a:lnSpc>
                  <a:spcPts val="5880"/>
                </a:lnSpc>
              </a:pPr>
              <a:endParaRPr lang="en-US" sz="65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endParaRPr>
            </a:p>
          </p:txBody>
        </p:sp>
      </p:grpSp>
      <p:sp>
        <p:nvSpPr>
          <p:cNvPr id="13" name="TextBox 8">
            <a:extLst>
              <a:ext uri="{FF2B5EF4-FFF2-40B4-BE49-F238E27FC236}">
                <a16:creationId xmlns:a16="http://schemas.microsoft.com/office/drawing/2014/main" id="{3F4018F4-B262-884E-57B6-B5692FCDA728}"/>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5, MARZO A AGOSTO 2026</a:t>
            </a:r>
          </a:p>
        </p:txBody>
      </p:sp>
      <p:pic>
        <p:nvPicPr>
          <p:cNvPr id="14" name="Picture 13">
            <a:extLst>
              <a:ext uri="{FF2B5EF4-FFF2-40B4-BE49-F238E27FC236}">
                <a16:creationId xmlns:a16="http://schemas.microsoft.com/office/drawing/2014/main" id="{6DD6ACCC-DEE3-7B88-7024-31F3C4E1886F}"/>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15" name="TextBox 6">
            <a:extLst>
              <a:ext uri="{FF2B5EF4-FFF2-40B4-BE49-F238E27FC236}">
                <a16:creationId xmlns:a16="http://schemas.microsoft.com/office/drawing/2014/main" id="{C4AEBCD6-33A2-3363-D458-74FD663F502E}"/>
              </a:ext>
            </a:extLst>
          </p:cNvPr>
          <p:cNvSpPr txBox="1"/>
          <p:nvPr userDrawn="1"/>
        </p:nvSpPr>
        <p:spPr>
          <a:xfrm>
            <a:off x="1220136" y="7950954"/>
            <a:ext cx="5238437" cy="756617"/>
          </a:xfrm>
          <a:prstGeom prst="rect">
            <a:avLst/>
          </a:prstGeom>
        </p:spPr>
        <p:txBody>
          <a:bodyPr wrap="square" lIns="0" tIns="0" rIns="0" bIns="0" rtlCol="0" anchor="t">
            <a:spAutoFit/>
          </a:bodyPr>
          <a:lstStyle/>
          <a:p>
            <a:pPr>
              <a:lnSpc>
                <a:spcPts val="5880"/>
              </a:lnSpc>
            </a:pPr>
            <a:r>
              <a:rPr lang="es-ES_tradnl" sz="5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EN LA BIBLIA</a:t>
            </a:r>
          </a:p>
        </p:txBody>
      </p:sp>
      <p:sp>
        <p:nvSpPr>
          <p:cNvPr id="16" name="TextBox 7">
            <a:extLst>
              <a:ext uri="{FF2B5EF4-FFF2-40B4-BE49-F238E27FC236}">
                <a16:creationId xmlns:a16="http://schemas.microsoft.com/office/drawing/2014/main" id="{24C0F9B5-1A01-854C-5168-162BB8E2A0EB}"/>
              </a:ext>
            </a:extLst>
          </p:cNvPr>
          <p:cNvSpPr txBox="1"/>
          <p:nvPr userDrawn="1"/>
        </p:nvSpPr>
        <p:spPr>
          <a:xfrm>
            <a:off x="7466625" y="6303307"/>
            <a:ext cx="9786183" cy="2693045"/>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2500" i="1" spc="169" noProof="1">
                <a:solidFill>
                  <a:srgbClr val="1C2327"/>
                </a:solidFill>
                <a:latin typeface="Corbel" panose="020B0503020204020204" pitchFamily="34" charset="0"/>
              </a:rPr>
              <a:t>Dios creó a todos los animales de forma intencional y decidió incluir a algunos de ellos en su Palabra. A veces son simplemente personajes de una historia (como los leones de la fosa con Daniel), mientras que otras sirven de ilustración para recordar una historia o enseñar principios espirituales (como el cordero pascual). Cuando encontramos animales en nuestro estudio de la Biblia, debemos preguntarnos qué lección quiere Dios que aprendamos.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74880365-D394-D4E1-FDF7-4E81E2D85803}"/>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Mateo 4:19</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7241" t="3049" r="16262"/>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52376"/>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UNA NUEVA CLASE DE PESCA</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2260" t="259" r="1989" b="-259"/>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EL SEGUNDO VIAJE DE PESCA DE PEDRO</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t="12072" b="12072"/>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MÁS LECCIONES DE PESCA</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187CEA-6E27-2165-28B9-73FCDD1FAC8E}"/>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2" name="TextBox 1">
            <a:extLst>
              <a:ext uri="{FF2B5EF4-FFF2-40B4-BE49-F238E27FC236}">
                <a16:creationId xmlns:a16="http://schemas.microsoft.com/office/drawing/2014/main" id="{5769492B-9A0F-37A0-9C9A-C4006746A2F2}"/>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a:solidFill>
                  <a:srgbClr val="FFFFFF"/>
                </a:solidFill>
                <a:latin typeface="Franklin Gothic Medium" panose="020B0603020102020204" pitchFamily="34" charset="0"/>
              </a:rPr>
              <a:t>EL MINISTERIO </a:t>
            </a:r>
            <a:r>
              <a:rPr lang="en-US" sz="5499" b="0" i="1" spc="300" dirty="0">
                <a:solidFill>
                  <a:srgbClr val="FFFFFF"/>
                </a:solidFill>
                <a:latin typeface="Franklin Gothic Medium" panose="020B0603020102020204" pitchFamily="34" charset="0"/>
              </a:rPr>
              <a:t>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6" name="TextBox 5">
            <a:extLst>
              <a:ext uri="{FF2B5EF4-FFF2-40B4-BE49-F238E27FC236}">
                <a16:creationId xmlns:a16="http://schemas.microsoft.com/office/drawing/2014/main" id="{CA791E64-D147-81E3-A28D-2580C1E4F58D}"/>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634359"/>
          </a:solidFill>
        </p:spPr>
        <p:txBody>
          <a:bodyPr/>
          <a:lstStyle/>
          <a:p>
            <a:endParaRPr lang="en-US"/>
          </a:p>
        </p:txBody>
      </p:sp>
      <p:sp>
        <p:nvSpPr>
          <p:cNvPr id="2" name="TextBox 1">
            <a:extLst>
              <a:ext uri="{FF2B5EF4-FFF2-40B4-BE49-F238E27FC236}">
                <a16:creationId xmlns:a16="http://schemas.microsoft.com/office/drawing/2014/main" id="{41CFD636-DB5B-F2DE-34F5-087FF93320DF}"/>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n-US" sz="1500" noProof="1">
                <a:solidFill>
                  <a:schemeClr val="bg1"/>
                </a:solidFill>
                <a:effectLst/>
                <a:latin typeface="Minion Pro"/>
              </a:rPr>
              <a:t>Publishers, Carol Stream, Illinois </a:t>
            </a:r>
            <a:r>
              <a:rPr lang="es-ES_tradnl" sz="1500" noProof="0" dirty="0">
                <a:solidFill>
                  <a:schemeClr val="bg1"/>
                </a:solidFill>
                <a:effectLst/>
                <a:latin typeface="Minion Pro"/>
              </a:rPr>
              <a:t>60188. Todos los derechos reservados.</a:t>
            </a:r>
          </a:p>
        </p:txBody>
      </p:sp>
      <p:sp>
        <p:nvSpPr>
          <p:cNvPr id="10" name="TextBox 9">
            <a:extLst>
              <a:ext uri="{FF2B5EF4-FFF2-40B4-BE49-F238E27FC236}">
                <a16:creationId xmlns:a16="http://schemas.microsoft.com/office/drawing/2014/main" id="{4E198106-3761-544B-25E3-5B9566763614}"/>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s-ES_tradnl" sz="2600" spc="169" noProof="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s-ES_tradnl" sz="1613" b="0" i="1" spc="104" noProof="1">
                <a:solidFill>
                  <a:srgbClr val="FFFFFF"/>
                </a:solidFill>
                <a:latin typeface="Franklin Gothic Medium" panose="020B0603020102020204" pitchFamily="34" charset="0"/>
              </a:rPr>
              <a:t>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descr="Close-up of a book open&#10;&#10;AI-generated content may be incorrect.">
            <a:extLst>
              <a:ext uri="{FF2B5EF4-FFF2-40B4-BE49-F238E27FC236}">
                <a16:creationId xmlns:a16="http://schemas.microsoft.com/office/drawing/2014/main" id="{8A47ADBB-CDC0-C594-7449-1B1245409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0" y="0"/>
            <a:ext cx="9174633" cy="10287000"/>
          </a:xfrm>
          <a:prstGeom prst="rect">
            <a:avLst/>
          </a:prstGeom>
        </p:spPr>
      </p:pic>
      <p:sp>
        <p:nvSpPr>
          <p:cNvPr id="7" name="AutoShape 4">
            <a:extLst>
              <a:ext uri="{FF2B5EF4-FFF2-40B4-BE49-F238E27FC236}">
                <a16:creationId xmlns:a16="http://schemas.microsoft.com/office/drawing/2014/main" id="{18793A6D-26EC-FEB5-F0E4-C4814C54AD91}"/>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8" name="AutoShape 7">
            <a:extLst>
              <a:ext uri="{FF2B5EF4-FFF2-40B4-BE49-F238E27FC236}">
                <a16:creationId xmlns:a16="http://schemas.microsoft.com/office/drawing/2014/main" id="{8BE2DE1A-FA08-2DC2-7BE4-F524D235A953}"/>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
        <p:nvSpPr>
          <p:cNvPr id="9" name="TextBox 8">
            <a:extLst>
              <a:ext uri="{FF2B5EF4-FFF2-40B4-BE49-F238E27FC236}">
                <a16:creationId xmlns:a16="http://schemas.microsoft.com/office/drawing/2014/main" id="{49BB2DB3-EE78-E279-CAEA-7281BB66E8C7}"/>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26—LA PESCA EN LA BIBLIA</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6" name="TextBox 7">
            <a:extLst>
              <a:ext uri="{FF2B5EF4-FFF2-40B4-BE49-F238E27FC236}">
                <a16:creationId xmlns:a16="http://schemas.microsoft.com/office/drawing/2014/main" id="{D964B02F-70D3-FEFC-D54C-F5DE3A48159F}"/>
              </a:ext>
            </a:extLst>
          </p:cNvPr>
          <p:cNvSpPr txBox="1"/>
          <p:nvPr/>
        </p:nvSpPr>
        <p:spPr>
          <a:xfrm>
            <a:off x="9381382" y="724056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Juan 21:6–11</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OTRA PESCA MILAGROSA</a:t>
            </a:r>
          </a:p>
        </p:txBody>
      </p:sp>
      <p:sp>
        <p:nvSpPr>
          <p:cNvPr id="2" name="TextBox 5">
            <a:extLst>
              <a:ext uri="{FF2B5EF4-FFF2-40B4-BE49-F238E27FC236}">
                <a16:creationId xmlns:a16="http://schemas.microsoft.com/office/drawing/2014/main" id="{24599A3B-EF33-3BBC-2422-8E8BD477D826}"/>
              </a:ext>
            </a:extLst>
          </p:cNvPr>
          <p:cNvSpPr txBox="1"/>
          <p:nvPr/>
        </p:nvSpPr>
        <p:spPr>
          <a:xfrm>
            <a:off x="9403153" y="5886627"/>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Juan 21:1–5</a:t>
            </a:r>
          </a:p>
        </p:txBody>
      </p:sp>
      <p:sp>
        <p:nvSpPr>
          <p:cNvPr id="3" name="TextBox 6">
            <a:extLst>
              <a:ext uri="{FF2B5EF4-FFF2-40B4-BE49-F238E27FC236}">
                <a16:creationId xmlns:a16="http://schemas.microsoft.com/office/drawing/2014/main" id="{F1D52579-007F-743F-736F-CB0C728060CA}"/>
              </a:ext>
            </a:extLst>
          </p:cNvPr>
          <p:cNvSpPr txBox="1"/>
          <p:nvPr/>
        </p:nvSpPr>
        <p:spPr>
          <a:xfrm>
            <a:off x="9381382" y="5372100"/>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OTRA NOCHE DE PESCA</a:t>
            </a:r>
          </a:p>
        </p:txBody>
      </p:sp>
    </p:spTree>
    <p:extLst>
      <p:ext uri="{BB962C8B-B14F-4D97-AF65-F5344CB8AC3E}">
        <p14:creationId xmlns:p14="http://schemas.microsoft.com/office/powerpoint/2010/main" val="657166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914400" y="3695700"/>
            <a:ext cx="91440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¿Cree que Jesús repitió intencionalmente algunas de sus acciones del día en que llamó a Pedro, Santiago y Juan a seguirlo? De ser así, ¿por qué cree que lo hizo?</a:t>
            </a:r>
          </a:p>
        </p:txBody>
      </p:sp>
    </p:spTree>
    <p:extLst>
      <p:ext uri="{BB962C8B-B14F-4D97-AF65-F5344CB8AC3E}">
        <p14:creationId xmlns:p14="http://schemas.microsoft.com/office/powerpoint/2010/main" val="530373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Mateo 13:47–50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PARÁBOLA DE LA RED DE PESCA</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 es la importancia de la elección de palabras de Jesús en esta parábola?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eligen a veces los cristianos a las personas que escucharán el evangelio?</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Mateo 17:24–27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PAGO DEL IMPUESTO DEL TEMPLO</a:t>
            </a:r>
          </a:p>
        </p:txBody>
      </p:sp>
      <p:sp>
        <p:nvSpPr>
          <p:cNvPr id="2" name="TextBox 5">
            <a:extLst>
              <a:ext uri="{FF2B5EF4-FFF2-40B4-BE49-F238E27FC236}">
                <a16:creationId xmlns:a16="http://schemas.microsoft.com/office/drawing/2014/main" id="{21047104-E289-482F-4604-C2746ED8FEC4}"/>
              </a:ext>
            </a:extLst>
          </p:cNvPr>
          <p:cNvSpPr txBox="1"/>
          <p:nvPr/>
        </p:nvSpPr>
        <p:spPr>
          <a:xfrm>
            <a:off x="9431890" y="594990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Mateo 13:47–50</a:t>
            </a:r>
          </a:p>
        </p:txBody>
      </p:sp>
      <p:sp>
        <p:nvSpPr>
          <p:cNvPr id="3" name="TextBox 6">
            <a:extLst>
              <a:ext uri="{FF2B5EF4-FFF2-40B4-BE49-F238E27FC236}">
                <a16:creationId xmlns:a16="http://schemas.microsoft.com/office/drawing/2014/main" id="{BAA4FF1D-6A9F-AB13-67CC-23C313376164}"/>
              </a:ext>
            </a:extLst>
          </p:cNvPr>
          <p:cNvSpPr txBox="1"/>
          <p:nvPr/>
        </p:nvSpPr>
        <p:spPr>
          <a:xfrm>
            <a:off x="9431890" y="5467112"/>
            <a:ext cx="77306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PARÁBOLA DE LA RED DE PESCA</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1066800" y="3771900"/>
            <a:ext cx="85344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Jesús le habrá dicho a Pedro que pagara el impuesto y evitara ofender?</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¿Alguna vez Dios ha provisto milagrosamente para sus necesidades? Si es así, ¿cómo?</a:t>
            </a:r>
          </a:p>
        </p:txBody>
      </p:sp>
    </p:spTree>
    <p:extLst>
      <p:ext uri="{BB962C8B-B14F-4D97-AF65-F5344CB8AC3E}">
        <p14:creationId xmlns:p14="http://schemas.microsoft.com/office/powerpoint/2010/main" val="463717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066800" y="3314700"/>
            <a:ext cx="7543800" cy="590931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1">
                <a:solidFill>
                  <a:schemeClr val="bg1"/>
                </a:solidFill>
                <a:latin typeface="Corbel" panose="020B0503020204020204" pitchFamily="34" charset="0"/>
              </a:rPr>
              <a:t>Planifique ir de pesca esta semana o dedique tiempo a ver videos o a leer más sobre pesca. ¿Qué principios espirituales (positivos o negativos) puede aprender?</a:t>
            </a:r>
          </a:p>
          <a:p>
            <a:pPr marL="285750" indent="-285750">
              <a:buFont typeface="Arial" panose="020B0604020202020204" pitchFamily="34" charset="0"/>
              <a:buChar char="•"/>
            </a:pPr>
            <a:r>
              <a:rPr lang="es-ES_tradnl" sz="3200" noProof="1">
                <a:solidFill>
                  <a:schemeClr val="bg1"/>
                </a:solidFill>
                <a:latin typeface="Corbel" panose="020B0503020204020204" pitchFamily="34" charset="0"/>
              </a:rPr>
              <a:t>Piense en maneras de extender la red del evangelio más que nunca. Comprométase a compartir las buenas nuevas de Jesús con alguien esta semana.</a:t>
            </a:r>
          </a:p>
          <a:p>
            <a:pPr marL="285750" indent="-285750">
              <a:buFont typeface="Arial" panose="020B0604020202020204" pitchFamily="34" charset="0"/>
              <a:buChar char="•"/>
            </a:pPr>
            <a:r>
              <a:rPr lang="es-ES_tradnl" sz="3200" noProof="1">
                <a:solidFill>
                  <a:schemeClr val="bg1"/>
                </a:solidFill>
                <a:latin typeface="Corbel" panose="020B0503020204020204" pitchFamily="34" charset="0"/>
              </a:rPr>
              <a:t>Considere a qué libertades personales se ha estado aferrando. Pida al Espíritu Santo que lo ayude a renunciar a sus derechos por el bien del Reino.</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231106"/>
          </a:xfrm>
          <a:prstGeom prst="rect">
            <a:avLst/>
          </a:prstGeom>
        </p:spPr>
        <p:txBody>
          <a:bodyPr wrap="square" lIns="0" tIns="0" rIns="0" bIns="0" rtlCol="0" anchor="t">
            <a:spAutoFit/>
          </a:bodyPr>
          <a:lstStyle/>
          <a:p>
            <a:r>
              <a:rPr lang="es-ES_tradnl" sz="4000" i="1" noProof="1">
                <a:solidFill>
                  <a:schemeClr val="bg1"/>
                </a:solidFill>
                <a:latin typeface="Corbel" panose="020B0503020204020204" pitchFamily="34" charset="0"/>
              </a:rPr>
              <a:t>Dios da la victoria sobre los feroces ataques del enemigo.</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LECCIÓN 27</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LOS LEONES EN LA BIBLIA</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399643E4-A2DD-3C44-B040-A4A90910C25C}"/>
              </a:ext>
            </a:extLst>
          </p:cNvPr>
          <p:cNvSpPr txBox="1"/>
          <p:nvPr/>
        </p:nvSpPr>
        <p:spPr>
          <a:xfrm>
            <a:off x="9681180" y="5905500"/>
            <a:ext cx="7906385" cy="1231106"/>
          </a:xfrm>
          <a:prstGeom prst="rect">
            <a:avLst/>
          </a:prstGeom>
        </p:spPr>
        <p:txBody>
          <a:bodyPr wrap="square" lIns="0" tIns="0" rIns="0" bIns="0" rtlCol="0" anchor="t">
            <a:spAutoFit/>
          </a:bodyPr>
          <a:lstStyle/>
          <a:p>
            <a:r>
              <a:rPr lang="es-ES_tradnl" sz="4000" i="1" noProof="1">
                <a:solidFill>
                  <a:schemeClr val="bg1"/>
                </a:solidFill>
                <a:latin typeface="Corbel" panose="020B0503020204020204" pitchFamily="34" charset="0"/>
              </a:rPr>
              <a:t>Quienes siguen a Jesús alcanzan grandes resultados.</a:t>
            </a:r>
          </a:p>
        </p:txBody>
      </p:sp>
      <p:sp>
        <p:nvSpPr>
          <p:cNvPr id="5" name="TextBox 4">
            <a:extLst>
              <a:ext uri="{FF2B5EF4-FFF2-40B4-BE49-F238E27FC236}">
                <a16:creationId xmlns:a16="http://schemas.microsoft.com/office/drawing/2014/main" id="{31F1BE7C-1027-1974-1D6F-C76437987134}"/>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LECCIÓN 26</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LA PESCA EN LA BIBLIA</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77000" y="4109880"/>
            <a:ext cx="8001000" cy="1107996"/>
          </a:xfrm>
          <a:prstGeom prst="rect">
            <a:avLst/>
          </a:prstGeom>
        </p:spPr>
        <p:txBody>
          <a:bodyPr wrap="square" lIns="0" tIns="0" rIns="0" bIns="0" rtlCol="0" anchor="ctr">
            <a:spAutoFit/>
          </a:bodyPr>
          <a:lstStyle/>
          <a:p>
            <a:r>
              <a:rPr lang="es-ES_tradnl" sz="3600" noProof="1">
                <a:solidFill>
                  <a:schemeClr val="bg1"/>
                </a:solidFill>
                <a:latin typeface="Corbel" panose="020B0503020204020204" pitchFamily="34" charset="0"/>
              </a:rPr>
              <a:t>Y [Jesús] les dijo: Venid en pos de mí, y os haré pescadores de hombres.</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133600" cy="369332"/>
          </a:xfrm>
          <a:prstGeom prst="rect">
            <a:avLst/>
          </a:prstGeom>
          <a:noFill/>
        </p:spPr>
        <p:txBody>
          <a:bodyPr wrap="square">
            <a:spAutoFit/>
          </a:bodyPr>
          <a:lstStyle/>
          <a:p>
            <a:pPr algn="ctr"/>
            <a:r>
              <a:rPr lang="es-ES_tradnl" sz="1800" noProof="1">
                <a:solidFill>
                  <a:srgbClr val="FFFFFF"/>
                </a:solidFill>
                <a:latin typeface="Franklin Gothic Medium" panose="020B0603020102020204" pitchFamily="34" charset="0"/>
              </a:rPr>
              <a:t>(RV–1960)</a:t>
            </a:r>
            <a:endParaRPr lang="es-ES_tradnl" noProof="1"/>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525000" y="5303520"/>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SUFICIENTE FE PARA PESCAR</a:t>
            </a:r>
          </a:p>
        </p:txBody>
      </p:sp>
      <p:sp>
        <p:nvSpPr>
          <p:cNvPr id="2" name="TextBox 5">
            <a:extLst>
              <a:ext uri="{FF2B5EF4-FFF2-40B4-BE49-F238E27FC236}">
                <a16:creationId xmlns:a16="http://schemas.microsoft.com/office/drawing/2014/main" id="{499EA1C4-68EF-AD4C-0BD4-2ABD62DE082A}"/>
              </a:ext>
            </a:extLst>
          </p:cNvPr>
          <p:cNvSpPr txBox="1"/>
          <p:nvPr/>
        </p:nvSpPr>
        <p:spPr>
          <a:xfrm>
            <a:off x="9527628" y="5790833"/>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Lucas 5:1–7</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Jesús habrá realizado este milagro de esta manera y en este momento?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¿Alguna vez le ha pedido Dios que haga algo inusual? ¿Cuál fue el resultado?</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s-ES_tradnl" noProof="1"/>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Lucas 5:8–11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SUFICIENTE FE PARA SEGUIRLO</a:t>
            </a:r>
          </a:p>
        </p:txBody>
      </p:sp>
      <p:sp>
        <p:nvSpPr>
          <p:cNvPr id="2" name="TextBox 6">
            <a:extLst>
              <a:ext uri="{FF2B5EF4-FFF2-40B4-BE49-F238E27FC236}">
                <a16:creationId xmlns:a16="http://schemas.microsoft.com/office/drawing/2014/main" id="{A1B3051E-06FB-EFAF-AC44-25DB234B552D}"/>
              </a:ext>
            </a:extLst>
          </p:cNvPr>
          <p:cNvSpPr txBox="1"/>
          <p:nvPr/>
        </p:nvSpPr>
        <p:spPr>
          <a:xfrm>
            <a:off x="9525000" y="5303520"/>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SUFICIENTE FE PARA PESCAR</a:t>
            </a:r>
          </a:p>
        </p:txBody>
      </p:sp>
      <p:sp>
        <p:nvSpPr>
          <p:cNvPr id="3" name="TextBox 5">
            <a:extLst>
              <a:ext uri="{FF2B5EF4-FFF2-40B4-BE49-F238E27FC236}">
                <a16:creationId xmlns:a16="http://schemas.microsoft.com/office/drawing/2014/main" id="{C8D8E11B-7625-0254-D7EE-3DFB7E23C564}"/>
              </a:ext>
            </a:extLst>
          </p:cNvPr>
          <p:cNvSpPr txBox="1"/>
          <p:nvPr/>
        </p:nvSpPr>
        <p:spPr>
          <a:xfrm>
            <a:off x="9527628" y="5790833"/>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Lucas 5:1–7</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848100"/>
            <a:ext cx="88392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A menudo en las Escrituras, las personas responden a la presencia de Dios con temor y se les dice que no teman. ¿Cómo cree que Dios quiere que su pueblo responda a su presencia?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cree que es el «salir a pescar hombres» en su contexto local?</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Juan 21:1–5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OTRA NOCHE DE PESCA</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Piense en todo lo que los discípulos habían presenciado desde la expedición de pesca de Lucas 5. ¿Por qué cree que decidieron volver a pescar en Juan 21?</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20414</TotalTime>
  <Words>1960</Words>
  <Application>Microsoft Macintosh PowerPoint</Application>
  <PresentationFormat>Custom</PresentationFormat>
  <Paragraphs>111</Paragraphs>
  <Slides>19</Slides>
  <Notes>19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Arial</vt:lpstr>
      <vt:lpstr>Calibri</vt:lpstr>
      <vt:lpstr>Corbel</vt:lpstr>
      <vt:lpstr>Franklin Gothic Book</vt:lpstr>
      <vt:lpstr>Franklin Gothic Medium</vt:lpstr>
      <vt:lpstr>Helvetica</vt:lpstr>
      <vt:lpstr>Minion Pro</vt:lpstr>
      <vt:lpstr>Times</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Tobar, Malena</cp:lastModifiedBy>
  <cp:revision>5</cp:revision>
  <dcterms:created xsi:type="dcterms:W3CDTF">2023-08-11T18:12:45Z</dcterms:created>
  <dcterms:modified xsi:type="dcterms:W3CDTF">2026-04-15T17:48:52Z</dcterms:modified>
  <dc:identifier>DAEvRMTdTXk</dc:identifier>
</cp:coreProperties>
</file>