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2"/>
  </p:notesMasterIdLst>
  <p:handoutMasterIdLst>
    <p:handoutMasterId r:id="rId23"/>
  </p:handoutMasterIdLst>
  <p:sldIdLst>
    <p:sldId id="264" r:id="rId3"/>
    <p:sldId id="282" r:id="rId4"/>
    <p:sldId id="266" r:id="rId5"/>
    <p:sldId id="267" r:id="rId6"/>
    <p:sldId id="276" r:id="rId7"/>
    <p:sldId id="268" r:id="rId8"/>
    <p:sldId id="277" r:id="rId9"/>
    <p:sldId id="269" r:id="rId10"/>
    <p:sldId id="278" r:id="rId11"/>
    <p:sldId id="292" r:id="rId12"/>
    <p:sldId id="291" r:id="rId13"/>
    <p:sldId id="271" r:id="rId14"/>
    <p:sldId id="280" r:id="rId15"/>
    <p:sldId id="272" r:id="rId16"/>
    <p:sldId id="279" r:id="rId17"/>
    <p:sldId id="273" r:id="rId18"/>
    <p:sldId id="284" r:id="rId19"/>
    <p:sldId id="283" r:id="rId20"/>
    <p:sldId id="288" r:id="rId21"/>
  </p:sldIdLst>
  <p:sldSz cx="18288000" cy="10287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4FE0EC8-0926-4D13-D929-D05C2193E10D}" name="Hightower, Liz" initials="HL" userId="S::lhightower@gcag.net::ef375895-1adf-4f93-a0c5-6a6b622a2a2b"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634359"/>
    <a:srgbClr val="91AF93"/>
    <a:srgbClr val="006E97"/>
    <a:srgbClr val="1C2327"/>
    <a:srgbClr val="B97B44"/>
    <a:srgbClr val="000000"/>
    <a:srgbClr val="D6A951"/>
    <a:srgbClr val="EC9C55"/>
    <a:srgbClr val="FFFAEC"/>
    <a:srgbClr val="6945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BC80D72-8D6E-484F-AD5D-F3C479EE6612}" v="2" dt="2026-04-15T17:49:41.83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608" autoAdjust="0"/>
    <p:restoredTop sz="66986" autoAdjust="0"/>
  </p:normalViewPr>
  <p:slideViewPr>
    <p:cSldViewPr>
      <p:cViewPr varScale="1">
        <p:scale>
          <a:sx n="55" d="100"/>
          <a:sy n="55" d="100"/>
        </p:scale>
        <p:origin x="2328" y="200"/>
      </p:cViewPr>
      <p:guideLst>
        <p:guide orient="horz" pos="2160"/>
        <p:guide pos="2880"/>
      </p:guideLst>
    </p:cSldViewPr>
  </p:slideViewPr>
  <p:outlineViewPr>
    <p:cViewPr>
      <p:scale>
        <a:sx n="33" d="100"/>
        <a:sy n="33" d="100"/>
      </p:scale>
      <p:origin x="0" y="0"/>
    </p:cViewPr>
  </p:outlineViewPr>
  <p:notesTextViewPr>
    <p:cViewPr>
      <p:scale>
        <a:sx n="110" d="100"/>
        <a:sy n="110" d="100"/>
      </p:scale>
      <p:origin x="0" y="0"/>
    </p:cViewPr>
  </p:notesTextViewPr>
  <p:sorterViewPr>
    <p:cViewPr>
      <p:scale>
        <a:sx n="80" d="100"/>
        <a:sy n="80" d="100"/>
      </p:scale>
      <p:origin x="0" y="0"/>
    </p:cViewPr>
  </p:sorterViewPr>
  <p:notesViewPr>
    <p:cSldViewPr>
      <p:cViewPr varScale="1">
        <p:scale>
          <a:sx n="121" d="100"/>
          <a:sy n="121" d="100"/>
        </p:scale>
        <p:origin x="5072" y="17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handoutMaster" Target="handoutMasters/handoutMaster1.xml"/><Relationship Id="rId28" Type="http://schemas.microsoft.com/office/2016/11/relationships/changesInfo" Target="changesInfos/changesInfo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notesMaster" Target="notesMasters/notesMaster1.xml"/><Relationship Id="rId27" Type="http://schemas.openxmlformats.org/officeDocument/2006/relationships/tableStyles" Target="tableStyles.xml"/><Relationship Id="rId30"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obar, Malena" userId="9230a1f3-c5c2-40c2-b18e-6efb2e99c739" providerId="ADAL" clId="{51A41E0A-7C73-5A3A-AF27-64F1971112DD}"/>
    <pc:docChg chg="custSel modSld modMainMaster">
      <pc:chgData name="Tobar, Malena" userId="9230a1f3-c5c2-40c2-b18e-6efb2e99c739" providerId="ADAL" clId="{51A41E0A-7C73-5A3A-AF27-64F1971112DD}" dt="2026-04-15T17:49:55.250" v="4" actId="20577"/>
      <pc:docMkLst>
        <pc:docMk/>
      </pc:docMkLst>
      <pc:sldChg chg="modNotesTx">
        <pc:chgData name="Tobar, Malena" userId="9230a1f3-c5c2-40c2-b18e-6efb2e99c739" providerId="ADAL" clId="{51A41E0A-7C73-5A3A-AF27-64F1971112DD}" dt="2026-04-15T17:49:55.250" v="4" actId="20577"/>
        <pc:sldMkLst>
          <pc:docMk/>
          <pc:sldMk cId="336364739" sldId="264"/>
        </pc:sldMkLst>
      </pc:sldChg>
      <pc:sldMasterChg chg="modSldLayout">
        <pc:chgData name="Tobar, Malena" userId="9230a1f3-c5c2-40c2-b18e-6efb2e99c739" providerId="ADAL" clId="{51A41E0A-7C73-5A3A-AF27-64F1971112DD}" dt="2026-04-15T17:49:41.833" v="3" actId="167"/>
        <pc:sldMasterMkLst>
          <pc:docMk/>
          <pc:sldMasterMk cId="0" sldId="2147483648"/>
        </pc:sldMasterMkLst>
        <pc:sldLayoutChg chg="addSp delSp modSp mod">
          <pc:chgData name="Tobar, Malena" userId="9230a1f3-c5c2-40c2-b18e-6efb2e99c739" providerId="ADAL" clId="{51A41E0A-7C73-5A3A-AF27-64F1971112DD}" dt="2026-04-15T17:49:41.833" v="3" actId="167"/>
          <pc:sldLayoutMkLst>
            <pc:docMk/>
            <pc:sldMasterMk cId="0" sldId="2147483648"/>
            <pc:sldLayoutMk cId="0" sldId="2147483655"/>
          </pc:sldLayoutMkLst>
          <pc:picChg chg="add mod">
            <ac:chgData name="Tobar, Malena" userId="9230a1f3-c5c2-40c2-b18e-6efb2e99c739" providerId="ADAL" clId="{51A41E0A-7C73-5A3A-AF27-64F1971112DD}" dt="2026-04-15T17:49:41.833" v="3" actId="167"/>
            <ac:picMkLst>
              <pc:docMk/>
              <pc:sldMasterMk cId="0" sldId="2147483648"/>
              <pc:sldLayoutMk cId="0" sldId="2147483655"/>
              <ac:picMk id="2" creationId="{0B00986E-CBF5-EAF0-AC3F-398BCBCEBA65}"/>
            </ac:picMkLst>
          </pc:picChg>
          <pc:picChg chg="del">
            <ac:chgData name="Tobar, Malena" userId="9230a1f3-c5c2-40c2-b18e-6efb2e99c739" providerId="ADAL" clId="{51A41E0A-7C73-5A3A-AF27-64F1971112DD}" dt="2026-04-15T17:49:37.221" v="1" actId="478"/>
            <ac:picMkLst>
              <pc:docMk/>
              <pc:sldMasterMk cId="0" sldId="2147483648"/>
              <pc:sldLayoutMk cId="0" sldId="2147483655"/>
              <ac:picMk id="4" creationId="{5CBA5492-E053-0EDB-7C75-103FF04EE645}"/>
            </ac:picMkLst>
          </pc:picChg>
        </pc:sldLayoutChg>
      </pc:sldMasterChg>
    </pc:docChg>
  </pc:docChgLst>
  <pc:docChgLst>
    <pc:chgData name="Munoz, Veronica" userId="5b43848e-9a5b-405f-ada2-211c5dcd9bb6" providerId="ADAL" clId="{100583E6-D121-51F8-AEE8-54C62E13F8AF}"/>
    <pc:docChg chg="custSel modSld modMainMaster">
      <pc:chgData name="Munoz, Veronica" userId="5b43848e-9a5b-405f-ada2-211c5dcd9bb6" providerId="ADAL" clId="{100583E6-D121-51F8-AEE8-54C62E13F8AF}" dt="2026-04-15T14:47:47.118" v="35" actId="14100"/>
      <pc:docMkLst>
        <pc:docMk/>
      </pc:docMkLst>
      <pc:sldChg chg="modSp mod modNotesTx">
        <pc:chgData name="Munoz, Veronica" userId="5b43848e-9a5b-405f-ada2-211c5dcd9bb6" providerId="ADAL" clId="{100583E6-D121-51F8-AEE8-54C62E13F8AF}" dt="2026-04-14T20:37:46.892" v="13" actId="790"/>
        <pc:sldMkLst>
          <pc:docMk/>
          <pc:sldMk cId="4250189459" sldId="266"/>
        </pc:sldMkLst>
        <pc:spChg chg="mod">
          <ac:chgData name="Munoz, Veronica" userId="5b43848e-9a5b-405f-ada2-211c5dcd9bb6" providerId="ADAL" clId="{100583E6-D121-51F8-AEE8-54C62E13F8AF}" dt="2026-04-14T20:36:16.898" v="12" actId="790"/>
          <ac:spMkLst>
            <pc:docMk/>
            <pc:sldMk cId="4250189459" sldId="266"/>
            <ac:spMk id="2" creationId="{17CEBE55-9D7B-29C1-4EAF-3D818B8B8F10}"/>
          </ac:spMkLst>
        </pc:spChg>
        <pc:spChg chg="mod">
          <ac:chgData name="Munoz, Veronica" userId="5b43848e-9a5b-405f-ada2-211c5dcd9bb6" providerId="ADAL" clId="{100583E6-D121-51F8-AEE8-54C62E13F8AF}" dt="2026-04-14T20:36:16.898" v="12" actId="790"/>
          <ac:spMkLst>
            <pc:docMk/>
            <pc:sldMk cId="4250189459" sldId="266"/>
            <ac:spMk id="3" creationId="{52E75411-0B3F-EF43-C5EA-751068CFF745}"/>
          </ac:spMkLst>
        </pc:spChg>
      </pc:sldChg>
      <pc:sldChg chg="modSp mod modNotesTx">
        <pc:chgData name="Munoz, Veronica" userId="5b43848e-9a5b-405f-ada2-211c5dcd9bb6" providerId="ADAL" clId="{100583E6-D121-51F8-AEE8-54C62E13F8AF}" dt="2026-04-14T20:43:06.767" v="14" actId="790"/>
        <pc:sldMkLst>
          <pc:docMk/>
          <pc:sldMk cId="2940124673" sldId="267"/>
        </pc:sldMkLst>
        <pc:spChg chg="mod">
          <ac:chgData name="Munoz, Veronica" userId="5b43848e-9a5b-405f-ada2-211c5dcd9bb6" providerId="ADAL" clId="{100583E6-D121-51F8-AEE8-54C62E13F8AF}" dt="2026-04-14T20:36:16.898" v="12" actId="790"/>
          <ac:spMkLst>
            <pc:docMk/>
            <pc:sldMk cId="2940124673" sldId="267"/>
            <ac:spMk id="5" creationId="{FB67BC36-FF11-8150-B054-E3F014E098FD}"/>
          </ac:spMkLst>
        </pc:spChg>
      </pc:sldChg>
      <pc:sldChg chg="modSp mod modNotesTx">
        <pc:chgData name="Munoz, Veronica" userId="5b43848e-9a5b-405f-ada2-211c5dcd9bb6" providerId="ADAL" clId="{100583E6-D121-51F8-AEE8-54C62E13F8AF}" dt="2026-04-14T20:52:59.463" v="15" actId="790"/>
        <pc:sldMkLst>
          <pc:docMk/>
          <pc:sldMk cId="3734570181" sldId="268"/>
        </pc:sldMkLst>
        <pc:spChg chg="mod">
          <ac:chgData name="Munoz, Veronica" userId="5b43848e-9a5b-405f-ada2-211c5dcd9bb6" providerId="ADAL" clId="{100583E6-D121-51F8-AEE8-54C62E13F8AF}" dt="2026-04-14T20:36:16.898" v="12" actId="790"/>
          <ac:spMkLst>
            <pc:docMk/>
            <pc:sldMk cId="3734570181" sldId="268"/>
            <ac:spMk id="2" creationId="{FF1EB087-A5D7-0500-3D3E-5B80C08E0ADE}"/>
          </ac:spMkLst>
        </pc:spChg>
        <pc:spChg chg="mod">
          <ac:chgData name="Munoz, Veronica" userId="5b43848e-9a5b-405f-ada2-211c5dcd9bb6" providerId="ADAL" clId="{100583E6-D121-51F8-AEE8-54C62E13F8AF}" dt="2026-04-14T20:36:16.898" v="12" actId="790"/>
          <ac:spMkLst>
            <pc:docMk/>
            <pc:sldMk cId="3734570181" sldId="268"/>
            <ac:spMk id="6" creationId="{F0007A59-C0AE-7C55-2754-C92195DFE286}"/>
          </ac:spMkLst>
        </pc:spChg>
        <pc:spChg chg="mod">
          <ac:chgData name="Munoz, Veronica" userId="5b43848e-9a5b-405f-ada2-211c5dcd9bb6" providerId="ADAL" clId="{100583E6-D121-51F8-AEE8-54C62E13F8AF}" dt="2026-04-14T20:36:16.898" v="12" actId="790"/>
          <ac:spMkLst>
            <pc:docMk/>
            <pc:sldMk cId="3734570181" sldId="268"/>
            <ac:spMk id="7" creationId="{1CFCE852-AEAB-9DE9-6936-21CAFE062AD6}"/>
          </ac:spMkLst>
        </pc:spChg>
      </pc:sldChg>
      <pc:sldChg chg="modSp mod modNotesTx">
        <pc:chgData name="Munoz, Veronica" userId="5b43848e-9a5b-405f-ada2-211c5dcd9bb6" providerId="ADAL" clId="{100583E6-D121-51F8-AEE8-54C62E13F8AF}" dt="2026-04-14T21:36:21.128" v="27" actId="20577"/>
        <pc:sldMkLst>
          <pc:docMk/>
          <pc:sldMk cId="1294655604" sldId="269"/>
        </pc:sldMkLst>
        <pc:spChg chg="mod">
          <ac:chgData name="Munoz, Veronica" userId="5b43848e-9a5b-405f-ada2-211c5dcd9bb6" providerId="ADAL" clId="{100583E6-D121-51F8-AEE8-54C62E13F8AF}" dt="2026-04-14T20:36:16.898" v="12" actId="790"/>
          <ac:spMkLst>
            <pc:docMk/>
            <pc:sldMk cId="1294655604" sldId="269"/>
            <ac:spMk id="4" creationId="{89677ECE-FE3D-A8A6-03A9-2F04A0A9F2DE}"/>
          </ac:spMkLst>
        </pc:spChg>
        <pc:spChg chg="mod">
          <ac:chgData name="Munoz, Veronica" userId="5b43848e-9a5b-405f-ada2-211c5dcd9bb6" providerId="ADAL" clId="{100583E6-D121-51F8-AEE8-54C62E13F8AF}" dt="2026-04-14T20:36:16.898" v="12" actId="790"/>
          <ac:spMkLst>
            <pc:docMk/>
            <pc:sldMk cId="1294655604" sldId="269"/>
            <ac:spMk id="5" creationId="{FB67BC36-FF11-8150-B054-E3F014E098FD}"/>
          </ac:spMkLst>
        </pc:spChg>
      </pc:sldChg>
      <pc:sldChg chg="modSp mod modNotesTx">
        <pc:chgData name="Munoz, Veronica" userId="5b43848e-9a5b-405f-ada2-211c5dcd9bb6" providerId="ADAL" clId="{100583E6-D121-51F8-AEE8-54C62E13F8AF}" dt="2026-04-14T21:42:26.899" v="33" actId="790"/>
        <pc:sldMkLst>
          <pc:docMk/>
          <pc:sldMk cId="2340130936" sldId="271"/>
        </pc:sldMkLst>
        <pc:spChg chg="mod">
          <ac:chgData name="Munoz, Veronica" userId="5b43848e-9a5b-405f-ada2-211c5dcd9bb6" providerId="ADAL" clId="{100583E6-D121-51F8-AEE8-54C62E13F8AF}" dt="2026-04-14T20:36:16.898" v="12" actId="790"/>
          <ac:spMkLst>
            <pc:docMk/>
            <pc:sldMk cId="2340130936" sldId="271"/>
            <ac:spMk id="4" creationId="{89677ECE-FE3D-A8A6-03A9-2F04A0A9F2DE}"/>
          </ac:spMkLst>
        </pc:spChg>
        <pc:spChg chg="mod">
          <ac:chgData name="Munoz, Veronica" userId="5b43848e-9a5b-405f-ada2-211c5dcd9bb6" providerId="ADAL" clId="{100583E6-D121-51F8-AEE8-54C62E13F8AF}" dt="2026-04-14T20:36:16.898" v="12" actId="790"/>
          <ac:spMkLst>
            <pc:docMk/>
            <pc:sldMk cId="2340130936" sldId="271"/>
            <ac:spMk id="5" creationId="{FB67BC36-FF11-8150-B054-E3F014E098FD}"/>
          </ac:spMkLst>
        </pc:spChg>
      </pc:sldChg>
      <pc:sldChg chg="modSp mod modNotesTx">
        <pc:chgData name="Munoz, Veronica" userId="5b43848e-9a5b-405f-ada2-211c5dcd9bb6" providerId="ADAL" clId="{100583E6-D121-51F8-AEE8-54C62E13F8AF}" dt="2026-04-15T12:50:13.176" v="34" actId="790"/>
        <pc:sldMkLst>
          <pc:docMk/>
          <pc:sldMk cId="2515943933" sldId="272"/>
        </pc:sldMkLst>
        <pc:spChg chg="mod">
          <ac:chgData name="Munoz, Veronica" userId="5b43848e-9a5b-405f-ada2-211c5dcd9bb6" providerId="ADAL" clId="{100583E6-D121-51F8-AEE8-54C62E13F8AF}" dt="2026-04-14T20:36:16.898" v="12" actId="790"/>
          <ac:spMkLst>
            <pc:docMk/>
            <pc:sldMk cId="2515943933" sldId="272"/>
            <ac:spMk id="2" creationId="{FE8B6987-3D92-5868-6B56-A5F35D42CD7B}"/>
          </ac:spMkLst>
        </pc:spChg>
        <pc:spChg chg="mod">
          <ac:chgData name="Munoz, Veronica" userId="5b43848e-9a5b-405f-ada2-211c5dcd9bb6" providerId="ADAL" clId="{100583E6-D121-51F8-AEE8-54C62E13F8AF}" dt="2026-04-14T20:36:16.898" v="12" actId="790"/>
          <ac:spMkLst>
            <pc:docMk/>
            <pc:sldMk cId="2515943933" sldId="272"/>
            <ac:spMk id="3" creationId="{DBB57AAD-E313-E5A7-5468-2E8C847EF7FF}"/>
          </ac:spMkLst>
        </pc:spChg>
        <pc:spChg chg="mod">
          <ac:chgData name="Munoz, Veronica" userId="5b43848e-9a5b-405f-ada2-211c5dcd9bb6" providerId="ADAL" clId="{100583E6-D121-51F8-AEE8-54C62E13F8AF}" dt="2026-04-14T20:36:16.898" v="12" actId="790"/>
          <ac:spMkLst>
            <pc:docMk/>
            <pc:sldMk cId="2515943933" sldId="272"/>
            <ac:spMk id="6" creationId="{F0007A59-C0AE-7C55-2754-C92195DFE286}"/>
          </ac:spMkLst>
        </pc:spChg>
        <pc:spChg chg="mod">
          <ac:chgData name="Munoz, Veronica" userId="5b43848e-9a5b-405f-ada2-211c5dcd9bb6" providerId="ADAL" clId="{100583E6-D121-51F8-AEE8-54C62E13F8AF}" dt="2026-04-14T20:36:16.898" v="12" actId="790"/>
          <ac:spMkLst>
            <pc:docMk/>
            <pc:sldMk cId="2515943933" sldId="272"/>
            <ac:spMk id="7" creationId="{1CFCE852-AEAB-9DE9-6936-21CAFE062AD6}"/>
          </ac:spMkLst>
        </pc:spChg>
      </pc:sldChg>
      <pc:sldChg chg="modSp mod">
        <pc:chgData name="Munoz, Veronica" userId="5b43848e-9a5b-405f-ada2-211c5dcd9bb6" providerId="ADAL" clId="{100583E6-D121-51F8-AEE8-54C62E13F8AF}" dt="2026-04-14T20:36:16.898" v="12" actId="790"/>
        <pc:sldMkLst>
          <pc:docMk/>
          <pc:sldMk cId="4159353120" sldId="273"/>
        </pc:sldMkLst>
        <pc:spChg chg="mod">
          <ac:chgData name="Munoz, Veronica" userId="5b43848e-9a5b-405f-ada2-211c5dcd9bb6" providerId="ADAL" clId="{100583E6-D121-51F8-AEE8-54C62E13F8AF}" dt="2026-04-14T20:36:16.898" v="12" actId="790"/>
          <ac:spMkLst>
            <pc:docMk/>
            <pc:sldMk cId="4159353120" sldId="273"/>
            <ac:spMk id="2" creationId="{B19A42F2-53C9-3143-2F80-8C7D3D5FFE3C}"/>
          </ac:spMkLst>
        </pc:spChg>
      </pc:sldChg>
      <pc:sldChg chg="modSp mod">
        <pc:chgData name="Munoz, Veronica" userId="5b43848e-9a5b-405f-ada2-211c5dcd9bb6" providerId="ADAL" clId="{100583E6-D121-51F8-AEE8-54C62E13F8AF}" dt="2026-04-14T20:36:16.898" v="12" actId="790"/>
        <pc:sldMkLst>
          <pc:docMk/>
          <pc:sldMk cId="593240637" sldId="276"/>
        </pc:sldMkLst>
        <pc:spChg chg="mod">
          <ac:chgData name="Munoz, Veronica" userId="5b43848e-9a5b-405f-ada2-211c5dcd9bb6" providerId="ADAL" clId="{100583E6-D121-51F8-AEE8-54C62E13F8AF}" dt="2026-04-14T20:36:16.898" v="12" actId="790"/>
          <ac:spMkLst>
            <pc:docMk/>
            <pc:sldMk cId="593240637" sldId="276"/>
            <ac:spMk id="2" creationId="{74CD9B6B-2CC7-0A57-A558-F14D7D468ABA}"/>
          </ac:spMkLst>
        </pc:spChg>
        <pc:spChg chg="mod">
          <ac:chgData name="Munoz, Veronica" userId="5b43848e-9a5b-405f-ada2-211c5dcd9bb6" providerId="ADAL" clId="{100583E6-D121-51F8-AEE8-54C62E13F8AF}" dt="2026-04-14T20:36:16.898" v="12" actId="790"/>
          <ac:spMkLst>
            <pc:docMk/>
            <pc:sldMk cId="593240637" sldId="276"/>
            <ac:spMk id="4" creationId="{ECC82F32-4CA5-5ACC-C7E4-CE13521B95DE}"/>
          </ac:spMkLst>
        </pc:spChg>
      </pc:sldChg>
      <pc:sldChg chg="modSp mod modNotesTx">
        <pc:chgData name="Munoz, Veronica" userId="5b43848e-9a5b-405f-ada2-211c5dcd9bb6" providerId="ADAL" clId="{100583E6-D121-51F8-AEE8-54C62E13F8AF}" dt="2026-04-14T21:29:34.260" v="21" actId="20577"/>
        <pc:sldMkLst>
          <pc:docMk/>
          <pc:sldMk cId="3031513542" sldId="277"/>
        </pc:sldMkLst>
        <pc:spChg chg="mod">
          <ac:chgData name="Munoz, Veronica" userId="5b43848e-9a5b-405f-ada2-211c5dcd9bb6" providerId="ADAL" clId="{100583E6-D121-51F8-AEE8-54C62E13F8AF}" dt="2026-04-14T21:29:34.260" v="21" actId="20577"/>
          <ac:spMkLst>
            <pc:docMk/>
            <pc:sldMk cId="3031513542" sldId="277"/>
            <ac:spMk id="2" creationId="{5901AE7E-0EA7-0335-10CC-7D4247FBC080}"/>
          </ac:spMkLst>
        </pc:spChg>
      </pc:sldChg>
      <pc:sldChg chg="modSp mod">
        <pc:chgData name="Munoz, Veronica" userId="5b43848e-9a5b-405f-ada2-211c5dcd9bb6" providerId="ADAL" clId="{100583E6-D121-51F8-AEE8-54C62E13F8AF}" dt="2026-04-14T21:37:38.839" v="30" actId="27107"/>
        <pc:sldMkLst>
          <pc:docMk/>
          <pc:sldMk cId="1853337807" sldId="278"/>
        </pc:sldMkLst>
        <pc:spChg chg="mod">
          <ac:chgData name="Munoz, Veronica" userId="5b43848e-9a5b-405f-ada2-211c5dcd9bb6" providerId="ADAL" clId="{100583E6-D121-51F8-AEE8-54C62E13F8AF}" dt="2026-04-14T21:37:38.839" v="30" actId="27107"/>
          <ac:spMkLst>
            <pc:docMk/>
            <pc:sldMk cId="1853337807" sldId="278"/>
            <ac:spMk id="3" creationId="{DBFC6CAD-4787-D29C-9066-E19B93CFC3EC}"/>
          </ac:spMkLst>
        </pc:spChg>
      </pc:sldChg>
      <pc:sldChg chg="modSp mod">
        <pc:chgData name="Munoz, Veronica" userId="5b43848e-9a5b-405f-ada2-211c5dcd9bb6" providerId="ADAL" clId="{100583E6-D121-51F8-AEE8-54C62E13F8AF}" dt="2026-04-14T20:36:16.898" v="12" actId="790"/>
        <pc:sldMkLst>
          <pc:docMk/>
          <pc:sldMk cId="463717971" sldId="279"/>
        </pc:sldMkLst>
        <pc:spChg chg="mod">
          <ac:chgData name="Munoz, Veronica" userId="5b43848e-9a5b-405f-ada2-211c5dcd9bb6" providerId="ADAL" clId="{100583E6-D121-51F8-AEE8-54C62E13F8AF}" dt="2026-04-14T20:36:16.898" v="12" actId="790"/>
          <ac:spMkLst>
            <pc:docMk/>
            <pc:sldMk cId="463717971" sldId="279"/>
            <ac:spMk id="2" creationId="{01A54E2C-C814-73DF-E414-610880B284E1}"/>
          </ac:spMkLst>
        </pc:spChg>
      </pc:sldChg>
      <pc:sldChg chg="modSp mod">
        <pc:chgData name="Munoz, Veronica" userId="5b43848e-9a5b-405f-ada2-211c5dcd9bb6" providerId="ADAL" clId="{100583E6-D121-51F8-AEE8-54C62E13F8AF}" dt="2026-04-14T20:36:16.898" v="12" actId="790"/>
        <pc:sldMkLst>
          <pc:docMk/>
          <pc:sldMk cId="843645801" sldId="280"/>
        </pc:sldMkLst>
        <pc:spChg chg="mod">
          <ac:chgData name="Munoz, Veronica" userId="5b43848e-9a5b-405f-ada2-211c5dcd9bb6" providerId="ADAL" clId="{100583E6-D121-51F8-AEE8-54C62E13F8AF}" dt="2026-04-14T20:36:16.898" v="12" actId="790"/>
          <ac:spMkLst>
            <pc:docMk/>
            <pc:sldMk cId="843645801" sldId="280"/>
            <ac:spMk id="2" creationId="{77A00FE0-84CA-CA79-4B3C-49D299CD952E}"/>
          </ac:spMkLst>
        </pc:spChg>
      </pc:sldChg>
      <pc:sldChg chg="modSp mod modNotesTx">
        <pc:chgData name="Munoz, Veronica" userId="5b43848e-9a5b-405f-ada2-211c5dcd9bb6" providerId="ADAL" clId="{100583E6-D121-51F8-AEE8-54C62E13F8AF}" dt="2026-04-14T20:36:16.898" v="12" actId="790"/>
        <pc:sldMkLst>
          <pc:docMk/>
          <pc:sldMk cId="4294521893" sldId="282"/>
        </pc:sldMkLst>
        <pc:spChg chg="mod">
          <ac:chgData name="Munoz, Veronica" userId="5b43848e-9a5b-405f-ada2-211c5dcd9bb6" providerId="ADAL" clId="{100583E6-D121-51F8-AEE8-54C62E13F8AF}" dt="2026-04-14T20:36:16.898" v="12" actId="790"/>
          <ac:spMkLst>
            <pc:docMk/>
            <pc:sldMk cId="4294521893" sldId="282"/>
            <ac:spMk id="2" creationId="{4544BBC8-3033-8499-8F17-119964A58852}"/>
          </ac:spMkLst>
        </pc:spChg>
        <pc:spChg chg="mod">
          <ac:chgData name="Munoz, Veronica" userId="5b43848e-9a5b-405f-ada2-211c5dcd9bb6" providerId="ADAL" clId="{100583E6-D121-51F8-AEE8-54C62E13F8AF}" dt="2026-04-14T20:36:16.898" v="12" actId="790"/>
          <ac:spMkLst>
            <pc:docMk/>
            <pc:sldMk cId="4294521893" sldId="282"/>
            <ac:spMk id="5" creationId="{00748EA3-4E56-B31B-8743-A985EBB41709}"/>
          </ac:spMkLst>
        </pc:spChg>
      </pc:sldChg>
      <pc:sldChg chg="modSp mod">
        <pc:chgData name="Munoz, Veronica" userId="5b43848e-9a5b-405f-ada2-211c5dcd9bb6" providerId="ADAL" clId="{100583E6-D121-51F8-AEE8-54C62E13F8AF}" dt="2026-04-14T20:36:16.898" v="12" actId="790"/>
        <pc:sldMkLst>
          <pc:docMk/>
          <pc:sldMk cId="2091008181" sldId="284"/>
        </pc:sldMkLst>
        <pc:spChg chg="mod">
          <ac:chgData name="Munoz, Veronica" userId="5b43848e-9a5b-405f-ada2-211c5dcd9bb6" providerId="ADAL" clId="{100583E6-D121-51F8-AEE8-54C62E13F8AF}" dt="2026-04-14T20:36:16.898" v="12" actId="790"/>
          <ac:spMkLst>
            <pc:docMk/>
            <pc:sldMk cId="2091008181" sldId="284"/>
            <ac:spMk id="2" creationId="{CB0310C8-E13E-49A6-E8B7-87D9E7A3C0EA}"/>
          </ac:spMkLst>
        </pc:spChg>
        <pc:spChg chg="mod">
          <ac:chgData name="Munoz, Veronica" userId="5b43848e-9a5b-405f-ada2-211c5dcd9bb6" providerId="ADAL" clId="{100583E6-D121-51F8-AEE8-54C62E13F8AF}" dt="2026-04-14T20:36:16.898" v="12" actId="790"/>
          <ac:spMkLst>
            <pc:docMk/>
            <pc:sldMk cId="2091008181" sldId="284"/>
            <ac:spMk id="3" creationId="{0F76A27E-B194-9A4C-902F-1B6661D4C273}"/>
          </ac:spMkLst>
        </pc:spChg>
      </pc:sldChg>
      <pc:sldChg chg="modSp mod modNotesTx">
        <pc:chgData name="Munoz, Veronica" userId="5b43848e-9a5b-405f-ada2-211c5dcd9bb6" providerId="ADAL" clId="{100583E6-D121-51F8-AEE8-54C62E13F8AF}" dt="2026-04-14T21:39:53.315" v="32" actId="790"/>
        <pc:sldMkLst>
          <pc:docMk/>
          <pc:sldMk cId="530373313" sldId="291"/>
        </pc:sldMkLst>
        <pc:spChg chg="mod">
          <ac:chgData name="Munoz, Veronica" userId="5b43848e-9a5b-405f-ada2-211c5dcd9bb6" providerId="ADAL" clId="{100583E6-D121-51F8-AEE8-54C62E13F8AF}" dt="2026-04-14T20:36:16.898" v="12" actId="790"/>
          <ac:spMkLst>
            <pc:docMk/>
            <pc:sldMk cId="530373313" sldId="291"/>
            <ac:spMk id="3" creationId="{E314F8AA-A969-F0CE-733F-08CD52158261}"/>
          </ac:spMkLst>
        </pc:spChg>
      </pc:sldChg>
      <pc:sldChg chg="modSp mod modNotesTx">
        <pc:chgData name="Munoz, Veronica" userId="5b43848e-9a5b-405f-ada2-211c5dcd9bb6" providerId="ADAL" clId="{100583E6-D121-51F8-AEE8-54C62E13F8AF}" dt="2026-04-14T21:38:29.188" v="31" actId="790"/>
        <pc:sldMkLst>
          <pc:docMk/>
          <pc:sldMk cId="657166655" sldId="292"/>
        </pc:sldMkLst>
        <pc:spChg chg="mod">
          <ac:chgData name="Munoz, Veronica" userId="5b43848e-9a5b-405f-ada2-211c5dcd9bb6" providerId="ADAL" clId="{100583E6-D121-51F8-AEE8-54C62E13F8AF}" dt="2026-04-14T20:36:16.898" v="12" actId="790"/>
          <ac:spMkLst>
            <pc:docMk/>
            <pc:sldMk cId="657166655" sldId="292"/>
            <ac:spMk id="2" creationId="{FF9063AB-EA22-4549-7792-B4F0AF7526A2}"/>
          </ac:spMkLst>
        </pc:spChg>
        <pc:spChg chg="mod">
          <ac:chgData name="Munoz, Veronica" userId="5b43848e-9a5b-405f-ada2-211c5dcd9bb6" providerId="ADAL" clId="{100583E6-D121-51F8-AEE8-54C62E13F8AF}" dt="2026-04-14T20:36:16.898" v="12" actId="790"/>
          <ac:spMkLst>
            <pc:docMk/>
            <pc:sldMk cId="657166655" sldId="292"/>
            <ac:spMk id="3" creationId="{08FA3937-B720-7C62-B3EA-026A71E1C38A}"/>
          </ac:spMkLst>
        </pc:spChg>
        <pc:spChg chg="mod">
          <ac:chgData name="Munoz, Veronica" userId="5b43848e-9a5b-405f-ada2-211c5dcd9bb6" providerId="ADAL" clId="{100583E6-D121-51F8-AEE8-54C62E13F8AF}" dt="2026-04-14T20:36:16.898" v="12" actId="790"/>
          <ac:spMkLst>
            <pc:docMk/>
            <pc:sldMk cId="657166655" sldId="292"/>
            <ac:spMk id="6" creationId="{D964B02F-70D3-FEFC-D54C-F5DE3A48159F}"/>
          </ac:spMkLst>
        </pc:spChg>
        <pc:spChg chg="mod">
          <ac:chgData name="Munoz, Veronica" userId="5b43848e-9a5b-405f-ada2-211c5dcd9bb6" providerId="ADAL" clId="{100583E6-D121-51F8-AEE8-54C62E13F8AF}" dt="2026-04-14T20:36:16.898" v="12" actId="790"/>
          <ac:spMkLst>
            <pc:docMk/>
            <pc:sldMk cId="657166655" sldId="292"/>
            <ac:spMk id="7" creationId="{25125C70-90BD-0DAA-6987-EF11A8310C59}"/>
          </ac:spMkLst>
        </pc:spChg>
      </pc:sldChg>
      <pc:sldMasterChg chg="modSldLayout">
        <pc:chgData name="Munoz, Veronica" userId="5b43848e-9a5b-405f-ada2-211c5dcd9bb6" providerId="ADAL" clId="{100583E6-D121-51F8-AEE8-54C62E13F8AF}" dt="2026-04-15T14:47:47.118" v="35" actId="14100"/>
        <pc:sldMasterMkLst>
          <pc:docMk/>
          <pc:sldMasterMk cId="0" sldId="2147483648"/>
        </pc:sldMasterMkLst>
        <pc:sldLayoutChg chg="modSp mod">
          <pc:chgData name="Munoz, Veronica" userId="5b43848e-9a5b-405f-ada2-211c5dcd9bb6" providerId="ADAL" clId="{100583E6-D121-51F8-AEE8-54C62E13F8AF}" dt="2026-04-14T20:33:34.634" v="10" actId="20577"/>
          <pc:sldLayoutMkLst>
            <pc:docMk/>
            <pc:sldMasterMk cId="0" sldId="2147483648"/>
            <pc:sldLayoutMk cId="0" sldId="2147483655"/>
          </pc:sldLayoutMkLst>
          <pc:spChg chg="mod">
            <ac:chgData name="Munoz, Veronica" userId="5b43848e-9a5b-405f-ada2-211c5dcd9bb6" providerId="ADAL" clId="{100583E6-D121-51F8-AEE8-54C62E13F8AF}" dt="2026-04-14T20:33:34.634" v="10" actId="20577"/>
            <ac:spMkLst>
              <pc:docMk/>
              <pc:sldMasterMk cId="0" sldId="2147483648"/>
              <pc:sldLayoutMk cId="0" sldId="2147483655"/>
              <ac:spMk id="16" creationId="{C79E6D14-BFA8-FF6D-5F66-3F67C30CC967}"/>
            </ac:spMkLst>
          </pc:spChg>
        </pc:sldLayoutChg>
        <pc:sldLayoutChg chg="modSp mod">
          <pc:chgData name="Munoz, Veronica" userId="5b43848e-9a5b-405f-ada2-211c5dcd9bb6" providerId="ADAL" clId="{100583E6-D121-51F8-AEE8-54C62E13F8AF}" dt="2026-04-15T14:47:47.118" v="35" actId="14100"/>
          <pc:sldLayoutMkLst>
            <pc:docMk/>
            <pc:sldMasterMk cId="0" sldId="2147483648"/>
            <pc:sldLayoutMk cId="1379526535" sldId="2147483670"/>
          </pc:sldLayoutMkLst>
          <pc:spChg chg="mod">
            <ac:chgData name="Munoz, Veronica" userId="5b43848e-9a5b-405f-ada2-211c5dcd9bb6" providerId="ADAL" clId="{100583E6-D121-51F8-AEE8-54C62E13F8AF}" dt="2026-04-14T20:32:19.148" v="7" actId="790"/>
            <ac:spMkLst>
              <pc:docMk/>
              <pc:sldMasterMk cId="0" sldId="2147483648"/>
              <pc:sldLayoutMk cId="1379526535" sldId="2147483670"/>
              <ac:spMk id="2" creationId="{C00B5EDA-410F-8BA5-B2D3-718B88FE763A}"/>
            </ac:spMkLst>
          </pc:spChg>
          <pc:spChg chg="mod">
            <ac:chgData name="Munoz, Veronica" userId="5b43848e-9a5b-405f-ada2-211c5dcd9bb6" providerId="ADAL" clId="{100583E6-D121-51F8-AEE8-54C62E13F8AF}" dt="2026-04-15T14:47:47.118" v="35" actId="14100"/>
            <ac:spMkLst>
              <pc:docMk/>
              <pc:sldMasterMk cId="0" sldId="2147483648"/>
              <pc:sldLayoutMk cId="1379526535" sldId="2147483670"/>
              <ac:spMk id="10" creationId="{6F28BEBF-8F0C-9360-CB75-DED481E1935E}"/>
            </ac:spMkLst>
          </pc:spChg>
        </pc:sldLayoutChg>
      </pc:sldMasterChg>
      <pc:sldMasterChg chg="modSldLayout">
        <pc:chgData name="Munoz, Veronica" userId="5b43848e-9a5b-405f-ada2-211c5dcd9bb6" providerId="ADAL" clId="{100583E6-D121-51F8-AEE8-54C62E13F8AF}" dt="2026-04-14T13:40:56.424" v="4" actId="20577"/>
        <pc:sldMasterMkLst>
          <pc:docMk/>
          <pc:sldMasterMk cId="2113399045" sldId="2147483660"/>
        </pc:sldMasterMkLst>
        <pc:sldLayoutChg chg="modSp">
          <pc:chgData name="Munoz, Veronica" userId="5b43848e-9a5b-405f-ada2-211c5dcd9bb6" providerId="ADAL" clId="{100583E6-D121-51F8-AEE8-54C62E13F8AF}" dt="2026-04-14T13:40:19.981" v="0"/>
          <pc:sldLayoutMkLst>
            <pc:docMk/>
            <pc:sldMasterMk cId="2113399045" sldId="2147483660"/>
            <pc:sldLayoutMk cId="2923927821" sldId="2147483662"/>
          </pc:sldLayoutMkLst>
          <pc:spChg chg="mod">
            <ac:chgData name="Munoz, Veronica" userId="5b43848e-9a5b-405f-ada2-211c5dcd9bb6" providerId="ADAL" clId="{100583E6-D121-51F8-AEE8-54C62E13F8AF}" dt="2026-04-14T13:40:19.981" v="0"/>
            <ac:spMkLst>
              <pc:docMk/>
              <pc:sldMasterMk cId="2113399045" sldId="2147483660"/>
              <pc:sldLayoutMk cId="2923927821" sldId="2147483662"/>
              <ac:spMk id="2" creationId="{77640819-1EFA-E551-B75B-FE1ADC458EF9}"/>
            </ac:spMkLst>
          </pc:spChg>
        </pc:sldLayoutChg>
        <pc:sldLayoutChg chg="modSp mod">
          <pc:chgData name="Munoz, Veronica" userId="5b43848e-9a5b-405f-ada2-211c5dcd9bb6" providerId="ADAL" clId="{100583E6-D121-51F8-AEE8-54C62E13F8AF}" dt="2026-04-14T13:40:56.424" v="4" actId="20577"/>
          <pc:sldLayoutMkLst>
            <pc:docMk/>
            <pc:sldMasterMk cId="2113399045" sldId="2147483660"/>
            <pc:sldLayoutMk cId="126326423" sldId="2147483664"/>
          </pc:sldLayoutMkLst>
          <pc:spChg chg="mod">
            <ac:chgData name="Munoz, Veronica" userId="5b43848e-9a5b-405f-ada2-211c5dcd9bb6" providerId="ADAL" clId="{100583E6-D121-51F8-AEE8-54C62E13F8AF}" dt="2026-04-14T13:40:56.424" v="4" actId="20577"/>
            <ac:spMkLst>
              <pc:docMk/>
              <pc:sldMasterMk cId="2113399045" sldId="2147483660"/>
              <pc:sldLayoutMk cId="126326423" sldId="2147483664"/>
              <ac:spMk id="2" creationId="{61BE5DCB-87B4-1E1B-35E9-D570DA20C8E1}"/>
            </ac:spMkLst>
          </pc:spChg>
          <pc:spChg chg="mod">
            <ac:chgData name="Munoz, Veronica" userId="5b43848e-9a5b-405f-ada2-211c5dcd9bb6" providerId="ADAL" clId="{100583E6-D121-51F8-AEE8-54C62E13F8AF}" dt="2026-04-14T13:40:43.571" v="1" actId="1076"/>
            <ac:spMkLst>
              <pc:docMk/>
              <pc:sldMasterMk cId="2113399045" sldId="2147483660"/>
              <pc:sldLayoutMk cId="126326423" sldId="2147483664"/>
              <ac:spMk id="4" creationId="{1716F096-317B-FE5B-CA00-165FA955B9A2}"/>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7A3A515-2BF3-3055-7DE4-80A2E093CF2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E0B9A5E-0A15-6CA1-0DF0-21503DCB91A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F7EBE98-B0D8-2E42-BB1B-0AE68F0CCB94}" type="datetimeFigureOut">
              <a:rPr lang="en-US" smtClean="0"/>
              <a:t>4/15/26</a:t>
            </a:fld>
            <a:endParaRPr lang="en-US"/>
          </a:p>
        </p:txBody>
      </p:sp>
      <p:sp>
        <p:nvSpPr>
          <p:cNvPr id="4" name="Footer Placeholder 3">
            <a:extLst>
              <a:ext uri="{FF2B5EF4-FFF2-40B4-BE49-F238E27FC236}">
                <a16:creationId xmlns:a16="http://schemas.microsoft.com/office/drawing/2014/main" id="{99FD4C02-23C3-3FBE-6C5C-33D41CBF915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3228D9D-5CE3-279C-9A53-D42AADCECDA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EBB2166-B6F9-D040-B3A4-2571D7D55ECF}" type="slidenum">
              <a:rPr lang="en-US" smtClean="0"/>
              <a:t>‹#›</a:t>
            </a:fld>
            <a:endParaRPr lang="en-US"/>
          </a:p>
        </p:txBody>
      </p:sp>
    </p:spTree>
    <p:extLst>
      <p:ext uri="{BB962C8B-B14F-4D97-AF65-F5344CB8AC3E}">
        <p14:creationId xmlns:p14="http://schemas.microsoft.com/office/powerpoint/2010/main" val="29947958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867E4C-661B-E645-9E15-56A21E0BC39D}" type="datetimeFigureOut">
              <a:rPr lang="en-US" smtClean="0"/>
              <a:t>4/15/26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D2866F-E367-5448-96E5-64EBF95C93C4}" type="slidenum">
              <a:rPr lang="en-US" smtClean="0"/>
              <a:t>‹#›</a:t>
            </a:fld>
            <a:endParaRPr lang="en-US"/>
          </a:p>
        </p:txBody>
      </p:sp>
    </p:spTree>
    <p:extLst>
      <p:ext uri="{BB962C8B-B14F-4D97-AF65-F5344CB8AC3E}">
        <p14:creationId xmlns:p14="http://schemas.microsoft.com/office/powerpoint/2010/main" val="32081097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effectLst/>
              </a:rPr>
              <a:t>INTRODUCCIÓN </a:t>
            </a:r>
            <a:r>
              <a:rPr lang="es-ES_tradnl" b="1" noProof="0">
                <a:effectLst/>
              </a:rPr>
              <a:t>AL ESTUDIO  </a:t>
            </a:r>
            <a:endParaRPr lang="es-ES_tradnl" b="1" noProof="0" dirty="0">
              <a:effectLst/>
            </a:endParaRPr>
          </a:p>
          <a:p>
            <a:endParaRPr lang="es-ES_tradnl" b="1" noProof="0" dirty="0">
              <a:effectLst/>
            </a:endParaRPr>
          </a:p>
          <a:p>
            <a:r>
              <a:rPr lang="es-ES_tradnl" sz="1200" kern="1200" dirty="0">
                <a:solidFill>
                  <a:schemeClr val="tx1"/>
                </a:solidFill>
                <a:effectLst/>
                <a:latin typeface="+mn-lt"/>
                <a:ea typeface="+mn-ea"/>
                <a:cs typeface="+mn-cs"/>
              </a:rPr>
              <a:t>Hoy aprenderemos más principios espirituales a partir de otro animal al que la Biblia se refiere constantemente: el buey.</a:t>
            </a:r>
          </a:p>
          <a:p>
            <a:endParaRPr lang="es-ES_tradnl" sz="1200" kern="1200" dirty="0">
              <a:solidFill>
                <a:schemeClr val="tx1"/>
              </a:solidFill>
              <a:effectLst/>
              <a:latin typeface="+mn-lt"/>
              <a:ea typeface="+mn-ea"/>
              <a:cs typeface="+mn-cs"/>
            </a:endParaRPr>
          </a:p>
          <a:p>
            <a:r>
              <a:rPr lang="es-ES_tradnl" sz="1200" b="1" kern="1200" dirty="0">
                <a:solidFill>
                  <a:schemeClr val="tx1"/>
                </a:solidFill>
                <a:effectLst/>
                <a:latin typeface="+mn-lt"/>
                <a:ea typeface="+mn-ea"/>
                <a:cs typeface="+mn-cs"/>
              </a:rPr>
              <a:t>Actividad inicial—Curiosidades sobre los bueyes</a:t>
            </a:r>
            <a:endParaRPr lang="es-ES_tradnl" sz="1200" kern="1200" dirty="0">
              <a:solidFill>
                <a:schemeClr val="tx1"/>
              </a:solidFill>
              <a:effectLst/>
              <a:latin typeface="+mn-lt"/>
              <a:ea typeface="+mn-ea"/>
              <a:cs typeface="+mn-cs"/>
            </a:endParaRPr>
          </a:p>
          <a:p>
            <a:r>
              <a:rPr lang="es-ES_tradnl" sz="1200" b="1" i="1" kern="1200" dirty="0">
                <a:solidFill>
                  <a:schemeClr val="tx1"/>
                </a:solidFill>
                <a:effectLst/>
                <a:latin typeface="+mn-lt"/>
                <a:ea typeface="+mn-ea"/>
                <a:cs typeface="+mn-cs"/>
              </a:rPr>
              <a:t>Diga:</a:t>
            </a:r>
            <a:r>
              <a:rPr lang="es-ES_tradnl" sz="1200" i="1" kern="1200" dirty="0">
                <a:solidFill>
                  <a:schemeClr val="tx1"/>
                </a:solidFill>
                <a:effectLst/>
                <a:latin typeface="+mn-lt"/>
                <a:ea typeface="+mn-ea"/>
                <a:cs typeface="+mn-cs"/>
              </a:rPr>
              <a:t> </a:t>
            </a:r>
            <a:r>
              <a:rPr lang="es-ES_tradnl" sz="1200" kern="1200" dirty="0">
                <a:solidFill>
                  <a:schemeClr val="tx1"/>
                </a:solidFill>
                <a:effectLst/>
                <a:latin typeface="+mn-lt"/>
                <a:ea typeface="+mn-ea"/>
                <a:cs typeface="+mn-cs"/>
              </a:rPr>
              <a:t>Levanten el pulgar si creen que cada afirmación es verdadera y bajen el pulgar si creen que es falsa.</a:t>
            </a:r>
          </a:p>
          <a:p>
            <a:r>
              <a:rPr lang="es-ES_tradnl" sz="1200" kern="1200" dirty="0">
                <a:solidFill>
                  <a:schemeClr val="tx1"/>
                </a:solidFill>
                <a:effectLst/>
                <a:latin typeface="+mn-lt"/>
                <a:ea typeface="+mn-ea"/>
                <a:cs typeface="+mn-cs"/>
              </a:rPr>
              <a:t>• Los bueyes son animales diferentes del ganado vacuno común. </a:t>
            </a:r>
            <a:r>
              <a:rPr lang="es-ES_tradnl" sz="1200" i="1" kern="1200" dirty="0">
                <a:solidFill>
                  <a:schemeClr val="tx1"/>
                </a:solidFill>
                <a:effectLst/>
                <a:latin typeface="+mn-lt"/>
                <a:ea typeface="+mn-ea"/>
                <a:cs typeface="+mn-cs"/>
              </a:rPr>
              <a:t>(Falso. Los bueyes son cualquier ganado mayor de cuatro años que ha sido entrenado para trabajar)</a:t>
            </a:r>
            <a:r>
              <a:rPr lang="es-ES_tradnl" sz="1200" kern="1200" dirty="0">
                <a:solidFill>
                  <a:schemeClr val="tx1"/>
                </a:solidFill>
                <a:effectLst/>
                <a:latin typeface="+mn-lt"/>
                <a:ea typeface="+mn-ea"/>
                <a:cs typeface="+mn-cs"/>
              </a:rPr>
              <a:t>. </a:t>
            </a:r>
          </a:p>
          <a:p>
            <a:r>
              <a:rPr lang="es-ES_tradnl" sz="1200" kern="1200" dirty="0">
                <a:solidFill>
                  <a:schemeClr val="tx1"/>
                </a:solidFill>
                <a:effectLst/>
                <a:latin typeface="+mn-lt"/>
                <a:ea typeface="+mn-ea"/>
                <a:cs typeface="+mn-cs"/>
              </a:rPr>
              <a:t>• Los bueyes suelen trabajar solos. </a:t>
            </a:r>
            <a:r>
              <a:rPr lang="es-ES_tradnl" sz="1200" i="1" kern="1200" dirty="0">
                <a:solidFill>
                  <a:schemeClr val="tx1"/>
                </a:solidFill>
                <a:effectLst/>
                <a:latin typeface="+mn-lt"/>
                <a:ea typeface="+mn-ea"/>
                <a:cs typeface="+mn-cs"/>
              </a:rPr>
              <a:t>(Falso. Los bueyes suelen estar uncidos en parejas)</a:t>
            </a:r>
            <a:r>
              <a:rPr lang="es-ES_tradnl" sz="1200" kern="1200" dirty="0">
                <a:solidFill>
                  <a:schemeClr val="tx1"/>
                </a:solidFill>
                <a:effectLst/>
                <a:latin typeface="+mn-lt"/>
                <a:ea typeface="+mn-ea"/>
                <a:cs typeface="+mn-cs"/>
              </a:rPr>
              <a:t>. </a:t>
            </a:r>
          </a:p>
          <a:p>
            <a:r>
              <a:rPr lang="es-ES_tradnl" sz="1200" kern="1200" dirty="0">
                <a:solidFill>
                  <a:schemeClr val="tx1"/>
                </a:solidFill>
                <a:effectLst/>
                <a:latin typeface="+mn-lt"/>
                <a:ea typeface="+mn-ea"/>
                <a:cs typeface="+mn-cs"/>
              </a:rPr>
              <a:t>• Los bueyes pueden ser entrenados para responder a las órdenes verbales de sus dueños. </a:t>
            </a:r>
            <a:r>
              <a:rPr lang="es-ES_tradnl" sz="1200" i="1" kern="1200" dirty="0">
                <a:solidFill>
                  <a:schemeClr val="tx1"/>
                </a:solidFill>
                <a:effectLst/>
                <a:latin typeface="+mn-lt"/>
                <a:ea typeface="+mn-ea"/>
                <a:cs typeface="+mn-cs"/>
              </a:rPr>
              <a:t>(Verdadero. En cada lugar y cultura se usan diversas exclamaciones a modo de órdenes que los bueyes obedecen)</a:t>
            </a:r>
            <a:r>
              <a:rPr lang="es-ES_tradnl" sz="1200" kern="1200" dirty="0">
                <a:solidFill>
                  <a:schemeClr val="tx1"/>
                </a:solidFill>
                <a:effectLst/>
                <a:latin typeface="+mn-lt"/>
                <a:ea typeface="+mn-ea"/>
                <a:cs typeface="+mn-cs"/>
              </a:rPr>
              <a:t>. </a:t>
            </a:r>
          </a:p>
          <a:p>
            <a:r>
              <a:rPr lang="es-ES_tradnl" sz="1200" kern="1200" dirty="0">
                <a:solidFill>
                  <a:schemeClr val="tx1"/>
                </a:solidFill>
                <a:effectLst/>
                <a:latin typeface="+mn-lt"/>
                <a:ea typeface="+mn-ea"/>
                <a:cs typeface="+mn-cs"/>
              </a:rPr>
              <a:t>• Los bueyes necesitan herraduras como los caballos, pero el herrero les pone ocho herraduras en lugar de cuatro. </a:t>
            </a:r>
            <a:r>
              <a:rPr lang="es-ES_tradnl" sz="1200" i="1" kern="1200" dirty="0">
                <a:solidFill>
                  <a:schemeClr val="tx1"/>
                </a:solidFill>
                <a:effectLst/>
                <a:latin typeface="+mn-lt"/>
                <a:ea typeface="+mn-ea"/>
                <a:cs typeface="+mn-cs"/>
              </a:rPr>
              <a:t>(Verdadero. A diferencia de los caballos, los bueyes tienen pezuñas hendidas, por lo que necesitan dos herraduras por pata)</a:t>
            </a:r>
            <a:r>
              <a:rPr lang="es-ES_tradnl" sz="1200" kern="1200" dirty="0">
                <a:solidFill>
                  <a:schemeClr val="tx1"/>
                </a:solidFill>
                <a:effectLst/>
                <a:latin typeface="+mn-lt"/>
                <a:ea typeface="+mn-ea"/>
                <a:cs typeface="+mn-cs"/>
              </a:rPr>
              <a:t>. </a:t>
            </a:r>
          </a:p>
          <a:p>
            <a:endParaRPr lang="es-ES_tradnl" sz="1200" kern="1200" dirty="0">
              <a:solidFill>
                <a:schemeClr val="tx1"/>
              </a:solidFill>
              <a:effectLst/>
              <a:latin typeface="+mn-lt"/>
              <a:ea typeface="+mn-ea"/>
              <a:cs typeface="+mn-cs"/>
            </a:endParaRPr>
          </a:p>
          <a:p>
            <a:r>
              <a:rPr lang="es-ES_tradnl" sz="1200" b="1" i="1" kern="1200" dirty="0">
                <a:solidFill>
                  <a:schemeClr val="tx1"/>
                </a:solidFill>
                <a:effectLst/>
                <a:latin typeface="+mn-lt"/>
                <a:ea typeface="+mn-ea"/>
                <a:cs typeface="+mn-cs"/>
              </a:rPr>
              <a:t>Diga:</a:t>
            </a:r>
            <a:r>
              <a:rPr lang="es-ES_tradnl" sz="1200" kern="1200" dirty="0">
                <a:solidFill>
                  <a:schemeClr val="tx1"/>
                </a:solidFill>
                <a:effectLst/>
                <a:latin typeface="+mn-lt"/>
                <a:ea typeface="+mn-ea"/>
                <a:cs typeface="+mn-cs"/>
              </a:rPr>
              <a:t> Hay ocho palabras hebreas para «vaca» en el Antiguo Testamento, lo que indica su importancia en la cultura israelita. El ganado no solo podía producir leche, carne y cuero, sino que su trabajo lo convertía en un bien muy valioso.</a:t>
            </a:r>
          </a:p>
          <a:p>
            <a:endParaRPr lang="es-ES_tradnl"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a:t>
            </a:fld>
            <a:endParaRPr lang="en-US"/>
          </a:p>
        </p:txBody>
      </p:sp>
    </p:spTree>
    <p:extLst>
      <p:ext uri="{BB962C8B-B14F-4D97-AF65-F5344CB8AC3E}">
        <p14:creationId xmlns:p14="http://schemas.microsoft.com/office/powerpoint/2010/main" val="8430081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C792B1-C8E7-495C-2761-6192F3EFC45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0281892-44F6-0046-FF6D-A9D2BD5A82C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D6702F8-CDE9-9F33-43F1-212991D57E55}"/>
              </a:ext>
            </a:extLst>
          </p:cNvPr>
          <p:cNvSpPr>
            <a:spLocks noGrp="1"/>
          </p:cNvSpPr>
          <p:nvPr>
            <p:ph type="body" idx="1"/>
          </p:nvPr>
        </p:nvSpPr>
        <p:spPr/>
        <p:txBody>
          <a:bodyPr/>
          <a:lstStyle/>
          <a:p>
            <a:r>
              <a:rPr lang="en-US" b="1" dirty="0">
                <a:effectLst/>
                <a:latin typeface="Franklin Gothic Book" panose="020B0503020102020204" pitchFamily="34" charset="0"/>
              </a:rPr>
              <a:t>1 Reyes 19:20–21</a:t>
            </a:r>
          </a:p>
          <a:p>
            <a:endParaRPr lang="en-US" dirty="0">
              <a:effectLst/>
              <a:latin typeface="Franklin Gothic Book" panose="020B0503020102020204" pitchFamily="34" charset="0"/>
            </a:endParaRPr>
          </a:p>
          <a:p>
            <a:r>
              <a:rPr lang="es-ES_tradnl" sz="1200" b="1" i="0" kern="1200" baseline="30000" noProof="1">
                <a:solidFill>
                  <a:schemeClr val="tx1"/>
                </a:solidFill>
                <a:effectLst/>
                <a:latin typeface="+mn-lt"/>
                <a:ea typeface="+mn-ea"/>
                <a:cs typeface="+mn-cs"/>
              </a:rPr>
              <a:t>20 </a:t>
            </a:r>
            <a:r>
              <a:rPr lang="es-ES_tradnl" sz="1200" b="0" i="0" kern="1200" noProof="1">
                <a:solidFill>
                  <a:schemeClr val="tx1"/>
                </a:solidFill>
                <a:effectLst/>
                <a:latin typeface="+mn-lt"/>
                <a:ea typeface="+mn-ea"/>
                <a:cs typeface="+mn-cs"/>
              </a:rPr>
              <a:t>Entonces dejando él los bueyes, vino corriendo en pos de Elías, y dijo: Te ruego que me dejes besar a mi padre y a mi madre, y luego te seguiré. Y él le dijo: Ve, vuelve; ¿qué te he hecho yo? </a:t>
            </a:r>
            <a:r>
              <a:rPr lang="es-ES_tradnl" sz="1200" b="1" i="0" kern="1200" baseline="30000" noProof="1">
                <a:solidFill>
                  <a:schemeClr val="tx1"/>
                </a:solidFill>
                <a:effectLst/>
                <a:latin typeface="+mn-lt"/>
                <a:ea typeface="+mn-ea"/>
                <a:cs typeface="+mn-cs"/>
              </a:rPr>
              <a:t>21 </a:t>
            </a:r>
            <a:r>
              <a:rPr lang="es-ES_tradnl" sz="1200" b="0" i="0" kern="1200" noProof="1">
                <a:solidFill>
                  <a:schemeClr val="tx1"/>
                </a:solidFill>
                <a:effectLst/>
                <a:latin typeface="+mn-lt"/>
                <a:ea typeface="+mn-ea"/>
                <a:cs typeface="+mn-cs"/>
              </a:rPr>
              <a:t>Y se volvió, y tomó un par de bueyes y los mató, y con el arado de los bueyes coció la carne, y la dio al pueblo para que comiesen. Después se levantó y fue tras Elías, y le servía.</a:t>
            </a:r>
          </a:p>
        </p:txBody>
      </p:sp>
      <p:sp>
        <p:nvSpPr>
          <p:cNvPr id="4" name="Slide Number Placeholder 3">
            <a:extLst>
              <a:ext uri="{FF2B5EF4-FFF2-40B4-BE49-F238E27FC236}">
                <a16:creationId xmlns:a16="http://schemas.microsoft.com/office/drawing/2014/main" id="{9F245C66-EFAA-44DC-E83C-338139B44259}"/>
              </a:ext>
            </a:extLst>
          </p:cNvPr>
          <p:cNvSpPr>
            <a:spLocks noGrp="1"/>
          </p:cNvSpPr>
          <p:nvPr>
            <p:ph type="sldNum" sz="quarter" idx="5"/>
          </p:nvPr>
        </p:nvSpPr>
        <p:spPr/>
        <p:txBody>
          <a:bodyPr/>
          <a:lstStyle/>
          <a:p>
            <a:fld id="{CFD2866F-E367-5448-96E5-64EBF95C93C4}" type="slidenum">
              <a:rPr lang="en-US" smtClean="0"/>
              <a:t>10</a:t>
            </a:fld>
            <a:endParaRPr lang="en-US"/>
          </a:p>
        </p:txBody>
      </p:sp>
    </p:spTree>
    <p:extLst>
      <p:ext uri="{BB962C8B-B14F-4D97-AF65-F5344CB8AC3E}">
        <p14:creationId xmlns:p14="http://schemas.microsoft.com/office/powerpoint/2010/main" val="14238451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7031B8-EB99-ED84-0A0F-983E2D5A4DF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66BAE4A-65D8-66E9-B3AA-5D7A4AADA11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6FA8887-E859-653B-ECAF-267470F89442}"/>
              </a:ext>
            </a:extLst>
          </p:cNvPr>
          <p:cNvSpPr>
            <a:spLocks noGrp="1"/>
          </p:cNvSpPr>
          <p:nvPr>
            <p:ph type="body" idx="1"/>
          </p:nvPr>
        </p:nvSpPr>
        <p:spPr/>
        <p:txBody>
          <a:bodyPr/>
          <a:lstStyle/>
          <a:p>
            <a:r>
              <a:rPr lang="es-ES_tradnl" b="1" noProof="0" dirty="0">
                <a:solidFill>
                  <a:srgbClr val="141413"/>
                </a:solidFill>
                <a:effectLst/>
                <a:highlight>
                  <a:srgbClr val="00FFFF"/>
                </a:highlight>
                <a:latin typeface="Helvetica" pitchFamily="2" charset="0"/>
              </a:rPr>
              <a:t>Folleto—Recurso 3: Dejarlo todo atrás </a:t>
            </a:r>
            <a:r>
              <a:rPr lang="es-ES_tradnl" b="0" noProof="0" dirty="0">
                <a:solidFill>
                  <a:srgbClr val="141413"/>
                </a:solidFill>
                <a:effectLst/>
                <a:highlight>
                  <a:srgbClr val="00FFFF"/>
                </a:highlight>
                <a:latin typeface="Helvetica" pitchFamily="2" charset="0"/>
              </a:rPr>
              <a:t>(pg. 108, </a:t>
            </a:r>
            <a:r>
              <a:rPr lang="es-ES_tradnl" b="0" i="1" noProof="0" dirty="0">
                <a:solidFill>
                  <a:srgbClr val="141413"/>
                </a:solidFill>
                <a:effectLst/>
                <a:highlight>
                  <a:srgbClr val="00FFFF"/>
                </a:highlight>
                <a:latin typeface="Helvetica" pitchFamily="2" charset="0"/>
              </a:rPr>
              <a:t>Folleto de Ayudas y Recursos</a:t>
            </a:r>
            <a:r>
              <a:rPr lang="es-ES_tradnl" b="0" noProof="0" dirty="0">
                <a:solidFill>
                  <a:srgbClr val="141413"/>
                </a:solidFill>
                <a:effectLst/>
                <a:highlight>
                  <a:srgbClr val="00FFFF"/>
                </a:highlight>
                <a:latin typeface="Helvetica" pitchFamily="2" charset="0"/>
              </a:rPr>
              <a:t>)</a:t>
            </a:r>
          </a:p>
          <a:p>
            <a:endParaRPr lang="es-ES_tradnl" b="0" noProof="0" dirty="0">
              <a:solidFill>
                <a:srgbClr val="141413"/>
              </a:solidFill>
              <a:effectLst/>
              <a:highlight>
                <a:srgbClr val="00FFFF"/>
              </a:highlight>
              <a:latin typeface="Helvetica" pitchFamily="2" charset="0"/>
            </a:endParaRPr>
          </a:p>
          <a:p>
            <a:r>
              <a:rPr lang="es-ES_tradnl" sz="1200" kern="1200" noProof="1">
                <a:solidFill>
                  <a:schemeClr val="tx1"/>
                </a:solidFill>
                <a:effectLst/>
                <a:highlight>
                  <a:srgbClr val="00FFFF"/>
                </a:highlight>
                <a:latin typeface="+mn-lt"/>
                <a:ea typeface="+mn-ea"/>
                <a:cs typeface="+mn-cs"/>
              </a:rPr>
              <a:t>Los discípulos de Jesús deben estar dispuestos a dejar todo para seguirlo. </a:t>
            </a:r>
            <a:br>
              <a:rPr lang="es-ES_tradnl" sz="1200" kern="1200" noProof="1">
                <a:solidFill>
                  <a:schemeClr val="tx1"/>
                </a:solidFill>
                <a:effectLst/>
                <a:highlight>
                  <a:srgbClr val="00FFFF"/>
                </a:highlight>
                <a:latin typeface="+mn-lt"/>
                <a:ea typeface="+mn-ea"/>
                <a:cs typeface="+mn-cs"/>
              </a:rPr>
            </a:br>
            <a:r>
              <a:rPr lang="es-ES_tradnl" sz="1200" kern="1200" noProof="1">
                <a:solidFill>
                  <a:schemeClr val="tx1"/>
                </a:solidFill>
                <a:effectLst/>
                <a:highlight>
                  <a:srgbClr val="00FFFF"/>
                </a:highlight>
                <a:latin typeface="+mn-lt"/>
                <a:ea typeface="+mn-ea"/>
                <a:cs typeface="+mn-cs"/>
              </a:rPr>
              <a:t>Los alumnos repasarán las Escrituras y meditarán en los sacrificios necesarios para servir a Jesús.</a:t>
            </a:r>
          </a:p>
        </p:txBody>
      </p:sp>
      <p:sp>
        <p:nvSpPr>
          <p:cNvPr id="4" name="Slide Number Placeholder 3">
            <a:extLst>
              <a:ext uri="{FF2B5EF4-FFF2-40B4-BE49-F238E27FC236}">
                <a16:creationId xmlns:a16="http://schemas.microsoft.com/office/drawing/2014/main" id="{1A78BF8A-959E-77F2-4C8D-4F62BA4DD79A}"/>
              </a:ext>
            </a:extLst>
          </p:cNvPr>
          <p:cNvSpPr>
            <a:spLocks noGrp="1"/>
          </p:cNvSpPr>
          <p:nvPr>
            <p:ph type="sldNum" sz="quarter" idx="5"/>
          </p:nvPr>
        </p:nvSpPr>
        <p:spPr/>
        <p:txBody>
          <a:bodyPr/>
          <a:lstStyle/>
          <a:p>
            <a:fld id="{CFD2866F-E367-5448-96E5-64EBF95C93C4}" type="slidenum">
              <a:rPr lang="en-US" smtClean="0"/>
              <a:t>11</a:t>
            </a:fld>
            <a:endParaRPr lang="en-US"/>
          </a:p>
        </p:txBody>
      </p:sp>
    </p:spTree>
    <p:extLst>
      <p:ext uri="{BB962C8B-B14F-4D97-AF65-F5344CB8AC3E}">
        <p14:creationId xmlns:p14="http://schemas.microsoft.com/office/powerpoint/2010/main" val="18573003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1">
                <a:effectLst/>
                <a:latin typeface="Franklin Gothic Book" panose="020B0503020102020204" pitchFamily="34" charset="0"/>
              </a:rPr>
              <a:t>1 Corintios 9:4–10</a:t>
            </a:r>
          </a:p>
          <a:p>
            <a:endParaRPr lang="es-ES_tradnl" noProof="1">
              <a:effectLst/>
              <a:latin typeface="Franklin Gothic Book" panose="020B0503020102020204" pitchFamily="34" charset="0"/>
            </a:endParaRPr>
          </a:p>
          <a:p>
            <a:r>
              <a:rPr lang="es-ES_tradnl" sz="1200" b="1" i="0" kern="1200" baseline="30000" noProof="1">
                <a:solidFill>
                  <a:schemeClr val="tx1"/>
                </a:solidFill>
                <a:effectLst/>
                <a:latin typeface="+mn-lt"/>
                <a:ea typeface="+mn-ea"/>
                <a:cs typeface="+mn-cs"/>
              </a:rPr>
              <a:t>4 </a:t>
            </a:r>
            <a:r>
              <a:rPr lang="es-ES_tradnl" sz="1200" b="0" i="0" kern="1200" noProof="1">
                <a:solidFill>
                  <a:schemeClr val="tx1"/>
                </a:solidFill>
                <a:effectLst/>
                <a:latin typeface="+mn-lt"/>
                <a:ea typeface="+mn-ea"/>
                <a:cs typeface="+mn-cs"/>
              </a:rPr>
              <a:t>¿Acaso no tenemos derecho de comer y beber? </a:t>
            </a:r>
            <a:r>
              <a:rPr lang="es-ES_tradnl" sz="1200" b="1" i="0" kern="1200" baseline="30000" noProof="1">
                <a:solidFill>
                  <a:schemeClr val="tx1"/>
                </a:solidFill>
                <a:effectLst/>
                <a:latin typeface="+mn-lt"/>
                <a:ea typeface="+mn-ea"/>
                <a:cs typeface="+mn-cs"/>
              </a:rPr>
              <a:t>5 </a:t>
            </a:r>
            <a:r>
              <a:rPr lang="es-ES_tradnl" sz="1200" b="0" i="0" kern="1200" noProof="1">
                <a:solidFill>
                  <a:schemeClr val="tx1"/>
                </a:solidFill>
                <a:effectLst/>
                <a:latin typeface="+mn-lt"/>
                <a:ea typeface="+mn-ea"/>
                <a:cs typeface="+mn-cs"/>
              </a:rPr>
              <a:t>¿No tenemos derecho de traer con nosotros una hermana por mujer como también los otros apóstoles, y los hermanos del Señor, y Cefas? </a:t>
            </a:r>
            <a:r>
              <a:rPr lang="es-ES_tradnl" sz="1200" b="1" i="0" kern="1200" baseline="30000" noProof="1">
                <a:solidFill>
                  <a:schemeClr val="tx1"/>
                </a:solidFill>
                <a:effectLst/>
                <a:latin typeface="+mn-lt"/>
                <a:ea typeface="+mn-ea"/>
                <a:cs typeface="+mn-cs"/>
              </a:rPr>
              <a:t>6 </a:t>
            </a:r>
            <a:r>
              <a:rPr lang="es-ES_tradnl" sz="1200" b="0" i="0" kern="1200" noProof="1">
                <a:solidFill>
                  <a:schemeClr val="tx1"/>
                </a:solidFill>
                <a:effectLst/>
                <a:latin typeface="+mn-lt"/>
                <a:ea typeface="+mn-ea"/>
                <a:cs typeface="+mn-cs"/>
              </a:rPr>
              <a:t>¿O solo yo y Bernabé no tenemos derecho de no trabajar? </a:t>
            </a:r>
            <a:r>
              <a:rPr lang="es-ES_tradnl" sz="1200" b="1" i="0" kern="1200" baseline="30000" noProof="1">
                <a:solidFill>
                  <a:schemeClr val="tx1"/>
                </a:solidFill>
                <a:effectLst/>
                <a:latin typeface="+mn-lt"/>
                <a:ea typeface="+mn-ea"/>
                <a:cs typeface="+mn-cs"/>
              </a:rPr>
              <a:t>7 </a:t>
            </a:r>
            <a:r>
              <a:rPr lang="es-ES_tradnl" sz="1200" b="0" i="0" kern="1200" noProof="1">
                <a:solidFill>
                  <a:schemeClr val="tx1"/>
                </a:solidFill>
                <a:effectLst/>
                <a:latin typeface="+mn-lt"/>
                <a:ea typeface="+mn-ea"/>
                <a:cs typeface="+mn-cs"/>
              </a:rPr>
              <a:t>¿Quién fue jamás soldado a sus propias expensas? ¿Quién planta viña y no come de su fruto? ¿O quién apacienta el rebaño y no toma de la leche del rebaño?</a:t>
            </a:r>
          </a:p>
          <a:p>
            <a:r>
              <a:rPr lang="es-ES_tradnl" sz="1200" b="1" i="0" kern="1200" baseline="30000" noProof="1">
                <a:solidFill>
                  <a:schemeClr val="tx1"/>
                </a:solidFill>
                <a:effectLst/>
                <a:latin typeface="+mn-lt"/>
                <a:ea typeface="+mn-ea"/>
                <a:cs typeface="+mn-cs"/>
              </a:rPr>
              <a:t>8 </a:t>
            </a:r>
            <a:r>
              <a:rPr lang="es-ES_tradnl" sz="1200" b="0" i="0" kern="1200" noProof="1">
                <a:solidFill>
                  <a:schemeClr val="tx1"/>
                </a:solidFill>
                <a:effectLst/>
                <a:latin typeface="+mn-lt"/>
                <a:ea typeface="+mn-ea"/>
                <a:cs typeface="+mn-cs"/>
              </a:rPr>
              <a:t>¿Digo esto solo como hombre? ¿No dice esto también la ley? </a:t>
            </a:r>
            <a:r>
              <a:rPr lang="es-ES_tradnl" sz="1200" b="1" i="0" kern="1200" baseline="30000" noProof="1">
                <a:solidFill>
                  <a:schemeClr val="tx1"/>
                </a:solidFill>
                <a:effectLst/>
                <a:latin typeface="+mn-lt"/>
                <a:ea typeface="+mn-ea"/>
                <a:cs typeface="+mn-cs"/>
              </a:rPr>
              <a:t>9 </a:t>
            </a:r>
            <a:r>
              <a:rPr lang="es-ES_tradnl" sz="1200" b="0" i="0" kern="1200" noProof="1">
                <a:solidFill>
                  <a:schemeClr val="tx1"/>
                </a:solidFill>
                <a:effectLst/>
                <a:latin typeface="+mn-lt"/>
                <a:ea typeface="+mn-ea"/>
                <a:cs typeface="+mn-cs"/>
              </a:rPr>
              <a:t>Porque en la ley de Moisés está escrito: No pondrás bozal al buey que trilla. ¿Tiene Dios cuidado de los bueyes, </a:t>
            </a:r>
            <a:r>
              <a:rPr lang="es-ES_tradnl" sz="1200" b="1" i="0" kern="1200" baseline="30000" noProof="1">
                <a:solidFill>
                  <a:schemeClr val="tx1"/>
                </a:solidFill>
                <a:effectLst/>
                <a:latin typeface="+mn-lt"/>
                <a:ea typeface="+mn-ea"/>
                <a:cs typeface="+mn-cs"/>
              </a:rPr>
              <a:t>10 </a:t>
            </a:r>
            <a:r>
              <a:rPr lang="es-ES_tradnl" sz="1200" b="0" i="0" kern="1200" noProof="1">
                <a:solidFill>
                  <a:schemeClr val="tx1"/>
                </a:solidFill>
                <a:effectLst/>
                <a:latin typeface="+mn-lt"/>
                <a:ea typeface="+mn-ea"/>
                <a:cs typeface="+mn-cs"/>
              </a:rPr>
              <a:t>o lo dice enteramente por nosotros? Pues por nosotros se escribió; porque con esperanza debe arar el que ara, y el que trilla, con esperanza de recibir del fruto.</a:t>
            </a:r>
          </a:p>
        </p:txBody>
      </p:sp>
      <p:sp>
        <p:nvSpPr>
          <p:cNvPr id="4" name="Slide Number Placeholder 3"/>
          <p:cNvSpPr>
            <a:spLocks noGrp="1"/>
          </p:cNvSpPr>
          <p:nvPr>
            <p:ph type="sldNum" sz="quarter" idx="5"/>
          </p:nvPr>
        </p:nvSpPr>
        <p:spPr/>
        <p:txBody>
          <a:bodyPr/>
          <a:lstStyle/>
          <a:p>
            <a:fld id="{CFD2866F-E367-5448-96E5-64EBF95C93C4}" type="slidenum">
              <a:rPr lang="en-US" smtClean="0"/>
              <a:t>12</a:t>
            </a:fld>
            <a:endParaRPr lang="en-US"/>
          </a:p>
        </p:txBody>
      </p:sp>
    </p:spTree>
    <p:extLst>
      <p:ext uri="{BB962C8B-B14F-4D97-AF65-F5344CB8AC3E}">
        <p14:creationId xmlns:p14="http://schemas.microsoft.com/office/powerpoint/2010/main" val="2051133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effectLst/>
              <a:latin typeface="Franklin Gothic Medium" panose="020B06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13</a:t>
            </a:fld>
            <a:endParaRPr lang="en-US"/>
          </a:p>
        </p:txBody>
      </p:sp>
    </p:spTree>
    <p:extLst>
      <p:ext uri="{BB962C8B-B14F-4D97-AF65-F5344CB8AC3E}">
        <p14:creationId xmlns:p14="http://schemas.microsoft.com/office/powerpoint/2010/main" val="4310922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514850"/>
          </a:xfrm>
        </p:spPr>
        <p:txBody>
          <a:bodyPr/>
          <a:lstStyle/>
          <a:p>
            <a:r>
              <a:rPr lang="es-ES_tradnl" b="1" noProof="1">
                <a:effectLst/>
                <a:latin typeface="Franklin Gothic Book" panose="020B0503020102020204" pitchFamily="34" charset="0"/>
              </a:rPr>
              <a:t>1 Corintios 9:11–14</a:t>
            </a:r>
          </a:p>
          <a:p>
            <a:endParaRPr lang="es-ES_tradnl" noProof="1">
              <a:effectLst/>
              <a:latin typeface="Franklin Gothic Book" panose="020B0503020102020204" pitchFamily="34" charset="0"/>
            </a:endParaRPr>
          </a:p>
          <a:p>
            <a:r>
              <a:rPr lang="es-ES_tradnl" sz="1200" b="1" i="0" kern="1200" baseline="30000" noProof="1">
                <a:solidFill>
                  <a:schemeClr val="tx1"/>
                </a:solidFill>
                <a:effectLst/>
                <a:latin typeface="+mn-lt"/>
                <a:ea typeface="+mn-ea"/>
                <a:cs typeface="+mn-cs"/>
              </a:rPr>
              <a:t>11 </a:t>
            </a:r>
            <a:r>
              <a:rPr lang="es-ES_tradnl" sz="1200" b="0" i="0" kern="1200" noProof="1">
                <a:solidFill>
                  <a:schemeClr val="tx1"/>
                </a:solidFill>
                <a:effectLst/>
                <a:latin typeface="+mn-lt"/>
                <a:ea typeface="+mn-ea"/>
                <a:cs typeface="+mn-cs"/>
              </a:rPr>
              <a:t>Si nosotros sembramos entre vosotros lo espiritual, ¿es gran cosa si segáremos de vosotros lo material? </a:t>
            </a:r>
            <a:r>
              <a:rPr lang="es-ES_tradnl" sz="1200" b="1" i="0" kern="1200" baseline="30000" noProof="1">
                <a:solidFill>
                  <a:schemeClr val="tx1"/>
                </a:solidFill>
                <a:effectLst/>
                <a:latin typeface="+mn-lt"/>
                <a:ea typeface="+mn-ea"/>
                <a:cs typeface="+mn-cs"/>
              </a:rPr>
              <a:t>12 </a:t>
            </a:r>
            <a:r>
              <a:rPr lang="es-ES_tradnl" sz="1200" b="0" i="0" kern="1200" noProof="1">
                <a:solidFill>
                  <a:schemeClr val="tx1"/>
                </a:solidFill>
                <a:effectLst/>
                <a:latin typeface="+mn-lt"/>
                <a:ea typeface="+mn-ea"/>
                <a:cs typeface="+mn-cs"/>
              </a:rPr>
              <a:t>Si otros participan de este derecho sobre vosotros, ¿cuánto más nosotros?</a:t>
            </a:r>
          </a:p>
          <a:p>
            <a:r>
              <a:rPr lang="es-ES_tradnl" sz="1200" b="0" i="0" kern="1200" noProof="1">
                <a:solidFill>
                  <a:schemeClr val="tx1"/>
                </a:solidFill>
                <a:effectLst/>
                <a:latin typeface="+mn-lt"/>
                <a:ea typeface="+mn-ea"/>
                <a:cs typeface="+mn-cs"/>
              </a:rPr>
              <a:t>Pero no hemos usado de este derecho, sino que lo soportamos todo, por no poner ningún obstáculo al evangelio de Cristo. </a:t>
            </a:r>
            <a:r>
              <a:rPr lang="es-ES_tradnl" sz="1200" b="1" i="0" kern="1200" baseline="30000" noProof="1">
                <a:solidFill>
                  <a:schemeClr val="tx1"/>
                </a:solidFill>
                <a:effectLst/>
                <a:latin typeface="+mn-lt"/>
                <a:ea typeface="+mn-ea"/>
                <a:cs typeface="+mn-cs"/>
              </a:rPr>
              <a:t>13 </a:t>
            </a:r>
            <a:r>
              <a:rPr lang="es-ES_tradnl" sz="1200" b="0" i="0" kern="1200" noProof="1">
                <a:solidFill>
                  <a:schemeClr val="tx1"/>
                </a:solidFill>
                <a:effectLst/>
                <a:latin typeface="+mn-lt"/>
                <a:ea typeface="+mn-ea"/>
                <a:cs typeface="+mn-cs"/>
              </a:rPr>
              <a:t>¿No sabéis que los que trabajan en las cosas sagradas, comen del templo, y que los que sirven al altar, del altar participan? </a:t>
            </a:r>
            <a:r>
              <a:rPr lang="es-ES_tradnl" sz="1200" b="1" i="0" kern="1200" baseline="30000" noProof="1">
                <a:solidFill>
                  <a:schemeClr val="tx1"/>
                </a:solidFill>
                <a:effectLst/>
                <a:latin typeface="+mn-lt"/>
                <a:ea typeface="+mn-ea"/>
                <a:cs typeface="+mn-cs"/>
              </a:rPr>
              <a:t>14 </a:t>
            </a:r>
            <a:r>
              <a:rPr lang="es-ES_tradnl" sz="1200" b="0" i="0" kern="1200" noProof="1">
                <a:solidFill>
                  <a:schemeClr val="tx1"/>
                </a:solidFill>
                <a:effectLst/>
                <a:latin typeface="+mn-lt"/>
                <a:ea typeface="+mn-ea"/>
                <a:cs typeface="+mn-cs"/>
              </a:rPr>
              <a:t>Así también ordenó el Señor a los que anuncian el evangelio, que vivan del evangelio.</a:t>
            </a:r>
          </a:p>
        </p:txBody>
      </p:sp>
      <p:sp>
        <p:nvSpPr>
          <p:cNvPr id="4" name="Slide Number Placeholder 3"/>
          <p:cNvSpPr>
            <a:spLocks noGrp="1"/>
          </p:cNvSpPr>
          <p:nvPr>
            <p:ph type="sldNum" sz="quarter" idx="5"/>
          </p:nvPr>
        </p:nvSpPr>
        <p:spPr/>
        <p:txBody>
          <a:bodyPr/>
          <a:lstStyle/>
          <a:p>
            <a:fld id="{CFD2866F-E367-5448-96E5-64EBF95C93C4}" type="slidenum">
              <a:rPr lang="en-US" smtClean="0"/>
              <a:t>14</a:t>
            </a:fld>
            <a:endParaRPr lang="en-US"/>
          </a:p>
        </p:txBody>
      </p:sp>
    </p:spTree>
    <p:extLst>
      <p:ext uri="{BB962C8B-B14F-4D97-AF65-F5344CB8AC3E}">
        <p14:creationId xmlns:p14="http://schemas.microsoft.com/office/powerpoint/2010/main" val="28350051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effectLst/>
              <a:latin typeface="Times"/>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15</a:t>
            </a:fld>
            <a:endParaRPr lang="en-US"/>
          </a:p>
        </p:txBody>
      </p:sp>
    </p:spTree>
    <p:extLst>
      <p:ext uri="{BB962C8B-B14F-4D97-AF65-F5344CB8AC3E}">
        <p14:creationId xmlns:p14="http://schemas.microsoft.com/office/powerpoint/2010/main" val="6441790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t>¿QUÉ NOS DICE DIOS?</a:t>
            </a:r>
          </a:p>
          <a:p>
            <a:endParaRPr lang="es-ES_tradnl" b="1" dirty="0">
              <a:effectLst/>
              <a:latin typeface="Times"/>
            </a:endParaRPr>
          </a:p>
          <a:p>
            <a:r>
              <a:rPr lang="es-ES_tradnl" sz="1200" kern="1200" dirty="0">
                <a:solidFill>
                  <a:schemeClr val="tx1"/>
                </a:solidFill>
                <a:effectLst/>
                <a:latin typeface="+mn-lt"/>
                <a:ea typeface="+mn-ea"/>
                <a:cs typeface="+mn-cs"/>
              </a:rPr>
              <a:t>En la Biblia, los bueyes aparecen como posesión, ofrendas de sacrificio o animales dedicados al trabajo. Al igual que los burros, los bueyes no son especialmente honorables ni impresionantes, pero son fuertes y útiles, e ilustran varios principios espirituales. Representan el sacrificio que cada uno de nosotros debe realizar al adorar a Dios, respondiendo a su llamado y apoyando a los ministros que Él ha designado. Nos recuerdan que no debemos presentar al Señor ofrendas que no nos hayan costado nada (2 Samuel 24:24), sino ofrecernos nosotros mismos a Dios «en sacrificio vivo y santo» (Romanos 12:1).</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_tradnl" dirty="0">
              <a:effectLst/>
              <a:latin typeface="Franklin Gothic Medium" panose="020B06030201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ES_tradnl" dirty="0">
              <a:effectLst/>
              <a:latin typeface="Franklin Gothic Medium" panose="020B06030201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ES_tradnl" dirty="0">
              <a:effectLst/>
              <a:latin typeface="Franklin Gothic Medium" panose="020B0603020102020204" pitchFamily="34" charset="0"/>
            </a:endParaRPr>
          </a:p>
          <a:p>
            <a:r>
              <a:rPr lang="es-ES_tradnl" b="1" noProof="0" dirty="0">
                <a:solidFill>
                  <a:srgbClr val="141413"/>
                </a:solidFill>
                <a:effectLst/>
                <a:highlight>
                  <a:srgbClr val="00FFFF"/>
                </a:highlight>
                <a:latin typeface="Helvetica" pitchFamily="2" charset="0"/>
              </a:rPr>
              <a:t>Folleto—Recurso 4: Meditación sobre Romanos 12:1,2 </a:t>
            </a:r>
            <a:r>
              <a:rPr lang="es-ES_tradnl" b="0" noProof="0" dirty="0">
                <a:solidFill>
                  <a:srgbClr val="141413"/>
                </a:solidFill>
                <a:effectLst/>
                <a:highlight>
                  <a:srgbClr val="00FFFF"/>
                </a:highlight>
                <a:latin typeface="Helvetica" pitchFamily="2" charset="0"/>
              </a:rPr>
              <a:t>(pg. 109, </a:t>
            </a:r>
            <a:r>
              <a:rPr lang="es-ES_tradnl" b="0" i="1" noProof="0" dirty="0">
                <a:solidFill>
                  <a:srgbClr val="141413"/>
                </a:solidFill>
                <a:effectLst/>
                <a:highlight>
                  <a:srgbClr val="00FFFF"/>
                </a:highlight>
                <a:latin typeface="Helvetica" pitchFamily="2" charset="0"/>
              </a:rPr>
              <a:t>Folleto de Ayudas y Recursos</a:t>
            </a:r>
            <a:r>
              <a:rPr lang="es-ES_tradnl" b="0" noProof="0" dirty="0">
                <a:solidFill>
                  <a:srgbClr val="141413"/>
                </a:solidFill>
                <a:effectLst/>
                <a:highlight>
                  <a:srgbClr val="00FFFF"/>
                </a:highlight>
                <a:latin typeface="Helvetica" pitchFamily="2" charset="0"/>
              </a:rPr>
              <a:t>)</a:t>
            </a:r>
          </a:p>
          <a:p>
            <a:endParaRPr lang="es-ES_tradnl" b="0" noProof="0" dirty="0">
              <a:solidFill>
                <a:srgbClr val="141413"/>
              </a:solidFill>
              <a:effectLst/>
              <a:highlight>
                <a:srgbClr val="00FFFF"/>
              </a:highlight>
              <a:latin typeface="Helvetica" pitchFamily="2" charset="0"/>
            </a:endParaRPr>
          </a:p>
          <a:p>
            <a:r>
              <a:rPr lang="es-ES_tradnl" sz="1200" kern="1200" dirty="0">
                <a:solidFill>
                  <a:schemeClr val="tx1"/>
                </a:solidFill>
                <a:effectLst/>
                <a:highlight>
                  <a:srgbClr val="00FFFF"/>
                </a:highlight>
                <a:latin typeface="+mn-lt"/>
                <a:ea typeface="+mn-ea"/>
                <a:cs typeface="+mn-cs"/>
              </a:rPr>
              <a:t>Anime a los alumnos a dedicar tiempo a orar y meditar en este poderoso pasaje. Esta hoja de trabajo es adecuada como guía para devocionales personales.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_tradnl" dirty="0">
              <a:effectLst/>
              <a:latin typeface="Franklin Gothic Medium" panose="020B06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16</a:t>
            </a:fld>
            <a:endParaRPr lang="en-US"/>
          </a:p>
        </p:txBody>
      </p:sp>
    </p:spTree>
    <p:extLst>
      <p:ext uri="{BB962C8B-B14F-4D97-AF65-F5344CB8AC3E}">
        <p14:creationId xmlns:p14="http://schemas.microsoft.com/office/powerpoint/2010/main" val="26108401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17</a:t>
            </a:fld>
            <a:endParaRPr lang="en-US"/>
          </a:p>
        </p:txBody>
      </p:sp>
    </p:spTree>
    <p:extLst>
      <p:ext uri="{BB962C8B-B14F-4D97-AF65-F5344CB8AC3E}">
        <p14:creationId xmlns:p14="http://schemas.microsoft.com/office/powerpoint/2010/main" val="348270070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D2866F-E367-5448-96E5-64EBF95C93C4}" type="slidenum">
              <a:rPr lang="en-US" smtClean="0"/>
              <a:t>18</a:t>
            </a:fld>
            <a:endParaRPr lang="en-US"/>
          </a:p>
        </p:txBody>
      </p:sp>
    </p:spTree>
    <p:extLst>
      <p:ext uri="{BB962C8B-B14F-4D97-AF65-F5344CB8AC3E}">
        <p14:creationId xmlns:p14="http://schemas.microsoft.com/office/powerpoint/2010/main" val="19834829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_tradnl" noProof="1">
                <a:effectLst/>
                <a:highlight>
                  <a:srgbClr val="00FFFF"/>
                </a:highlight>
                <a:latin typeface="Franklin Gothic Medium" panose="020B0603020102020204" pitchFamily="34" charset="0"/>
              </a:rPr>
              <a:t>Use esta transparencia en blanco para agregar su propio contenido.</a:t>
            </a:r>
            <a:endParaRPr lang="es-ES_tradnl" noProof="1">
              <a:highlight>
                <a:srgbClr val="00FFFF"/>
              </a:highlight>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19</a:t>
            </a:fld>
            <a:endParaRPr lang="en-US"/>
          </a:p>
        </p:txBody>
      </p:sp>
    </p:spTree>
    <p:extLst>
      <p:ext uri="{BB962C8B-B14F-4D97-AF65-F5344CB8AC3E}">
        <p14:creationId xmlns:p14="http://schemas.microsoft.com/office/powerpoint/2010/main" val="10245726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t>Texto para el estudio: </a:t>
            </a:r>
            <a:r>
              <a:rPr lang="es-ES_tradnl" sz="1200" kern="1200" dirty="0">
                <a:solidFill>
                  <a:schemeClr val="tx1"/>
                </a:solidFill>
                <a:effectLst/>
                <a:latin typeface="+mn-lt"/>
                <a:ea typeface="+mn-ea"/>
                <a:cs typeface="+mn-cs"/>
              </a:rPr>
              <a:t>2 Samuel 24:1–25; 1 Reyes 19:9–21; 2 Crónicas 5:1–14; Proverbios 14:4; 1 Corintios 9:4–14</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_tradnl" b="0" noProof="0" dirty="0"/>
          </a:p>
          <a:p>
            <a:r>
              <a:rPr lang="es-ES_tradnl" b="1" noProof="0" dirty="0"/>
              <a:t>Metas de la enseñanza:</a:t>
            </a:r>
          </a:p>
          <a:p>
            <a:pPr marL="685800" lvl="1" indent="-228600">
              <a:buFont typeface="+mj-lt"/>
              <a:buAutoNum type="arabicPeriod"/>
            </a:pPr>
            <a:r>
              <a:rPr lang="es-ES_tradnl" sz="1200" kern="1200" dirty="0">
                <a:solidFill>
                  <a:schemeClr val="tx1"/>
                </a:solidFill>
                <a:effectLst/>
                <a:latin typeface="+mn-lt"/>
                <a:ea typeface="+mn-ea"/>
                <a:cs typeface="+mn-cs"/>
              </a:rPr>
              <a:t>Los alumnos reconocerán que Dios merece el sacrificio más costoso.</a:t>
            </a:r>
          </a:p>
          <a:p>
            <a:pPr marL="685800" lvl="1" indent="-228600">
              <a:buFont typeface="+mj-lt"/>
              <a:buAutoNum type="arabicPeriod"/>
            </a:pPr>
            <a:r>
              <a:rPr lang="es-ES_tradnl" sz="1200" kern="1200" dirty="0">
                <a:solidFill>
                  <a:schemeClr val="tx1"/>
                </a:solidFill>
                <a:effectLst/>
                <a:latin typeface="+mn-lt"/>
                <a:ea typeface="+mn-ea"/>
                <a:cs typeface="+mn-cs"/>
              </a:rPr>
              <a:t>Los alumnos entregarán todo lo necesario para responder al llamado de Dios. </a:t>
            </a:r>
          </a:p>
          <a:p>
            <a:pPr marL="685800" lvl="1" indent="-228600">
              <a:buFont typeface="+mj-lt"/>
              <a:buAutoNum type="arabicPeriod"/>
            </a:pPr>
            <a:r>
              <a:rPr lang="es-ES_tradnl" sz="1200" kern="1200" dirty="0">
                <a:solidFill>
                  <a:schemeClr val="tx1"/>
                </a:solidFill>
                <a:effectLst/>
                <a:latin typeface="+mn-lt"/>
                <a:ea typeface="+mn-ea"/>
                <a:cs typeface="+mn-cs"/>
              </a:rPr>
              <a:t>Los alumnos apoyarán a sus pastores o líderes espirituales en obediencia a Dios. </a:t>
            </a:r>
          </a:p>
        </p:txBody>
      </p:sp>
      <p:sp>
        <p:nvSpPr>
          <p:cNvPr id="4" name="Slide Number Placeholder 3"/>
          <p:cNvSpPr>
            <a:spLocks noGrp="1"/>
          </p:cNvSpPr>
          <p:nvPr>
            <p:ph type="sldNum" sz="quarter" idx="5"/>
          </p:nvPr>
        </p:nvSpPr>
        <p:spPr/>
        <p:txBody>
          <a:bodyPr/>
          <a:lstStyle/>
          <a:p>
            <a:fld id="{CFD2866F-E367-5448-96E5-64EBF95C93C4}" type="slidenum">
              <a:rPr lang="en-US" smtClean="0"/>
              <a:t>2</a:t>
            </a:fld>
            <a:endParaRPr lang="en-US"/>
          </a:p>
        </p:txBody>
      </p:sp>
    </p:spTree>
    <p:extLst>
      <p:ext uri="{BB962C8B-B14F-4D97-AF65-F5344CB8AC3E}">
        <p14:creationId xmlns:p14="http://schemas.microsoft.com/office/powerpoint/2010/main" val="39174716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solidFill>
                  <a:srgbClr val="141413"/>
                </a:solidFill>
                <a:effectLst/>
                <a:highlight>
                  <a:srgbClr val="00FFFF"/>
                </a:highlight>
                <a:latin typeface="Helvetica" pitchFamily="2" charset="0"/>
              </a:rPr>
              <a:t>Folleto—Recurso 1: El ganado en la Biblia </a:t>
            </a:r>
            <a:r>
              <a:rPr lang="es-ES_tradnl" b="0" noProof="0" dirty="0">
                <a:solidFill>
                  <a:srgbClr val="141413"/>
                </a:solidFill>
                <a:effectLst/>
                <a:highlight>
                  <a:srgbClr val="00FFFF"/>
                </a:highlight>
                <a:latin typeface="Helvetica" pitchFamily="2" charset="0"/>
              </a:rPr>
              <a:t>(pg. 106, </a:t>
            </a:r>
            <a:r>
              <a:rPr lang="es-ES_tradnl" b="0" i="1" noProof="0" dirty="0">
                <a:solidFill>
                  <a:srgbClr val="141413"/>
                </a:solidFill>
                <a:effectLst/>
                <a:highlight>
                  <a:srgbClr val="00FFFF"/>
                </a:highlight>
                <a:latin typeface="Helvetica" pitchFamily="2" charset="0"/>
              </a:rPr>
              <a:t>Folleto de Ayudas y Recursos</a:t>
            </a:r>
            <a:r>
              <a:rPr lang="es-ES_tradnl" b="0" noProof="0" dirty="0">
                <a:solidFill>
                  <a:srgbClr val="141413"/>
                </a:solidFill>
                <a:effectLst/>
                <a:highlight>
                  <a:srgbClr val="00FFFF"/>
                </a:highlight>
                <a:latin typeface="Helvetica" pitchFamily="2" charset="0"/>
              </a:rPr>
              <a:t>)</a:t>
            </a:r>
          </a:p>
          <a:p>
            <a:endParaRPr lang="es-ES_tradnl" b="0" noProof="0" dirty="0">
              <a:solidFill>
                <a:srgbClr val="141413"/>
              </a:solidFill>
              <a:effectLst/>
              <a:highlight>
                <a:srgbClr val="00FFFF"/>
              </a:highlight>
              <a:latin typeface="Helvetica" pitchFamily="2" charset="0"/>
            </a:endParaRPr>
          </a:p>
          <a:p>
            <a:r>
              <a:rPr lang="es-ES_tradnl" sz="1200" kern="1200" noProof="1">
                <a:solidFill>
                  <a:schemeClr val="tx1"/>
                </a:solidFill>
                <a:effectLst/>
                <a:highlight>
                  <a:srgbClr val="00FFFF"/>
                </a:highlight>
                <a:latin typeface="+mn-lt"/>
                <a:ea typeface="+mn-ea"/>
                <a:cs typeface="+mn-cs"/>
              </a:rPr>
              <a:t>Los alumnos aprenderán detalles sobre los bueyes y otro tipo de ganado que se menciona en la Biblia.</a:t>
            </a:r>
          </a:p>
        </p:txBody>
      </p:sp>
      <p:sp>
        <p:nvSpPr>
          <p:cNvPr id="4" name="Slide Number Placeholder 3"/>
          <p:cNvSpPr>
            <a:spLocks noGrp="1"/>
          </p:cNvSpPr>
          <p:nvPr>
            <p:ph type="sldNum" sz="quarter" idx="5"/>
          </p:nvPr>
        </p:nvSpPr>
        <p:spPr/>
        <p:txBody>
          <a:bodyPr/>
          <a:lstStyle/>
          <a:p>
            <a:fld id="{CFD2866F-E367-5448-96E5-64EBF95C93C4}" type="slidenum">
              <a:rPr lang="en-US" smtClean="0"/>
              <a:t>3</a:t>
            </a:fld>
            <a:endParaRPr lang="en-US"/>
          </a:p>
        </p:txBody>
      </p:sp>
    </p:spTree>
    <p:extLst>
      <p:ext uri="{BB962C8B-B14F-4D97-AF65-F5344CB8AC3E}">
        <p14:creationId xmlns:p14="http://schemas.microsoft.com/office/powerpoint/2010/main" val="2980236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2 Samuel 24:18–25</a:t>
            </a:r>
          </a:p>
          <a:p>
            <a:endParaRPr lang="en-US" dirty="0">
              <a:effectLst/>
              <a:latin typeface="Franklin Gothic Book" panose="020B0503020102020204" pitchFamily="34" charset="0"/>
            </a:endParaRPr>
          </a:p>
          <a:p>
            <a:r>
              <a:rPr lang="es-ES_tradnl" sz="1200" b="1" i="0" kern="1200" baseline="30000" noProof="1">
                <a:solidFill>
                  <a:schemeClr val="tx1"/>
                </a:solidFill>
                <a:effectLst/>
                <a:latin typeface="+mn-lt"/>
                <a:ea typeface="+mn-ea"/>
                <a:cs typeface="+mn-cs"/>
              </a:rPr>
              <a:t>18 </a:t>
            </a:r>
            <a:r>
              <a:rPr lang="es-ES_tradnl" sz="1200" b="0" i="0" kern="1200" noProof="1">
                <a:solidFill>
                  <a:schemeClr val="tx1"/>
                </a:solidFill>
                <a:effectLst/>
                <a:latin typeface="+mn-lt"/>
                <a:ea typeface="+mn-ea"/>
                <a:cs typeface="+mn-cs"/>
              </a:rPr>
              <a:t>Y Gad vino a David aquel día, y le dijo: Sube, y levanta un altar a Jehová en la era de Arauna jebuseo. </a:t>
            </a:r>
            <a:r>
              <a:rPr lang="es-ES_tradnl" sz="1200" b="1" i="0" kern="1200" baseline="30000" noProof="1">
                <a:solidFill>
                  <a:schemeClr val="tx1"/>
                </a:solidFill>
                <a:effectLst/>
                <a:latin typeface="+mn-lt"/>
                <a:ea typeface="+mn-ea"/>
                <a:cs typeface="+mn-cs"/>
              </a:rPr>
              <a:t>19 </a:t>
            </a:r>
            <a:r>
              <a:rPr lang="es-ES_tradnl" sz="1200" b="0" i="0" kern="1200" noProof="1">
                <a:solidFill>
                  <a:schemeClr val="tx1"/>
                </a:solidFill>
                <a:effectLst/>
                <a:latin typeface="+mn-lt"/>
                <a:ea typeface="+mn-ea"/>
                <a:cs typeface="+mn-cs"/>
              </a:rPr>
              <a:t>Subió David, conforme al dicho de Gad, según había mandado Jehová; </a:t>
            </a:r>
            <a:r>
              <a:rPr lang="es-ES_tradnl" sz="1200" b="1" i="0" kern="1200" baseline="30000" noProof="1">
                <a:solidFill>
                  <a:schemeClr val="tx1"/>
                </a:solidFill>
                <a:effectLst/>
                <a:latin typeface="+mn-lt"/>
                <a:ea typeface="+mn-ea"/>
                <a:cs typeface="+mn-cs"/>
              </a:rPr>
              <a:t>20 </a:t>
            </a:r>
            <a:r>
              <a:rPr lang="es-ES_tradnl" sz="1200" b="0" i="0" kern="1200" noProof="1">
                <a:solidFill>
                  <a:schemeClr val="tx1"/>
                </a:solidFill>
                <a:effectLst/>
                <a:latin typeface="+mn-lt"/>
                <a:ea typeface="+mn-ea"/>
                <a:cs typeface="+mn-cs"/>
              </a:rPr>
              <a:t>y Arauna miró, y vio al rey y a sus siervos que venían hacia él. Saliendo entonces Arauna, se inclinó delante del rey, rostro a tierra. </a:t>
            </a:r>
            <a:r>
              <a:rPr lang="es-ES_tradnl" sz="1200" b="1" i="0" kern="1200" baseline="30000" noProof="1">
                <a:solidFill>
                  <a:schemeClr val="tx1"/>
                </a:solidFill>
                <a:effectLst/>
                <a:latin typeface="+mn-lt"/>
                <a:ea typeface="+mn-ea"/>
                <a:cs typeface="+mn-cs"/>
              </a:rPr>
              <a:t>21 </a:t>
            </a:r>
            <a:r>
              <a:rPr lang="es-ES_tradnl" sz="1200" b="0" i="0" kern="1200" noProof="1">
                <a:solidFill>
                  <a:schemeClr val="tx1"/>
                </a:solidFill>
                <a:effectLst/>
                <a:latin typeface="+mn-lt"/>
                <a:ea typeface="+mn-ea"/>
                <a:cs typeface="+mn-cs"/>
              </a:rPr>
              <a:t>Y Arauna dijo: ¿Por qué viene mi señor el rey a su siervo? Y David respondió: Para comprar de ti la era, a fin de edificar un altar a Jehová, para que cese la mortandad del pueblo. </a:t>
            </a:r>
            <a:r>
              <a:rPr lang="es-ES_tradnl" sz="1200" b="1" i="0" kern="1200" baseline="30000" noProof="1">
                <a:solidFill>
                  <a:schemeClr val="tx1"/>
                </a:solidFill>
                <a:effectLst/>
                <a:latin typeface="+mn-lt"/>
                <a:ea typeface="+mn-ea"/>
                <a:cs typeface="+mn-cs"/>
              </a:rPr>
              <a:t>22 </a:t>
            </a:r>
            <a:r>
              <a:rPr lang="es-ES_tradnl" sz="1200" b="0" i="0" kern="1200" noProof="1">
                <a:solidFill>
                  <a:schemeClr val="tx1"/>
                </a:solidFill>
                <a:effectLst/>
                <a:latin typeface="+mn-lt"/>
                <a:ea typeface="+mn-ea"/>
                <a:cs typeface="+mn-cs"/>
              </a:rPr>
              <a:t>Y Arauna dijo a David: Tome y ofrezca mi señor el rey lo que bien le pareciere; he aquí bueyes para el holocausto, y los trillos y los yugos de los bueyes para leña. </a:t>
            </a:r>
            <a:r>
              <a:rPr lang="es-ES_tradnl" sz="1200" b="1" i="0" kern="1200" baseline="30000" noProof="1">
                <a:solidFill>
                  <a:schemeClr val="tx1"/>
                </a:solidFill>
                <a:effectLst/>
                <a:latin typeface="+mn-lt"/>
                <a:ea typeface="+mn-ea"/>
                <a:cs typeface="+mn-cs"/>
              </a:rPr>
              <a:t>23 </a:t>
            </a:r>
            <a:r>
              <a:rPr lang="es-ES_tradnl" sz="1200" b="0" i="0" kern="1200" noProof="1">
                <a:solidFill>
                  <a:schemeClr val="tx1"/>
                </a:solidFill>
                <a:effectLst/>
                <a:latin typeface="+mn-lt"/>
                <a:ea typeface="+mn-ea"/>
                <a:cs typeface="+mn-cs"/>
              </a:rPr>
              <a:t>Todo esto, oh rey, Arauna lo da al rey. Luego dijo Arauna al rey: Jehová tu Dios te sea propicio. </a:t>
            </a:r>
            <a:r>
              <a:rPr lang="es-ES_tradnl" sz="1200" b="1" i="0" kern="1200" baseline="30000" noProof="1">
                <a:solidFill>
                  <a:schemeClr val="tx1"/>
                </a:solidFill>
                <a:effectLst/>
                <a:latin typeface="+mn-lt"/>
                <a:ea typeface="+mn-ea"/>
                <a:cs typeface="+mn-cs"/>
              </a:rPr>
              <a:t>24 </a:t>
            </a:r>
            <a:r>
              <a:rPr lang="es-ES_tradnl" sz="1200" b="0" i="0" kern="1200" noProof="1">
                <a:solidFill>
                  <a:schemeClr val="tx1"/>
                </a:solidFill>
                <a:effectLst/>
                <a:latin typeface="+mn-lt"/>
                <a:ea typeface="+mn-ea"/>
                <a:cs typeface="+mn-cs"/>
              </a:rPr>
              <a:t>Y el rey dijo a Arauna: No, sino por precio te lo compraré; porque no ofreceré a Jehová mi Dios holocaustos que no me cuesten nada. Entonces David compró la era y los bueyes por cincuenta siclos de plata. </a:t>
            </a:r>
            <a:r>
              <a:rPr lang="es-ES_tradnl" sz="1200" b="1" i="0" kern="1200" baseline="30000" noProof="1">
                <a:solidFill>
                  <a:schemeClr val="tx1"/>
                </a:solidFill>
                <a:effectLst/>
                <a:latin typeface="+mn-lt"/>
                <a:ea typeface="+mn-ea"/>
                <a:cs typeface="+mn-cs"/>
              </a:rPr>
              <a:t>25 </a:t>
            </a:r>
            <a:r>
              <a:rPr lang="es-ES_tradnl" sz="1200" b="0" i="0" kern="1200" noProof="1">
                <a:solidFill>
                  <a:schemeClr val="tx1"/>
                </a:solidFill>
                <a:effectLst/>
                <a:latin typeface="+mn-lt"/>
                <a:ea typeface="+mn-ea"/>
                <a:cs typeface="+mn-cs"/>
              </a:rPr>
              <a:t>Y edificó allí David un altar a Jehová, y sacrificó holocaustos y ofrendas de paz; y Jehová oyó las súplicas de la tierra, y cesó la plaga en Israel.</a:t>
            </a:r>
          </a:p>
        </p:txBody>
      </p:sp>
      <p:sp>
        <p:nvSpPr>
          <p:cNvPr id="4" name="Slide Number Placeholder 3"/>
          <p:cNvSpPr>
            <a:spLocks noGrp="1"/>
          </p:cNvSpPr>
          <p:nvPr>
            <p:ph type="sldNum" sz="quarter" idx="5"/>
          </p:nvPr>
        </p:nvSpPr>
        <p:spPr/>
        <p:txBody>
          <a:bodyPr/>
          <a:lstStyle/>
          <a:p>
            <a:fld id="{CFD2866F-E367-5448-96E5-64EBF95C93C4}" type="slidenum">
              <a:rPr lang="en-US" smtClean="0"/>
              <a:t>4</a:t>
            </a:fld>
            <a:endParaRPr lang="en-US"/>
          </a:p>
        </p:txBody>
      </p:sp>
    </p:spTree>
    <p:extLst>
      <p:ext uri="{BB962C8B-B14F-4D97-AF65-F5344CB8AC3E}">
        <p14:creationId xmlns:p14="http://schemas.microsoft.com/office/powerpoint/2010/main" val="33075065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effectLst/>
              <a:latin typeface="Franklin Gothic Medium" panose="020B06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5</a:t>
            </a:fld>
            <a:endParaRPr lang="en-US"/>
          </a:p>
        </p:txBody>
      </p:sp>
    </p:spTree>
    <p:extLst>
      <p:ext uri="{BB962C8B-B14F-4D97-AF65-F5344CB8AC3E}">
        <p14:creationId xmlns:p14="http://schemas.microsoft.com/office/powerpoint/2010/main" val="35427514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1">
                <a:effectLst/>
                <a:latin typeface="Franklin Gothic Book" panose="020B0503020102020204" pitchFamily="34" charset="0"/>
              </a:rPr>
              <a:t>2 Crónicas 5:1–6</a:t>
            </a:r>
          </a:p>
          <a:p>
            <a:endParaRPr lang="es-ES_tradnl" noProof="1">
              <a:effectLst/>
              <a:latin typeface="Franklin Gothic Book" panose="020B0503020102020204" pitchFamily="34" charset="0"/>
            </a:endParaRPr>
          </a:p>
          <a:p>
            <a:r>
              <a:rPr lang="es-ES_tradnl" sz="1200" b="0" i="0" kern="1200" noProof="1">
                <a:solidFill>
                  <a:schemeClr val="tx1"/>
                </a:solidFill>
                <a:effectLst/>
                <a:latin typeface="+mn-lt"/>
                <a:ea typeface="+mn-ea"/>
                <a:cs typeface="+mn-cs"/>
              </a:rPr>
              <a:t>Acabada toda la obra que hizo Salomón para la casa de Jehová, metió Salomón las cosas que David su padre había dedicado; y puso la plata, y el oro, y todos los utensilios, en los tesoros de la casa de Dios.</a:t>
            </a:r>
          </a:p>
          <a:p>
            <a:r>
              <a:rPr lang="es-ES_tradnl" sz="1200" b="1" i="0" kern="1200" baseline="30000" noProof="1">
                <a:solidFill>
                  <a:schemeClr val="tx1"/>
                </a:solidFill>
                <a:effectLst/>
                <a:latin typeface="+mn-lt"/>
                <a:ea typeface="+mn-ea"/>
                <a:cs typeface="+mn-cs"/>
              </a:rPr>
              <a:t>2 </a:t>
            </a:r>
            <a:r>
              <a:rPr lang="es-ES_tradnl" sz="1200" b="0" i="0" kern="1200" noProof="1">
                <a:solidFill>
                  <a:schemeClr val="tx1"/>
                </a:solidFill>
                <a:effectLst/>
                <a:latin typeface="+mn-lt"/>
                <a:ea typeface="+mn-ea"/>
                <a:cs typeface="+mn-cs"/>
              </a:rPr>
              <a:t>Entonces Salomón reunió en Jerusalén a los ancianos de Israel y a todos los príncipes de las tribus, los jefes de las familias de los hijos de Israel, para que trajesen el arca del pacto de Jehová de la ciudad de David, que es Sion. </a:t>
            </a:r>
            <a:r>
              <a:rPr lang="es-ES_tradnl" sz="1200" b="1" i="0" kern="1200" baseline="30000" noProof="1">
                <a:solidFill>
                  <a:schemeClr val="tx1"/>
                </a:solidFill>
                <a:effectLst/>
                <a:latin typeface="+mn-lt"/>
                <a:ea typeface="+mn-ea"/>
                <a:cs typeface="+mn-cs"/>
              </a:rPr>
              <a:t>3 </a:t>
            </a:r>
            <a:r>
              <a:rPr lang="es-ES_tradnl" sz="1200" b="0" i="0" kern="1200" noProof="1">
                <a:solidFill>
                  <a:schemeClr val="tx1"/>
                </a:solidFill>
                <a:effectLst/>
                <a:latin typeface="+mn-lt"/>
                <a:ea typeface="+mn-ea"/>
                <a:cs typeface="+mn-cs"/>
              </a:rPr>
              <a:t>Y se congregaron con el rey todos los varones de Israel, para la fiesta solemne del mes séptimo. </a:t>
            </a:r>
            <a:r>
              <a:rPr lang="es-ES_tradnl" sz="1200" b="1" i="0" kern="1200" baseline="30000" noProof="1">
                <a:solidFill>
                  <a:schemeClr val="tx1"/>
                </a:solidFill>
                <a:effectLst/>
                <a:latin typeface="+mn-lt"/>
                <a:ea typeface="+mn-ea"/>
                <a:cs typeface="+mn-cs"/>
              </a:rPr>
              <a:t>4 </a:t>
            </a:r>
            <a:r>
              <a:rPr lang="es-ES_tradnl" sz="1200" b="0" i="0" kern="1200" noProof="1">
                <a:solidFill>
                  <a:schemeClr val="tx1"/>
                </a:solidFill>
                <a:effectLst/>
                <a:latin typeface="+mn-lt"/>
                <a:ea typeface="+mn-ea"/>
                <a:cs typeface="+mn-cs"/>
              </a:rPr>
              <a:t>Vinieron, pues, todos los ancianos de Israel, y los levitas tomaron el arca; </a:t>
            </a:r>
            <a:r>
              <a:rPr lang="es-ES_tradnl" sz="1200" b="1" i="0" kern="1200" baseline="30000" noProof="1">
                <a:solidFill>
                  <a:schemeClr val="tx1"/>
                </a:solidFill>
                <a:effectLst/>
                <a:latin typeface="+mn-lt"/>
                <a:ea typeface="+mn-ea"/>
                <a:cs typeface="+mn-cs"/>
              </a:rPr>
              <a:t>5 </a:t>
            </a:r>
            <a:r>
              <a:rPr lang="es-ES_tradnl" sz="1200" b="0" i="0" kern="1200" noProof="1">
                <a:solidFill>
                  <a:schemeClr val="tx1"/>
                </a:solidFill>
                <a:effectLst/>
                <a:latin typeface="+mn-lt"/>
                <a:ea typeface="+mn-ea"/>
                <a:cs typeface="+mn-cs"/>
              </a:rPr>
              <a:t>y llevaron el arca, y el tabernáculo de reunión, y todos los utensilios del santuario que estaban en el tabernáculo; los sacerdotes y los levitas los llevaron. </a:t>
            </a:r>
            <a:r>
              <a:rPr lang="es-ES_tradnl" sz="1200" b="1" i="0" kern="1200" baseline="30000" noProof="1">
                <a:solidFill>
                  <a:schemeClr val="tx1"/>
                </a:solidFill>
                <a:effectLst/>
                <a:latin typeface="+mn-lt"/>
                <a:ea typeface="+mn-ea"/>
                <a:cs typeface="+mn-cs"/>
              </a:rPr>
              <a:t>6 </a:t>
            </a:r>
            <a:r>
              <a:rPr lang="es-ES_tradnl" sz="1200" b="0" i="0" kern="1200" noProof="1">
                <a:solidFill>
                  <a:schemeClr val="tx1"/>
                </a:solidFill>
                <a:effectLst/>
                <a:latin typeface="+mn-lt"/>
                <a:ea typeface="+mn-ea"/>
                <a:cs typeface="+mn-cs"/>
              </a:rPr>
              <a:t>Y el rey Salomón, y toda la congregación de Israel que se había reunido con él delante del arca, sacrificaron ovejas y bueyes, que por ser tantos no se pudieron contar ni numerar.</a:t>
            </a:r>
          </a:p>
        </p:txBody>
      </p:sp>
      <p:sp>
        <p:nvSpPr>
          <p:cNvPr id="4" name="Slide Number Placeholder 3"/>
          <p:cNvSpPr>
            <a:spLocks noGrp="1"/>
          </p:cNvSpPr>
          <p:nvPr>
            <p:ph type="sldNum" sz="quarter" idx="5"/>
          </p:nvPr>
        </p:nvSpPr>
        <p:spPr/>
        <p:txBody>
          <a:bodyPr/>
          <a:lstStyle/>
          <a:p>
            <a:fld id="{CFD2866F-E367-5448-96E5-64EBF95C93C4}" type="slidenum">
              <a:rPr lang="en-US" smtClean="0"/>
              <a:t>6</a:t>
            </a:fld>
            <a:endParaRPr lang="en-US"/>
          </a:p>
        </p:txBody>
      </p:sp>
    </p:spTree>
    <p:extLst>
      <p:ext uri="{BB962C8B-B14F-4D97-AF65-F5344CB8AC3E}">
        <p14:creationId xmlns:p14="http://schemas.microsoft.com/office/powerpoint/2010/main" val="14188549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solidFill>
                  <a:srgbClr val="141413"/>
                </a:solidFill>
                <a:effectLst/>
                <a:highlight>
                  <a:srgbClr val="00FFFF"/>
                </a:highlight>
                <a:latin typeface="Helvetica" pitchFamily="2" charset="0"/>
              </a:rPr>
              <a:t>Folleto—Recurso 2: El arca del pacto </a:t>
            </a:r>
            <a:r>
              <a:rPr lang="es-ES_tradnl" b="0" noProof="0" dirty="0">
                <a:solidFill>
                  <a:srgbClr val="141413"/>
                </a:solidFill>
                <a:effectLst/>
                <a:highlight>
                  <a:srgbClr val="00FFFF"/>
                </a:highlight>
                <a:latin typeface="Helvetica" pitchFamily="2" charset="0"/>
              </a:rPr>
              <a:t>(pg. 107, </a:t>
            </a:r>
            <a:r>
              <a:rPr lang="es-ES_tradnl" b="0" i="1" noProof="0" dirty="0">
                <a:solidFill>
                  <a:srgbClr val="141413"/>
                </a:solidFill>
                <a:effectLst/>
                <a:highlight>
                  <a:srgbClr val="00FFFF"/>
                </a:highlight>
                <a:latin typeface="Helvetica" pitchFamily="2" charset="0"/>
              </a:rPr>
              <a:t>Folleto de Ayudas y Recursos</a:t>
            </a:r>
            <a:r>
              <a:rPr lang="es-ES_tradnl" b="0" noProof="0" dirty="0">
                <a:solidFill>
                  <a:srgbClr val="141413"/>
                </a:solidFill>
                <a:effectLst/>
                <a:highlight>
                  <a:srgbClr val="00FFFF"/>
                </a:highlight>
                <a:latin typeface="Helvetica" pitchFamily="2" charset="0"/>
              </a:rPr>
              <a:t>)</a:t>
            </a:r>
          </a:p>
          <a:p>
            <a:endParaRPr lang="es-ES_tradnl" b="0" noProof="0" dirty="0">
              <a:solidFill>
                <a:srgbClr val="141413"/>
              </a:solidFill>
              <a:effectLst/>
              <a:highlight>
                <a:srgbClr val="00FFFF"/>
              </a:highlight>
              <a:latin typeface="Helvetica" pitchFamily="2" charset="0"/>
            </a:endParaRPr>
          </a:p>
          <a:p>
            <a:r>
              <a:rPr lang="es-ES_tradnl" sz="1200" kern="1200" noProof="1">
                <a:solidFill>
                  <a:schemeClr val="tx1"/>
                </a:solidFill>
                <a:effectLst/>
                <a:highlight>
                  <a:srgbClr val="00FFFF"/>
                </a:highlight>
                <a:latin typeface="+mn-lt"/>
                <a:ea typeface="+mn-ea"/>
                <a:cs typeface="+mn-cs"/>
              </a:rPr>
              <a:t>Los alumnos seguirán el recorrido del arca de la alianza a lo largo de 1 Samuel.</a:t>
            </a:r>
          </a:p>
        </p:txBody>
      </p:sp>
      <p:sp>
        <p:nvSpPr>
          <p:cNvPr id="4" name="Slide Number Placeholder 3"/>
          <p:cNvSpPr>
            <a:spLocks noGrp="1"/>
          </p:cNvSpPr>
          <p:nvPr>
            <p:ph type="sldNum" sz="quarter" idx="5"/>
          </p:nvPr>
        </p:nvSpPr>
        <p:spPr/>
        <p:txBody>
          <a:bodyPr/>
          <a:lstStyle/>
          <a:p>
            <a:fld id="{CFD2866F-E367-5448-96E5-64EBF95C93C4}" type="slidenum">
              <a:rPr lang="en-US" smtClean="0"/>
              <a:t>7</a:t>
            </a:fld>
            <a:endParaRPr lang="en-US"/>
          </a:p>
        </p:txBody>
      </p:sp>
    </p:spTree>
    <p:extLst>
      <p:ext uri="{BB962C8B-B14F-4D97-AF65-F5344CB8AC3E}">
        <p14:creationId xmlns:p14="http://schemas.microsoft.com/office/powerpoint/2010/main" val="26511612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ts val="4160"/>
              </a:lnSpc>
            </a:pPr>
            <a:r>
              <a:rPr lang="en-US" sz="1200" b="1" spc="0" dirty="0" err="1">
                <a:solidFill>
                  <a:srgbClr val="FFFFFF"/>
                </a:solidFill>
                <a:latin typeface="Franklin Gothic Medium" panose="020B0603020102020204" pitchFamily="34" charset="0"/>
              </a:rPr>
              <a:t>Proverbios</a:t>
            </a:r>
            <a:r>
              <a:rPr lang="en-US" sz="1200" b="1" spc="0" dirty="0">
                <a:solidFill>
                  <a:srgbClr val="FFFFFF"/>
                </a:solidFill>
                <a:latin typeface="Franklin Gothic Medium" panose="020B0603020102020204" pitchFamily="34" charset="0"/>
              </a:rPr>
              <a:t> 14:4; 1 Reyes 19:14–19</a:t>
            </a:r>
          </a:p>
          <a:p>
            <a:endParaRPr lang="en-US" dirty="0">
              <a:effectLst/>
              <a:latin typeface="Franklin Gothic Book" panose="020B0503020102020204" pitchFamily="34" charset="0"/>
            </a:endParaRPr>
          </a:p>
          <a:p>
            <a:r>
              <a:rPr lang="en-US" sz="1200" b="1" i="0" kern="1200" baseline="30000" dirty="0">
                <a:solidFill>
                  <a:schemeClr val="tx1"/>
                </a:solidFill>
                <a:effectLst/>
                <a:latin typeface="+mn-lt"/>
                <a:ea typeface="+mn-ea"/>
                <a:cs typeface="+mn-cs"/>
              </a:rPr>
              <a:t>4</a:t>
            </a:r>
            <a:r>
              <a:rPr lang="es-ES_tradnl" sz="1200" b="1" i="0" kern="1200" baseline="30000" noProof="1">
                <a:solidFill>
                  <a:schemeClr val="tx1"/>
                </a:solidFill>
                <a:effectLst/>
                <a:latin typeface="+mn-lt"/>
                <a:ea typeface="+mn-ea"/>
                <a:cs typeface="+mn-cs"/>
              </a:rPr>
              <a:t> </a:t>
            </a:r>
            <a:r>
              <a:rPr lang="es-ES_tradnl" sz="1200" b="0" i="0" kern="1200" noProof="1">
                <a:solidFill>
                  <a:schemeClr val="tx1"/>
                </a:solidFill>
                <a:effectLst/>
                <a:latin typeface="+mn-lt"/>
                <a:ea typeface="+mn-ea"/>
                <a:cs typeface="+mn-cs"/>
              </a:rPr>
              <a:t>Sin bueyes el granero está vacío; mas por la fuerza del buey hay abundancia de pan.</a:t>
            </a:r>
          </a:p>
          <a:p>
            <a:endParaRPr lang="es-ES_tradnl" sz="1200" b="0" i="0" kern="1200" noProof="1">
              <a:solidFill>
                <a:schemeClr val="tx1"/>
              </a:solidFill>
              <a:effectLst/>
              <a:latin typeface="+mn-lt"/>
              <a:ea typeface="+mn-ea"/>
              <a:cs typeface="+mn-cs"/>
            </a:endParaRPr>
          </a:p>
          <a:p>
            <a:r>
              <a:rPr lang="es-ES_tradnl" sz="1200" b="1" i="0" kern="1200" baseline="30000" noProof="1">
                <a:solidFill>
                  <a:schemeClr val="tx1"/>
                </a:solidFill>
                <a:effectLst/>
                <a:latin typeface="+mn-lt"/>
                <a:ea typeface="+mn-ea"/>
                <a:cs typeface="+mn-cs"/>
              </a:rPr>
              <a:t>14 </a:t>
            </a:r>
            <a:r>
              <a:rPr lang="es-ES_tradnl" sz="1200" b="0" i="0" kern="1200" noProof="1">
                <a:solidFill>
                  <a:schemeClr val="tx1"/>
                </a:solidFill>
                <a:effectLst/>
                <a:latin typeface="+mn-lt"/>
                <a:ea typeface="+mn-ea"/>
                <a:cs typeface="+mn-cs"/>
              </a:rPr>
              <a:t>Él respondió: He sentido un vivo celo por Jehová Dios de los ejércitos; porque los hijos de Israel han dejado tu pacto, han derribado tus altares, y han matado a espada a tus profetas; y sólo yo he quedado, y me buscan para quitarme la vida. </a:t>
            </a:r>
            <a:r>
              <a:rPr lang="es-ES_tradnl" sz="1200" b="1" i="0" kern="1200" baseline="30000" noProof="1">
                <a:solidFill>
                  <a:schemeClr val="tx1"/>
                </a:solidFill>
                <a:effectLst/>
                <a:latin typeface="+mn-lt"/>
                <a:ea typeface="+mn-ea"/>
                <a:cs typeface="+mn-cs"/>
              </a:rPr>
              <a:t>15 </a:t>
            </a:r>
            <a:r>
              <a:rPr lang="es-ES_tradnl" sz="1200" b="0" i="0" kern="1200" noProof="1">
                <a:solidFill>
                  <a:schemeClr val="tx1"/>
                </a:solidFill>
                <a:effectLst/>
                <a:latin typeface="+mn-lt"/>
                <a:ea typeface="+mn-ea"/>
                <a:cs typeface="+mn-cs"/>
              </a:rPr>
              <a:t>Y le dijo Jehová: Ve, vuélvete por tu camino, por el desierto de Damasco; y llegarás, y ungirás a Hazael por rey de Siria. </a:t>
            </a:r>
            <a:r>
              <a:rPr lang="es-ES_tradnl" sz="1200" b="1" i="0" kern="1200" baseline="30000" noProof="1">
                <a:solidFill>
                  <a:schemeClr val="tx1"/>
                </a:solidFill>
                <a:effectLst/>
                <a:latin typeface="+mn-lt"/>
                <a:ea typeface="+mn-ea"/>
                <a:cs typeface="+mn-cs"/>
              </a:rPr>
              <a:t>16 </a:t>
            </a:r>
            <a:r>
              <a:rPr lang="es-ES_tradnl" sz="1200" b="0" i="0" kern="1200" noProof="1">
                <a:solidFill>
                  <a:schemeClr val="tx1"/>
                </a:solidFill>
                <a:effectLst/>
                <a:latin typeface="+mn-lt"/>
                <a:ea typeface="+mn-ea"/>
                <a:cs typeface="+mn-cs"/>
              </a:rPr>
              <a:t>A Jehú hijo de Nimsi ungirás por rey sobre Israel; y a Eliseo hijo de Safat, de Abel-mehola, ungirás para que sea profeta en tu lugar. </a:t>
            </a:r>
            <a:r>
              <a:rPr lang="es-ES_tradnl" sz="1200" b="1" i="0" kern="1200" baseline="30000" noProof="1">
                <a:solidFill>
                  <a:schemeClr val="tx1"/>
                </a:solidFill>
                <a:effectLst/>
                <a:latin typeface="+mn-lt"/>
                <a:ea typeface="+mn-ea"/>
                <a:cs typeface="+mn-cs"/>
              </a:rPr>
              <a:t>17 </a:t>
            </a:r>
            <a:r>
              <a:rPr lang="es-ES_tradnl" sz="1200" b="0" i="0" kern="1200" noProof="1">
                <a:solidFill>
                  <a:schemeClr val="tx1"/>
                </a:solidFill>
                <a:effectLst/>
                <a:latin typeface="+mn-lt"/>
                <a:ea typeface="+mn-ea"/>
                <a:cs typeface="+mn-cs"/>
              </a:rPr>
              <a:t>Y el que escapare de la espada de Hazael, Jehú lo matará; y el que escapare de la espada de Jehú, Eliseo lo matará. </a:t>
            </a:r>
            <a:r>
              <a:rPr lang="es-ES_tradnl" sz="1200" b="1" i="0" kern="1200" baseline="30000" noProof="1">
                <a:solidFill>
                  <a:schemeClr val="tx1"/>
                </a:solidFill>
                <a:effectLst/>
                <a:latin typeface="+mn-lt"/>
                <a:ea typeface="+mn-ea"/>
                <a:cs typeface="+mn-cs"/>
              </a:rPr>
              <a:t>18 </a:t>
            </a:r>
            <a:r>
              <a:rPr lang="es-ES_tradnl" sz="1200" b="0" i="0" kern="1200" noProof="1">
                <a:solidFill>
                  <a:schemeClr val="tx1"/>
                </a:solidFill>
                <a:effectLst/>
                <a:latin typeface="+mn-lt"/>
                <a:ea typeface="+mn-ea"/>
                <a:cs typeface="+mn-cs"/>
              </a:rPr>
              <a:t>Y yo haré que queden en Israel siete mil, cuyas rodillas no se doblaron ante Baal, y cuyas bocas no lo besaron.</a:t>
            </a:r>
          </a:p>
          <a:p>
            <a:r>
              <a:rPr lang="es-ES_tradnl" sz="1200" b="1" i="0" kern="1200" baseline="30000" noProof="1">
                <a:solidFill>
                  <a:schemeClr val="tx1"/>
                </a:solidFill>
                <a:effectLst/>
                <a:latin typeface="+mn-lt"/>
                <a:ea typeface="+mn-ea"/>
                <a:cs typeface="+mn-cs"/>
              </a:rPr>
              <a:t>19 </a:t>
            </a:r>
            <a:r>
              <a:rPr lang="es-ES_tradnl" sz="1200" b="0" i="0" kern="1200" noProof="1">
                <a:solidFill>
                  <a:schemeClr val="tx1"/>
                </a:solidFill>
                <a:effectLst/>
                <a:latin typeface="+mn-lt"/>
                <a:ea typeface="+mn-ea"/>
                <a:cs typeface="+mn-cs"/>
              </a:rPr>
              <a:t>Partiendo él de allí, halló a Eliseo hijo de Safat, que araba con doce yuntas delante de sí, y él tenía la última. Y pasando Elías por delante de él, echó sobre él su manto.</a:t>
            </a:r>
          </a:p>
          <a:p>
            <a:endParaRPr lang="en-US"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8</a:t>
            </a:fld>
            <a:endParaRPr lang="en-US"/>
          </a:p>
        </p:txBody>
      </p:sp>
    </p:spTree>
    <p:extLst>
      <p:ext uri="{BB962C8B-B14F-4D97-AF65-F5344CB8AC3E}">
        <p14:creationId xmlns:p14="http://schemas.microsoft.com/office/powerpoint/2010/main" val="8411854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effectLst/>
              <a:latin typeface="Franklin Gothic Medium" panose="020B06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9</a:t>
            </a:fld>
            <a:endParaRPr lang="en-US"/>
          </a:p>
        </p:txBody>
      </p:sp>
    </p:spTree>
    <p:extLst>
      <p:ext uri="{BB962C8B-B14F-4D97-AF65-F5344CB8AC3E}">
        <p14:creationId xmlns:p14="http://schemas.microsoft.com/office/powerpoint/2010/main" val="396665483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Master" Target="../slideMasters/slideMaster2.xml"/><Relationship Id="rId4" Type="http://schemas.openxmlformats.org/officeDocument/2006/relationships/image" Target="../media/image8.svg"/></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Unit Intro">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0B00986E-CBF5-EAF0-AC3F-398BCBCEBA65}"/>
              </a:ext>
            </a:extLst>
          </p:cNvPr>
          <p:cNvPicPr>
            <a:picLocks noChangeAspect="1"/>
          </p:cNvPicPr>
          <p:nvPr userDrawn="1"/>
        </p:nvPicPr>
        <p:blipFill>
          <a:blip r:embed="rId2">
            <a:extLst>
              <a:ext uri="{28A0092B-C50C-407E-A947-70E740481C1C}">
                <a14:useLocalDpi xmlns:a14="http://schemas.microsoft.com/office/drawing/2010/main" val="0"/>
              </a:ext>
            </a:extLst>
          </a:blip>
          <a:srcRect t="27015" b="27015"/>
          <a:stretch/>
        </p:blipFill>
        <p:spPr>
          <a:xfrm>
            <a:off x="910796" y="1056357"/>
            <a:ext cx="16466408" cy="4969556"/>
          </a:xfrm>
          <a:prstGeom prst="rect">
            <a:avLst/>
          </a:prstGeom>
        </p:spPr>
      </p:pic>
      <p:sp>
        <p:nvSpPr>
          <p:cNvPr id="7" name="AutoShape 4">
            <a:extLst>
              <a:ext uri="{FF2B5EF4-FFF2-40B4-BE49-F238E27FC236}">
                <a16:creationId xmlns:a16="http://schemas.microsoft.com/office/drawing/2014/main" id="{13F746D9-D9A7-C2FC-70E4-819472FC84FD}"/>
              </a:ext>
            </a:extLst>
          </p:cNvPr>
          <p:cNvSpPr/>
          <p:nvPr userDrawn="1"/>
        </p:nvSpPr>
        <p:spPr>
          <a:xfrm>
            <a:off x="7138368" y="6025913"/>
            <a:ext cx="10238836" cy="3204730"/>
          </a:xfrm>
          <a:prstGeom prst="rect">
            <a:avLst/>
          </a:prstGeom>
          <a:solidFill>
            <a:schemeClr val="bg1"/>
          </a:solidFill>
        </p:spPr>
        <p:txBody>
          <a:bodyPr/>
          <a:lstStyle/>
          <a:p>
            <a:endParaRPr lang="en-US"/>
          </a:p>
        </p:txBody>
      </p:sp>
      <p:sp>
        <p:nvSpPr>
          <p:cNvPr id="8" name="AutoShape 3">
            <a:extLst>
              <a:ext uri="{FF2B5EF4-FFF2-40B4-BE49-F238E27FC236}">
                <a16:creationId xmlns:a16="http://schemas.microsoft.com/office/drawing/2014/main" id="{05478FF7-C251-EB26-3D61-8C63B91D8BA9}"/>
              </a:ext>
            </a:extLst>
          </p:cNvPr>
          <p:cNvSpPr/>
          <p:nvPr userDrawn="1"/>
        </p:nvSpPr>
        <p:spPr>
          <a:xfrm>
            <a:off x="910796" y="6025913"/>
            <a:ext cx="6227572" cy="3204730"/>
          </a:xfrm>
          <a:prstGeom prst="rect">
            <a:avLst/>
          </a:prstGeom>
          <a:solidFill>
            <a:srgbClr val="634359"/>
          </a:solidFill>
        </p:spPr>
        <p:txBody>
          <a:bodyPr/>
          <a:lstStyle/>
          <a:p>
            <a:endParaRPr lang="en-US" dirty="0"/>
          </a:p>
        </p:txBody>
      </p:sp>
      <p:sp>
        <p:nvSpPr>
          <p:cNvPr id="9" name="AutoShape 4">
            <a:extLst>
              <a:ext uri="{FF2B5EF4-FFF2-40B4-BE49-F238E27FC236}">
                <a16:creationId xmlns:a16="http://schemas.microsoft.com/office/drawing/2014/main" id="{DDF6F51A-D6A9-B987-C7C8-A6F82575E270}"/>
              </a:ext>
            </a:extLst>
          </p:cNvPr>
          <p:cNvSpPr/>
          <p:nvPr userDrawn="1"/>
        </p:nvSpPr>
        <p:spPr>
          <a:xfrm>
            <a:off x="7138368" y="6025913"/>
            <a:ext cx="10238836" cy="3204730"/>
          </a:xfrm>
          <a:prstGeom prst="rect">
            <a:avLst/>
          </a:prstGeom>
          <a:solidFill>
            <a:srgbClr val="634359">
              <a:alpha val="35000"/>
            </a:srgbClr>
          </a:solidFill>
        </p:spPr>
        <p:txBody>
          <a:bodyPr/>
          <a:lstStyle/>
          <a:p>
            <a:endParaRPr lang="en-US"/>
          </a:p>
        </p:txBody>
      </p:sp>
      <p:grpSp>
        <p:nvGrpSpPr>
          <p:cNvPr id="10" name="Group 9">
            <a:extLst>
              <a:ext uri="{FF2B5EF4-FFF2-40B4-BE49-F238E27FC236}">
                <a16:creationId xmlns:a16="http://schemas.microsoft.com/office/drawing/2014/main" id="{2884BD40-F167-1B27-47BB-50575A8B059E}"/>
              </a:ext>
            </a:extLst>
          </p:cNvPr>
          <p:cNvGrpSpPr/>
          <p:nvPr userDrawn="1"/>
        </p:nvGrpSpPr>
        <p:grpSpPr>
          <a:xfrm>
            <a:off x="1258872" y="6350944"/>
            <a:ext cx="6477997" cy="2192048"/>
            <a:chOff x="1093164" y="6272188"/>
            <a:chExt cx="6713652" cy="2192048"/>
          </a:xfrm>
        </p:grpSpPr>
        <p:sp>
          <p:nvSpPr>
            <p:cNvPr id="11" name="TextBox 6">
              <a:extLst>
                <a:ext uri="{FF2B5EF4-FFF2-40B4-BE49-F238E27FC236}">
                  <a16:creationId xmlns:a16="http://schemas.microsoft.com/office/drawing/2014/main" id="{574F9E64-CE10-4BB3-58DF-FB09E2845785}"/>
                </a:ext>
              </a:extLst>
            </p:cNvPr>
            <p:cNvSpPr txBox="1"/>
            <p:nvPr userDrawn="1"/>
          </p:nvSpPr>
          <p:spPr>
            <a:xfrm>
              <a:off x="1093164" y="6272188"/>
              <a:ext cx="6713652" cy="1456745"/>
            </a:xfrm>
            <a:prstGeom prst="rect">
              <a:avLst/>
            </a:prstGeom>
          </p:spPr>
          <p:txBody>
            <a:bodyPr wrap="square" lIns="0" tIns="0" rIns="0" bIns="0" rtlCol="0" anchor="t">
              <a:spAutoFit/>
            </a:bodyPr>
            <a:lstStyle/>
            <a:p>
              <a:pPr>
                <a:lnSpc>
                  <a:spcPts val="5880"/>
                </a:lnSpc>
              </a:pPr>
              <a:r>
                <a:rPr lang="es-ES_tradnl" sz="4500" spc="300" noProof="1">
                  <a:solidFill>
                    <a:srgbClr val="FFFFFF"/>
                  </a:solidFill>
                  <a:latin typeface="Franklin Gothic Medium" panose="020B0603020102020204" pitchFamily="34" charset="0"/>
                  <a:ea typeface="Lato" panose="020F0502020204030203" pitchFamily="34" charset="0"/>
                  <a:cs typeface="Lato" panose="020F0502020204030203" pitchFamily="34" charset="0"/>
                </a:rPr>
                <a:t>Lección de </a:t>
              </a:r>
              <a:br>
                <a:rPr lang="es-ES_tradnl" sz="4500" spc="300" noProof="1">
                  <a:solidFill>
                    <a:srgbClr val="FFFFFF"/>
                  </a:solidFill>
                  <a:latin typeface="Franklin Gothic Medium" panose="020B0603020102020204" pitchFamily="34" charset="0"/>
                  <a:ea typeface="Lato" panose="020F0502020204030203" pitchFamily="34" charset="0"/>
                  <a:cs typeface="Lato" panose="020F0502020204030203" pitchFamily="34" charset="0"/>
                </a:rPr>
              </a:br>
              <a:r>
                <a:rPr lang="es-ES_tradnl" sz="4500" spc="300" noProof="1">
                  <a:solidFill>
                    <a:srgbClr val="FFFFFF"/>
                  </a:solidFill>
                  <a:latin typeface="Franklin Gothic Medium" panose="020B0603020102020204" pitchFamily="34" charset="0"/>
                  <a:ea typeface="Lato" panose="020F0502020204030203" pitchFamily="34" charset="0"/>
                  <a:cs typeface="Lato" panose="020F0502020204030203" pitchFamily="34" charset="0"/>
                </a:rPr>
                <a:t>los animales</a:t>
              </a:r>
            </a:p>
          </p:txBody>
        </p:sp>
        <p:sp>
          <p:nvSpPr>
            <p:cNvPr id="12" name="TextBox 6">
              <a:extLst>
                <a:ext uri="{FF2B5EF4-FFF2-40B4-BE49-F238E27FC236}">
                  <a16:creationId xmlns:a16="http://schemas.microsoft.com/office/drawing/2014/main" id="{33AFFC04-47BA-5718-48C7-57AF35D2F599}"/>
                </a:ext>
              </a:extLst>
            </p:cNvPr>
            <p:cNvSpPr txBox="1"/>
            <p:nvPr userDrawn="1"/>
          </p:nvSpPr>
          <p:spPr>
            <a:xfrm>
              <a:off x="1157812" y="7705117"/>
              <a:ext cx="5664405" cy="759119"/>
            </a:xfrm>
            <a:prstGeom prst="rect">
              <a:avLst/>
            </a:prstGeom>
          </p:spPr>
          <p:txBody>
            <a:bodyPr wrap="square" lIns="0" tIns="0" rIns="0" bIns="0" rtlCol="0" anchor="t">
              <a:spAutoFit/>
            </a:bodyPr>
            <a:lstStyle/>
            <a:p>
              <a:pPr>
                <a:lnSpc>
                  <a:spcPts val="5880"/>
                </a:lnSpc>
              </a:pPr>
              <a:endParaRPr lang="en-US" sz="65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endParaRPr>
            </a:p>
          </p:txBody>
        </p:sp>
      </p:grpSp>
      <p:sp>
        <p:nvSpPr>
          <p:cNvPr id="13" name="TextBox 8">
            <a:extLst>
              <a:ext uri="{FF2B5EF4-FFF2-40B4-BE49-F238E27FC236}">
                <a16:creationId xmlns:a16="http://schemas.microsoft.com/office/drawing/2014/main" id="{8832ABD2-CE03-4A0B-74F8-E77A4B9FC935}"/>
              </a:ext>
            </a:extLst>
          </p:cNvPr>
          <p:cNvSpPr txBox="1"/>
          <p:nvPr userDrawn="1"/>
        </p:nvSpPr>
        <p:spPr>
          <a:xfrm>
            <a:off x="910796" y="9576152"/>
            <a:ext cx="7471204" cy="315664"/>
          </a:xfrm>
          <a:prstGeom prst="rect">
            <a:avLst/>
          </a:prstGeom>
        </p:spPr>
        <p:txBody>
          <a:bodyPr wrap="square" lIns="0" tIns="0" rIns="0" bIns="0" rtlCol="0" anchor="t">
            <a:spAutoFit/>
          </a:bodyPr>
          <a:lstStyle/>
          <a:p>
            <a:pPr>
              <a:lnSpc>
                <a:spcPts val="2660"/>
              </a:lnSpc>
            </a:pPr>
            <a:r>
              <a:rPr lang="en-US" sz="1899" spc="142" dirty="0">
                <a:solidFill>
                  <a:srgbClr val="FFFAEC"/>
                </a:solidFill>
                <a:latin typeface="Franklin Gothic Medium" panose="020B0603020102020204" pitchFamily="34" charset="0"/>
              </a:rPr>
              <a:t>TOMO 12, UNIDAD 5, MARZO A AGOSTO 2026</a:t>
            </a:r>
          </a:p>
        </p:txBody>
      </p:sp>
      <p:pic>
        <p:nvPicPr>
          <p:cNvPr id="14" name="Picture 13">
            <a:extLst>
              <a:ext uri="{FF2B5EF4-FFF2-40B4-BE49-F238E27FC236}">
                <a16:creationId xmlns:a16="http://schemas.microsoft.com/office/drawing/2014/main" id="{A987A717-66BC-4CE2-EC15-AB3E4AB18C9B}"/>
              </a:ext>
            </a:extLst>
          </p:cNvPr>
          <p:cNvPicPr>
            <a:picLocks noChangeAspect="1"/>
          </p:cNvPicPr>
          <p:nvPr userDrawn="1"/>
        </p:nvPicPr>
        <p:blipFill>
          <a:blip r:embed="rId3"/>
          <a:srcRect/>
          <a:stretch/>
        </p:blipFill>
        <p:spPr>
          <a:xfrm>
            <a:off x="16124042" y="1409700"/>
            <a:ext cx="905435" cy="914400"/>
          </a:xfrm>
          <a:prstGeom prst="rect">
            <a:avLst/>
          </a:prstGeom>
        </p:spPr>
      </p:pic>
      <p:sp>
        <p:nvSpPr>
          <p:cNvPr id="15" name="TextBox 6">
            <a:extLst>
              <a:ext uri="{FF2B5EF4-FFF2-40B4-BE49-F238E27FC236}">
                <a16:creationId xmlns:a16="http://schemas.microsoft.com/office/drawing/2014/main" id="{0783FCEB-0E9F-5A06-5BF1-AF6563186A5E}"/>
              </a:ext>
            </a:extLst>
          </p:cNvPr>
          <p:cNvSpPr txBox="1"/>
          <p:nvPr userDrawn="1"/>
        </p:nvSpPr>
        <p:spPr>
          <a:xfrm>
            <a:off x="1220136" y="7950954"/>
            <a:ext cx="5238437" cy="756617"/>
          </a:xfrm>
          <a:prstGeom prst="rect">
            <a:avLst/>
          </a:prstGeom>
        </p:spPr>
        <p:txBody>
          <a:bodyPr wrap="square" lIns="0" tIns="0" rIns="0" bIns="0" rtlCol="0" anchor="t">
            <a:spAutoFit/>
          </a:bodyPr>
          <a:lstStyle/>
          <a:p>
            <a:pPr>
              <a:lnSpc>
                <a:spcPts val="5880"/>
              </a:lnSpc>
            </a:pPr>
            <a:r>
              <a:rPr lang="es-ES_tradnl" sz="5500" spc="300" noProof="1">
                <a:solidFill>
                  <a:srgbClr val="FFFFFF"/>
                </a:solidFill>
                <a:latin typeface="Franklin Gothic Medium" panose="020B0603020102020204" pitchFamily="34" charset="0"/>
                <a:ea typeface="Lato" panose="020F0502020204030203" pitchFamily="34" charset="0"/>
                <a:cs typeface="Lato" panose="020F0502020204030203" pitchFamily="34" charset="0"/>
              </a:rPr>
              <a:t>EN LA BIBLIA</a:t>
            </a:r>
          </a:p>
        </p:txBody>
      </p:sp>
      <p:sp>
        <p:nvSpPr>
          <p:cNvPr id="16" name="TextBox 7">
            <a:extLst>
              <a:ext uri="{FF2B5EF4-FFF2-40B4-BE49-F238E27FC236}">
                <a16:creationId xmlns:a16="http://schemas.microsoft.com/office/drawing/2014/main" id="{C79E6D14-BFA8-FF6D-5F66-3F67C30CC967}"/>
              </a:ext>
            </a:extLst>
          </p:cNvPr>
          <p:cNvSpPr txBox="1"/>
          <p:nvPr userDrawn="1"/>
        </p:nvSpPr>
        <p:spPr>
          <a:xfrm>
            <a:off x="7466625" y="6303307"/>
            <a:ext cx="9786183" cy="2693045"/>
          </a:xfrm>
          <a:prstGeom prst="rect">
            <a:avLst/>
          </a:prstGeom>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_tradnl" sz="2500" i="1" spc="169" noProof="1">
                <a:solidFill>
                  <a:srgbClr val="1C2327"/>
                </a:solidFill>
                <a:latin typeface="Corbel" panose="020B0503020204020204" pitchFamily="34" charset="0"/>
              </a:rPr>
              <a:t>Dios creó a todos los animales de forma intencional y decidió incluir a algunos de ellos en su Palabra. A veces son simplemente personajes de una historia (como los leones de la fosa con Daniel), mientras que otras sirven de ilustración para recordar una historia o enseñar principios espirituales (como el cordero pascual). Cuando encontramos animales en nuestro estudio de la Biblia, debemos preguntarnos qué lección quiere Dios que aprendamos.</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Template 2">
    <p:spTree>
      <p:nvGrpSpPr>
        <p:cNvPr id="1" name=""/>
        <p:cNvGrpSpPr/>
        <p:nvPr/>
      </p:nvGrpSpPr>
      <p:grpSpPr>
        <a:xfrm>
          <a:off x="0" y="0"/>
          <a:ext cx="0" cy="0"/>
          <a:chOff x="0" y="0"/>
          <a:chExt cx="0" cy="0"/>
        </a:xfrm>
      </p:grpSpPr>
      <p:pic>
        <p:nvPicPr>
          <p:cNvPr id="2" name="Picture 1" descr="Close-up of a book open&#10;&#10;AI-generated content may be incorrect.">
            <a:extLst>
              <a:ext uri="{FF2B5EF4-FFF2-40B4-BE49-F238E27FC236}">
                <a16:creationId xmlns:a16="http://schemas.microsoft.com/office/drawing/2014/main" id="{129A0A3F-AB4F-572E-720B-15CFB36C507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860" y="0"/>
            <a:ext cx="9174633" cy="10287000"/>
          </a:xfrm>
          <a:prstGeom prst="rect">
            <a:avLst/>
          </a:prstGeom>
        </p:spPr>
      </p:pic>
      <p:sp>
        <p:nvSpPr>
          <p:cNvPr id="5" name="AutoShape 4">
            <a:extLst>
              <a:ext uri="{FF2B5EF4-FFF2-40B4-BE49-F238E27FC236}">
                <a16:creationId xmlns:a16="http://schemas.microsoft.com/office/drawing/2014/main" id="{B93A7397-F945-37E2-264C-C1C3297BAB9F}"/>
              </a:ext>
            </a:extLst>
          </p:cNvPr>
          <p:cNvSpPr/>
          <p:nvPr userDrawn="1"/>
        </p:nvSpPr>
        <p:spPr>
          <a:xfrm>
            <a:off x="8001000" y="1028700"/>
            <a:ext cx="10287000" cy="1899077"/>
          </a:xfrm>
          <a:prstGeom prst="rect">
            <a:avLst/>
          </a:prstGeom>
          <a:solidFill>
            <a:srgbClr val="634359"/>
          </a:solidFill>
        </p:spPr>
        <p:txBody>
          <a:bodyPr/>
          <a:lstStyle/>
          <a:p>
            <a:endParaRPr lang="en-US" dirty="0"/>
          </a:p>
        </p:txBody>
      </p:sp>
      <p:sp>
        <p:nvSpPr>
          <p:cNvPr id="6" name="AutoShape 7">
            <a:extLst>
              <a:ext uri="{FF2B5EF4-FFF2-40B4-BE49-F238E27FC236}">
                <a16:creationId xmlns:a16="http://schemas.microsoft.com/office/drawing/2014/main" id="{07A8919A-55E6-9C1D-7A3A-175C28F06938}"/>
              </a:ext>
            </a:extLst>
          </p:cNvPr>
          <p:cNvSpPr/>
          <p:nvPr userDrawn="1"/>
        </p:nvSpPr>
        <p:spPr>
          <a:xfrm>
            <a:off x="9687128" y="5600700"/>
            <a:ext cx="8600872" cy="62928"/>
          </a:xfrm>
          <a:prstGeom prst="rect">
            <a:avLst/>
          </a:prstGeom>
          <a:solidFill>
            <a:srgbClr val="634359"/>
          </a:solidFill>
          <a:ln>
            <a:noFill/>
          </a:ln>
        </p:spPr>
        <p:txBody>
          <a:bodyPr/>
          <a:lstStyle/>
          <a:p>
            <a:endParaRPr lang="en-US"/>
          </a:p>
        </p:txBody>
      </p:sp>
      <p:sp>
        <p:nvSpPr>
          <p:cNvPr id="7" name="TextBox 6">
            <a:extLst>
              <a:ext uri="{FF2B5EF4-FFF2-40B4-BE49-F238E27FC236}">
                <a16:creationId xmlns:a16="http://schemas.microsoft.com/office/drawing/2014/main" id="{57BDAC6A-F73C-CEE2-CBA1-9D9D87C21818}"/>
              </a:ext>
            </a:extLst>
          </p:cNvPr>
          <p:cNvSpPr txBox="1"/>
          <p:nvPr userDrawn="1"/>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b="0" i="1" spc="300" dirty="0">
                <a:solidFill>
                  <a:srgbClr val="FFFFFF"/>
                </a:solidFill>
                <a:latin typeface="Franklin Gothic Medium" panose="020B0603020102020204" pitchFamily="34" charset="0"/>
              </a:rPr>
              <a:t>LA PRÓXIMA SEMANA</a:t>
            </a:r>
          </a:p>
        </p:txBody>
      </p:sp>
    </p:spTree>
    <p:extLst>
      <p:ext uri="{BB962C8B-B14F-4D97-AF65-F5344CB8AC3E}">
        <p14:creationId xmlns:p14="http://schemas.microsoft.com/office/powerpoint/2010/main" val="16525375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Key Verse">
    <p:bg>
      <p:bgPr>
        <a:solidFill>
          <a:srgbClr val="1C2327"/>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E3FA0C5-D891-EABB-F265-BE42AF47ED03}"/>
              </a:ext>
            </a:extLst>
          </p:cNvPr>
          <p:cNvPicPr>
            <a:picLocks noChangeAspect="1"/>
          </p:cNvPicPr>
          <p:nvPr userDrawn="1"/>
        </p:nvPicPr>
        <p:blipFill>
          <a:blip r:embed="rId2">
            <a:duotone>
              <a:prstClr val="black"/>
              <a:srgbClr val="634359">
                <a:tint val="45000"/>
                <a:satMod val="400000"/>
              </a:srgbClr>
            </a:duotone>
            <a:extLst>
              <a:ext uri="{BEBA8EAE-BF5A-486C-A8C5-ECC9F3942E4B}">
                <a14:imgProps xmlns:a14="http://schemas.microsoft.com/office/drawing/2010/main">
                  <a14:imgLayer r:embed="rId3">
                    <a14:imgEffect>
                      <a14:saturation sat="0"/>
                    </a14:imgEffect>
                    <a14:imgEffect>
                      <a14:brightnessContrast bright="-40000"/>
                    </a14:imgEffect>
                  </a14:imgLayer>
                </a14:imgProps>
              </a:ext>
              <a:ext uri="{28A0092B-C50C-407E-A947-70E740481C1C}">
                <a14:useLocalDpi xmlns:a14="http://schemas.microsoft.com/office/drawing/2010/main"/>
              </a:ext>
            </a:extLst>
          </a:blip>
          <a:srcRect/>
          <a:stretch/>
        </p:blipFill>
        <p:spPr>
          <a:xfrm>
            <a:off x="0" y="0"/>
            <a:ext cx="18288000" cy="9563100"/>
          </a:xfrm>
          <a:prstGeom prst="rect">
            <a:avLst/>
          </a:prstGeom>
        </p:spPr>
      </p:pic>
      <p:grpSp>
        <p:nvGrpSpPr>
          <p:cNvPr id="4" name="Group 3">
            <a:extLst>
              <a:ext uri="{FF2B5EF4-FFF2-40B4-BE49-F238E27FC236}">
                <a16:creationId xmlns:a16="http://schemas.microsoft.com/office/drawing/2014/main" id="{B49701B6-B679-1F5F-D050-360F278C3221}"/>
              </a:ext>
            </a:extLst>
          </p:cNvPr>
          <p:cNvGrpSpPr/>
          <p:nvPr userDrawn="1"/>
        </p:nvGrpSpPr>
        <p:grpSpPr>
          <a:xfrm>
            <a:off x="2837554" y="1943100"/>
            <a:ext cx="12612891" cy="5729374"/>
            <a:chOff x="0" y="0"/>
            <a:chExt cx="16817188" cy="7639165"/>
          </a:xfrm>
        </p:grpSpPr>
        <p:sp>
          <p:nvSpPr>
            <p:cNvPr id="5" name="AutoShape 4">
              <a:extLst>
                <a:ext uri="{FF2B5EF4-FFF2-40B4-BE49-F238E27FC236}">
                  <a16:creationId xmlns:a16="http://schemas.microsoft.com/office/drawing/2014/main" id="{58E2D9B1-3898-B316-3EDC-AEC29AB664E9}"/>
                </a:ext>
              </a:extLst>
            </p:cNvPr>
            <p:cNvSpPr/>
            <p:nvPr/>
          </p:nvSpPr>
          <p:spPr>
            <a:xfrm>
              <a:off x="0" y="0"/>
              <a:ext cx="16817188" cy="7639165"/>
            </a:xfrm>
            <a:prstGeom prst="rect">
              <a:avLst/>
            </a:prstGeom>
            <a:solidFill>
              <a:srgbClr val="634359">
                <a:alpha val="81961"/>
              </a:srgbClr>
            </a:solidFill>
          </p:spPr>
          <p:txBody>
            <a:bodyPr/>
            <a:lstStyle/>
            <a:p>
              <a:endParaRPr lang="en-US" dirty="0"/>
            </a:p>
          </p:txBody>
        </p:sp>
        <p:sp>
          <p:nvSpPr>
            <p:cNvPr id="6" name="AutoShape 5">
              <a:extLst>
                <a:ext uri="{FF2B5EF4-FFF2-40B4-BE49-F238E27FC236}">
                  <a16:creationId xmlns:a16="http://schemas.microsoft.com/office/drawing/2014/main" id="{9586F3AF-70B3-487A-CA7C-E4F73E368FEB}"/>
                </a:ext>
              </a:extLst>
            </p:cNvPr>
            <p:cNvSpPr/>
            <p:nvPr/>
          </p:nvSpPr>
          <p:spPr>
            <a:xfrm rot="5400000">
              <a:off x="1238627" y="3762180"/>
              <a:ext cx="5695040" cy="114805"/>
            </a:xfrm>
            <a:prstGeom prst="rect">
              <a:avLst/>
            </a:prstGeom>
            <a:solidFill>
              <a:srgbClr val="FFFFFF"/>
            </a:solidFill>
          </p:spPr>
          <p:txBody>
            <a:bodyPr/>
            <a:lstStyle/>
            <a:p>
              <a:endParaRPr lang="en-US"/>
            </a:p>
          </p:txBody>
        </p:sp>
        <p:pic>
          <p:nvPicPr>
            <p:cNvPr id="7" name="Picture 6">
              <a:extLst>
                <a:ext uri="{FF2B5EF4-FFF2-40B4-BE49-F238E27FC236}">
                  <a16:creationId xmlns:a16="http://schemas.microsoft.com/office/drawing/2014/main" id="{E7DF67BE-E4F5-E1A5-F2E1-63D57741EFEE}"/>
                </a:ext>
              </a:extLst>
            </p:cNvPr>
            <p:cNvPicPr>
              <a:picLocks noChangeAspect="1"/>
            </p:cNvPicPr>
            <p:nvPr/>
          </p:nvPicPr>
          <p:blipFill>
            <a:blip>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a:fillRect/>
            </a:stretch>
          </p:blipFill>
          <p:spPr>
            <a:xfrm>
              <a:off x="1010257" y="2386559"/>
              <a:ext cx="2017694" cy="1573259"/>
            </a:xfrm>
            <a:prstGeom prst="rect">
              <a:avLst/>
            </a:prstGeom>
          </p:spPr>
        </p:pic>
      </p:grpSp>
      <p:sp>
        <p:nvSpPr>
          <p:cNvPr id="2" name="TextBox 1">
            <a:extLst>
              <a:ext uri="{FF2B5EF4-FFF2-40B4-BE49-F238E27FC236}">
                <a16:creationId xmlns:a16="http://schemas.microsoft.com/office/drawing/2014/main" id="{77640819-1EFA-E551-B75B-FE1ADC458EF9}"/>
              </a:ext>
            </a:extLst>
          </p:cNvPr>
          <p:cNvSpPr txBox="1"/>
          <p:nvPr userDrawn="1"/>
        </p:nvSpPr>
        <p:spPr>
          <a:xfrm>
            <a:off x="2837554" y="5042087"/>
            <a:ext cx="3127777" cy="833754"/>
          </a:xfrm>
          <a:prstGeom prst="rect">
            <a:avLst/>
          </a:prstGeom>
        </p:spPr>
        <p:txBody>
          <a:bodyPr wrap="square" lIns="0" tIns="0" rIns="0" bIns="0" rtlCol="0" anchor="t">
            <a:spAutoFit/>
          </a:bodyPr>
          <a:lstStyle/>
          <a:p>
            <a:pPr algn="ctr">
              <a:lnSpc>
                <a:spcPts val="3359"/>
              </a:lnSpc>
            </a:pPr>
            <a:r>
              <a:rPr lang="en-US" sz="2800" dirty="0">
                <a:solidFill>
                  <a:srgbClr val="FFFFFF"/>
                </a:solidFill>
                <a:latin typeface="Franklin Gothic Medium" panose="020B0603020102020204" pitchFamily="34" charset="0"/>
              </a:rPr>
              <a:t>VERSÍCULO CLAVE</a:t>
            </a:r>
          </a:p>
          <a:p>
            <a:pPr algn="ctr">
              <a:lnSpc>
                <a:spcPts val="3359"/>
              </a:lnSpc>
            </a:pPr>
            <a:r>
              <a:rPr lang="es-ES_tradnl" sz="2400" noProof="1">
                <a:solidFill>
                  <a:srgbClr val="FFFFFF"/>
                </a:solidFill>
                <a:latin typeface="Franklin Gothic Medium" panose="020B0603020102020204" pitchFamily="34" charset="0"/>
              </a:rPr>
              <a:t>2 Samuel 24:24</a:t>
            </a:r>
          </a:p>
        </p:txBody>
      </p:sp>
    </p:spTree>
    <p:extLst>
      <p:ext uri="{BB962C8B-B14F-4D97-AF65-F5344CB8AC3E}">
        <p14:creationId xmlns:p14="http://schemas.microsoft.com/office/powerpoint/2010/main" val="29239278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oint 1">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17245" r="17245"/>
          <a:stretch/>
        </p:blipFill>
        <p:spPr>
          <a:xfrm>
            <a:off x="1028700"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634359"/>
          </a:solidFill>
        </p:spPr>
        <p:txBody>
          <a:bodyPr/>
          <a:lstStyle/>
          <a:p>
            <a:endParaRPr lang="en-US"/>
          </a:p>
        </p:txBody>
      </p:sp>
      <p:sp>
        <p:nvSpPr>
          <p:cNvPr id="2" name="TextBox 4">
            <a:extLst>
              <a:ext uri="{FF2B5EF4-FFF2-40B4-BE49-F238E27FC236}">
                <a16:creationId xmlns:a16="http://schemas.microsoft.com/office/drawing/2014/main" id="{3E4BEF51-4958-2B9C-52BA-142C49F32432}"/>
              </a:ext>
            </a:extLst>
          </p:cNvPr>
          <p:cNvSpPr txBox="1"/>
          <p:nvPr userDrawn="1"/>
        </p:nvSpPr>
        <p:spPr>
          <a:xfrm>
            <a:off x="9144000" y="3437097"/>
            <a:ext cx="8839200" cy="769441"/>
          </a:xfrm>
          <a:prstGeom prst="rect">
            <a:avLst/>
          </a:prstGeom>
        </p:spPr>
        <p:txBody>
          <a:bodyPr wrap="square" lIns="0" tIns="0" rIns="0" bIns="0" rtlCol="0" anchor="ctr">
            <a:spAutoFit/>
          </a:bodyPr>
          <a:lstStyle/>
          <a:p>
            <a:pPr>
              <a:lnSpc>
                <a:spcPts val="6000"/>
              </a:lnSpc>
            </a:pPr>
            <a:r>
              <a:rPr lang="en-US" sz="5400" dirty="0">
                <a:solidFill>
                  <a:srgbClr val="FFFFFF"/>
                </a:solidFill>
                <a:latin typeface="Franklin Gothic Medium" panose="020B0603020102020204" pitchFamily="34" charset="0"/>
              </a:rPr>
              <a:t>1. OFRENDAS REALES</a:t>
            </a:r>
          </a:p>
        </p:txBody>
      </p:sp>
    </p:spTree>
    <p:extLst>
      <p:ext uri="{BB962C8B-B14F-4D97-AF65-F5344CB8AC3E}">
        <p14:creationId xmlns:p14="http://schemas.microsoft.com/office/powerpoint/2010/main" val="33479257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oint 2">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15399" t="5" r="18849" b="-5"/>
          <a:stretch>
            <a:fillRect/>
          </a:stretch>
        </p:blipFill>
        <p:spPr>
          <a:xfrm>
            <a:off x="1029106" y="1105313"/>
            <a:ext cx="7647760" cy="7754112"/>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634359"/>
          </a:solidFill>
        </p:spPr>
        <p:txBody>
          <a:bodyPr/>
          <a:lstStyle/>
          <a:p>
            <a:endParaRPr lang="en-US"/>
          </a:p>
        </p:txBody>
      </p:sp>
      <p:sp>
        <p:nvSpPr>
          <p:cNvPr id="2" name="TextBox 4">
            <a:extLst>
              <a:ext uri="{FF2B5EF4-FFF2-40B4-BE49-F238E27FC236}">
                <a16:creationId xmlns:a16="http://schemas.microsoft.com/office/drawing/2014/main" id="{3A31D424-BB70-4637-4E55-1FDED185A759}"/>
              </a:ext>
            </a:extLst>
          </p:cNvPr>
          <p:cNvSpPr txBox="1"/>
          <p:nvPr userDrawn="1"/>
        </p:nvSpPr>
        <p:spPr>
          <a:xfrm>
            <a:off x="9139237" y="3055446"/>
            <a:ext cx="8686800" cy="1538883"/>
          </a:xfrm>
          <a:prstGeom prst="rect">
            <a:avLst/>
          </a:prstGeom>
        </p:spPr>
        <p:txBody>
          <a:bodyPr wrap="square" lIns="0" tIns="0" rIns="0" bIns="0" rtlCol="0" anchor="t">
            <a:spAutoFit/>
          </a:bodyPr>
          <a:lstStyle/>
          <a:p>
            <a:pPr>
              <a:lnSpc>
                <a:spcPts val="6000"/>
              </a:lnSpc>
            </a:pPr>
            <a:r>
              <a:rPr lang="en-US" sz="5400" dirty="0">
                <a:solidFill>
                  <a:srgbClr val="FFFFFF"/>
                </a:solidFill>
                <a:latin typeface="Franklin Gothic Medium" panose="020B0603020102020204" pitchFamily="34" charset="0"/>
              </a:rPr>
              <a:t>2. DEJAR LA AGRICULTURA PARA SEGUIR A DIOS</a:t>
            </a:r>
          </a:p>
        </p:txBody>
      </p:sp>
    </p:spTree>
    <p:extLst>
      <p:ext uri="{BB962C8B-B14F-4D97-AF65-F5344CB8AC3E}">
        <p14:creationId xmlns:p14="http://schemas.microsoft.com/office/powerpoint/2010/main" val="22919551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oint 3">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26313" t="42" r="8015" b="-42"/>
          <a:stretch>
            <a:fillRect/>
          </a:stretch>
        </p:blipFill>
        <p:spPr>
          <a:xfrm>
            <a:off x="1028695"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922399" y="2857500"/>
            <a:ext cx="10365601" cy="1897820"/>
          </a:xfrm>
          <a:prstGeom prst="rect">
            <a:avLst/>
          </a:prstGeom>
          <a:solidFill>
            <a:srgbClr val="634359"/>
          </a:solidFill>
        </p:spPr>
        <p:txBody>
          <a:bodyPr/>
          <a:lstStyle/>
          <a:p>
            <a:endParaRPr lang="en-US"/>
          </a:p>
        </p:txBody>
      </p:sp>
      <p:sp>
        <p:nvSpPr>
          <p:cNvPr id="5" name="TextBox 4">
            <a:extLst>
              <a:ext uri="{FF2B5EF4-FFF2-40B4-BE49-F238E27FC236}">
                <a16:creationId xmlns:a16="http://schemas.microsoft.com/office/drawing/2014/main" id="{A6EAD622-361E-E05A-7C09-F7BE95C7625C}"/>
              </a:ext>
            </a:extLst>
          </p:cNvPr>
          <p:cNvSpPr txBox="1"/>
          <p:nvPr userDrawn="1"/>
        </p:nvSpPr>
        <p:spPr>
          <a:xfrm>
            <a:off x="8910635" y="3036968"/>
            <a:ext cx="8691565" cy="1538883"/>
          </a:xfrm>
          <a:prstGeom prst="rect">
            <a:avLst/>
          </a:prstGeom>
        </p:spPr>
        <p:txBody>
          <a:bodyPr wrap="square" lIns="0" tIns="0" rIns="0" bIns="0" rtlCol="0" anchor="ctr">
            <a:spAutoFit/>
          </a:bodyPr>
          <a:lstStyle/>
          <a:p>
            <a:pPr>
              <a:lnSpc>
                <a:spcPts val="6000"/>
              </a:lnSpc>
            </a:pPr>
            <a:r>
              <a:rPr lang="en-US" sz="5400" cap="all" baseline="0" dirty="0">
                <a:solidFill>
                  <a:srgbClr val="FFFFFF"/>
                </a:solidFill>
                <a:latin typeface="Franklin Gothic Medium" panose="020B0603020102020204" pitchFamily="34" charset="0"/>
              </a:rPr>
              <a:t>3. APOYAR A LOS MINISTROS DEL EVANGELIO</a:t>
            </a:r>
          </a:p>
        </p:txBody>
      </p:sp>
    </p:spTree>
    <p:extLst>
      <p:ext uri="{BB962C8B-B14F-4D97-AF65-F5344CB8AC3E}">
        <p14:creationId xmlns:p14="http://schemas.microsoft.com/office/powerpoint/2010/main" val="36459154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inistry in Actio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81D8A99-46F5-4FA2-09FC-D1B8279D6A1A}"/>
              </a:ext>
            </a:extLst>
          </p:cNvPr>
          <p:cNvPicPr>
            <a:picLocks noChangeAspect="1"/>
          </p:cNvPicPr>
          <p:nvPr userDrawn="1"/>
        </p:nvPicPr>
        <p:blipFill>
          <a:blip r:embed="rId2">
            <a:extLst>
              <a:ext uri="{28A0092B-C50C-407E-A947-70E740481C1C}">
                <a14:useLocalDpi xmlns:a14="http://schemas.microsoft.com/office/drawing/2010/main" val="0"/>
              </a:ext>
            </a:extLst>
          </a:blip>
          <a:srcRect l="20248" r="15810"/>
          <a:stretch>
            <a:fillRect/>
          </a:stretch>
        </p:blipFill>
        <p:spPr>
          <a:xfrm>
            <a:off x="9144000" y="0"/>
            <a:ext cx="9144000" cy="9563101"/>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914400" y="1181100"/>
            <a:ext cx="9123041" cy="1899077"/>
          </a:xfrm>
          <a:prstGeom prst="rect">
            <a:avLst/>
          </a:prstGeom>
          <a:solidFill>
            <a:srgbClr val="634359"/>
          </a:solidFill>
        </p:spPr>
        <p:txBody>
          <a:bodyPr/>
          <a:lstStyle/>
          <a:p>
            <a:endParaRPr lang="en-US" dirty="0"/>
          </a:p>
        </p:txBody>
      </p:sp>
      <p:sp>
        <p:nvSpPr>
          <p:cNvPr id="2" name="TextBox 1">
            <a:extLst>
              <a:ext uri="{FF2B5EF4-FFF2-40B4-BE49-F238E27FC236}">
                <a16:creationId xmlns:a16="http://schemas.microsoft.com/office/drawing/2014/main" id="{61BE5DCB-87B4-1E1B-35E9-D570DA20C8E1}"/>
              </a:ext>
            </a:extLst>
          </p:cNvPr>
          <p:cNvSpPr txBox="1"/>
          <p:nvPr userDrawn="1"/>
        </p:nvSpPr>
        <p:spPr>
          <a:xfrm>
            <a:off x="685800" y="1638300"/>
            <a:ext cx="9220200" cy="797013"/>
          </a:xfrm>
          <a:prstGeom prst="rect">
            <a:avLst/>
          </a:prstGeom>
        </p:spPr>
        <p:txBody>
          <a:bodyPr wrap="square" lIns="0" tIns="0" rIns="0" bIns="0" rtlCol="0" anchor="ctr" anchorCtr="0">
            <a:spAutoFit/>
          </a:bodyPr>
          <a:lstStyle/>
          <a:p>
            <a:pPr algn="r">
              <a:lnSpc>
                <a:spcPts val="6599"/>
              </a:lnSpc>
            </a:pPr>
            <a:r>
              <a:rPr lang="en-US" sz="5499" b="0" i="1" spc="300">
                <a:solidFill>
                  <a:srgbClr val="FFFFFF"/>
                </a:solidFill>
                <a:latin typeface="Franklin Gothic Medium" panose="020B0603020102020204" pitchFamily="34" charset="0"/>
              </a:rPr>
              <a:t>EL MINISTERIO </a:t>
            </a:r>
            <a:r>
              <a:rPr lang="en-US" sz="5499" b="0" i="1" spc="300" dirty="0">
                <a:solidFill>
                  <a:srgbClr val="FFFFFF"/>
                </a:solidFill>
                <a:latin typeface="Franklin Gothic Medium" panose="020B0603020102020204" pitchFamily="34" charset="0"/>
              </a:rPr>
              <a:t>EN ACCIÓN</a:t>
            </a:r>
          </a:p>
        </p:txBody>
      </p:sp>
    </p:spTree>
    <p:extLst>
      <p:ext uri="{BB962C8B-B14F-4D97-AF65-F5344CB8AC3E}">
        <p14:creationId xmlns:p14="http://schemas.microsoft.com/office/powerpoint/2010/main" val="1263264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sson Intro">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634359">
                <a:tint val="45000"/>
                <a:satMod val="400000"/>
              </a:srgbClr>
            </a:duotone>
            <a:extLst>
              <a:ext uri="{28A0092B-C50C-407E-A947-70E740481C1C}">
                <a14:useLocalDpi xmlns:a14="http://schemas.microsoft.com/office/drawing/2010/main"/>
              </a:ext>
            </a:extLst>
          </a:blip>
          <a:srcRect/>
          <a:stretch/>
        </p:blipFill>
        <p:spPr>
          <a:xfrm flipH="1">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3009900"/>
            <a:ext cx="8955558" cy="4813872"/>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a:off x="9656648" y="5600700"/>
            <a:ext cx="8600872" cy="62928"/>
          </a:xfrm>
          <a:prstGeom prst="rect">
            <a:avLst/>
          </a:prstGeom>
          <a:solidFill>
            <a:srgbClr val="634359"/>
          </a:solidFill>
          <a:ln>
            <a:noFill/>
          </a:ln>
        </p:spPr>
        <p:txBody>
          <a:bodyPr/>
          <a:lstStyle/>
          <a:p>
            <a:endParaRPr lang="en-US"/>
          </a:p>
        </p:txBody>
      </p:sp>
    </p:spTree>
    <p:extLst>
      <p:ext uri="{BB962C8B-B14F-4D97-AF65-F5344CB8AC3E}">
        <p14:creationId xmlns:p14="http://schemas.microsoft.com/office/powerpoint/2010/main" val="39932723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scussion Question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634359">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634359"/>
          </a:solidFill>
          <a:ln>
            <a:noFill/>
          </a:ln>
        </p:spPr>
        <p:txBody>
          <a:bodyPr/>
          <a:lstStyle/>
          <a:p>
            <a:endParaRPr lang="en-US"/>
          </a:p>
        </p:txBody>
      </p:sp>
      <p:sp>
        <p:nvSpPr>
          <p:cNvPr id="6" name="TextBox 5">
            <a:extLst>
              <a:ext uri="{FF2B5EF4-FFF2-40B4-BE49-F238E27FC236}">
                <a16:creationId xmlns:a16="http://schemas.microsoft.com/office/drawing/2014/main" id="{FBEB9396-09D2-7644-66A8-57532228D4DD}"/>
              </a:ext>
            </a:extLst>
          </p:cNvPr>
          <p:cNvSpPr txBox="1"/>
          <p:nvPr userDrawn="1"/>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PARTICIPACIÓN</a:t>
            </a:r>
            <a:endParaRPr lang="en-US" sz="5500" dirty="0">
              <a:solidFill>
                <a:schemeClr val="bg1">
                  <a:lumMod val="95000"/>
                </a:schemeClr>
              </a:solidFill>
            </a:endParaRPr>
          </a:p>
        </p:txBody>
      </p:sp>
    </p:spTree>
    <p:extLst>
      <p:ext uri="{BB962C8B-B14F-4D97-AF65-F5344CB8AC3E}">
        <p14:creationId xmlns:p14="http://schemas.microsoft.com/office/powerpoint/2010/main" val="21050131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pyrigh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634359">
                <a:tint val="45000"/>
                <a:satMod val="400000"/>
              </a:srgbClr>
            </a:duotone>
            <a:extLst>
              <a:ext uri="{28A0092B-C50C-407E-A947-70E740481C1C}">
                <a14:useLocalDpi xmlns:a14="http://schemas.microsoft.com/office/drawing/2010/main" val="0"/>
              </a:ext>
            </a:extLst>
          </a:blip>
          <a:srcRect t="-861" b="3756"/>
          <a:stretch/>
        </p:blipFill>
        <p:spPr>
          <a:xfrm>
            <a:off x="914400" y="647700"/>
            <a:ext cx="16230600" cy="8870014"/>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2253309"/>
            <a:ext cx="8955558" cy="5780383"/>
            <a:chOff x="0" y="0"/>
            <a:chExt cx="3034592" cy="1955339"/>
          </a:xfrm>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solidFill>
              <a:srgbClr val="1C2327"/>
            </a:solidFill>
          </p:spPr>
          <p:txBody>
            <a:bodyPr/>
            <a:lstStyle/>
            <a:p>
              <a:endParaRPr lang="en-US"/>
            </a:p>
          </p:txBody>
        </p:sp>
      </p:grpSp>
      <p:sp>
        <p:nvSpPr>
          <p:cNvPr id="8" name="AutoShape 7">
            <a:extLst>
              <a:ext uri="{FF2B5EF4-FFF2-40B4-BE49-F238E27FC236}">
                <a16:creationId xmlns:a16="http://schemas.microsoft.com/office/drawing/2014/main" id="{3F610FF4-2B60-ABC1-FB94-125F76CF7806}"/>
              </a:ext>
            </a:extLst>
          </p:cNvPr>
          <p:cNvSpPr/>
          <p:nvPr/>
        </p:nvSpPr>
        <p:spPr>
          <a:xfrm>
            <a:off x="9702445" y="4623373"/>
            <a:ext cx="8600872" cy="64008"/>
          </a:xfrm>
          <a:prstGeom prst="rect">
            <a:avLst/>
          </a:prstGeom>
          <a:solidFill>
            <a:srgbClr val="634359"/>
          </a:solidFill>
        </p:spPr>
        <p:txBody>
          <a:bodyPr/>
          <a:lstStyle/>
          <a:p>
            <a:endParaRPr lang="en-US"/>
          </a:p>
        </p:txBody>
      </p:sp>
      <p:sp>
        <p:nvSpPr>
          <p:cNvPr id="2" name="TextBox 1">
            <a:extLst>
              <a:ext uri="{FF2B5EF4-FFF2-40B4-BE49-F238E27FC236}">
                <a16:creationId xmlns:a16="http://schemas.microsoft.com/office/drawing/2014/main" id="{C00B5EDA-410F-8BA5-B2D3-718B88FE763A}"/>
              </a:ext>
            </a:extLst>
          </p:cNvPr>
          <p:cNvSpPr txBox="1"/>
          <p:nvPr userDrawn="1"/>
        </p:nvSpPr>
        <p:spPr>
          <a:xfrm>
            <a:off x="9702445" y="5048768"/>
            <a:ext cx="6567460" cy="2103140"/>
          </a:xfrm>
          <a:prstGeom prst="rect">
            <a:avLst/>
          </a:prstGeom>
        </p:spPr>
        <p:txBody>
          <a:bodyPr lIns="0" tIns="0" rIns="0" bIns="0" rtlCol="0" anchor="t">
            <a:spAutoFit/>
          </a:bodyPr>
          <a:lstStyle/>
          <a:p>
            <a:pPr>
              <a:lnSpc>
                <a:spcPts val="1919"/>
              </a:lnSpc>
            </a:pPr>
            <a:r>
              <a:rPr lang="es-ES_tradnl" sz="1499" spc="97" noProof="0" dirty="0">
                <a:solidFill>
                  <a:srgbClr val="FFFFFF"/>
                </a:solidFill>
                <a:latin typeface="Corbel" panose="020B0503020204020204" pitchFamily="34" charset="0"/>
              </a:rPr>
              <a:t>Las fotografías son propiedad de </a:t>
            </a:r>
            <a:r>
              <a:rPr lang="en-US" sz="1499" spc="97" dirty="0">
                <a:solidFill>
                  <a:srgbClr val="FFFFFF"/>
                </a:solidFill>
                <a:latin typeface="Corbel" panose="020B0503020204020204" pitchFamily="34" charset="0"/>
              </a:rPr>
              <a:t>GPH y Getty Images.</a:t>
            </a:r>
          </a:p>
          <a:p>
            <a:pPr>
              <a:lnSpc>
                <a:spcPts val="1919"/>
              </a:lnSpc>
            </a:pPr>
            <a:endParaRPr lang="en-US" sz="1499" spc="97" dirty="0">
              <a:solidFill>
                <a:srgbClr val="FFFFFF"/>
              </a:solidFill>
              <a:latin typeface="Corbel" panose="020B0503020204020204" pitchFamily="34" charset="0"/>
            </a:endParaRPr>
          </a:p>
          <a:p>
            <a:r>
              <a:rPr lang="es-ES_tradnl" sz="1500" noProof="0" dirty="0">
                <a:solidFill>
                  <a:schemeClr val="bg1"/>
                </a:solidFill>
                <a:effectLst/>
                <a:latin typeface="Minion Pro"/>
              </a:rPr>
              <a:t>El Texto Bíblico ha sido tomado de la versión Reina-Valera © 1960 Sociedades Bíblicas en América Latina; © renovado 1988 Sociedades Bíblicas Unidas. Utilizado con permiso.</a:t>
            </a:r>
          </a:p>
          <a:p>
            <a:endParaRPr lang="es-ES_tradnl" sz="1500" noProof="0" dirty="0">
              <a:solidFill>
                <a:schemeClr val="bg1"/>
              </a:solidFill>
              <a:effectLst/>
              <a:latin typeface="Minion Pro"/>
            </a:endParaRPr>
          </a:p>
          <a:p>
            <a:r>
              <a:rPr lang="es-ES_tradnl" sz="1500" noProof="0" dirty="0">
                <a:solidFill>
                  <a:schemeClr val="bg1"/>
                </a:solidFill>
                <a:effectLst/>
                <a:latin typeface="Minion Pro"/>
              </a:rPr>
              <a:t>El texto bíblico indicado con «</a:t>
            </a:r>
            <a:r>
              <a:rPr lang="es-ES_tradnl" sz="1500" cap="small" baseline="0" noProof="0" dirty="0" err="1">
                <a:solidFill>
                  <a:schemeClr val="bg1"/>
                </a:solidFill>
                <a:effectLst/>
                <a:latin typeface="Minion Pro"/>
              </a:rPr>
              <a:t>ntv</a:t>
            </a:r>
            <a:r>
              <a:rPr lang="es-ES_tradnl" sz="1500" noProof="0" dirty="0">
                <a:solidFill>
                  <a:schemeClr val="bg1"/>
                </a:solidFill>
                <a:effectLst/>
                <a:latin typeface="Minion Pro"/>
              </a:rPr>
              <a:t>» ha sido tomado de la Santa Biblia, Nueva Traducción Viviente, copyright © 2010. Usadas con permiso de Tyndale House </a:t>
            </a:r>
            <a:r>
              <a:rPr lang="en-US" sz="1500" noProof="1">
                <a:solidFill>
                  <a:schemeClr val="bg1"/>
                </a:solidFill>
                <a:effectLst/>
                <a:latin typeface="Minion Pro"/>
              </a:rPr>
              <a:t>Publishers, Carol Stream, Illinois</a:t>
            </a:r>
            <a:r>
              <a:rPr lang="es-ES_tradnl" sz="1500" noProof="0" dirty="0">
                <a:solidFill>
                  <a:schemeClr val="bg1"/>
                </a:solidFill>
                <a:effectLst/>
                <a:latin typeface="Minion Pro"/>
              </a:rPr>
              <a:t> 60188. Todos los derechos reservados.</a:t>
            </a:r>
          </a:p>
        </p:txBody>
      </p:sp>
      <p:sp>
        <p:nvSpPr>
          <p:cNvPr id="10" name="TextBox 9">
            <a:extLst>
              <a:ext uri="{FF2B5EF4-FFF2-40B4-BE49-F238E27FC236}">
                <a16:creationId xmlns:a16="http://schemas.microsoft.com/office/drawing/2014/main" id="{6F28BEBF-8F0C-9360-CB75-DED481E1935E}"/>
              </a:ext>
            </a:extLst>
          </p:cNvPr>
          <p:cNvSpPr txBox="1"/>
          <p:nvPr userDrawn="1"/>
        </p:nvSpPr>
        <p:spPr>
          <a:xfrm>
            <a:off x="9702445" y="2672676"/>
            <a:ext cx="6567460" cy="1485955"/>
          </a:xfrm>
          <a:prstGeom prst="rect">
            <a:avLst/>
          </a:prstGeom>
        </p:spPr>
        <p:txBody>
          <a:bodyPr lIns="0" tIns="0" rIns="0" bIns="0" rtlCol="0" anchor="t">
            <a:spAutoFit/>
          </a:bodyPr>
          <a:lstStyle/>
          <a:p>
            <a:pPr>
              <a:lnSpc>
                <a:spcPts val="3328"/>
              </a:lnSpc>
            </a:pPr>
            <a:r>
              <a:rPr lang="en-US" sz="2600" spc="169" dirty="0">
                <a:solidFill>
                  <a:srgbClr val="FFFFFF"/>
                </a:solidFill>
                <a:latin typeface="Franklin Gothic Medium" panose="020B0603020102020204" pitchFamily="34" charset="0"/>
              </a:rPr>
              <a:t>© 2026 </a:t>
            </a:r>
            <a:r>
              <a:rPr lang="es-ES_tradnl" sz="2600" spc="169" noProof="1">
                <a:solidFill>
                  <a:srgbClr val="FFFFFF"/>
                </a:solidFill>
                <a:latin typeface="Franklin Gothic Medium" panose="020B0603020102020204" pitchFamily="34" charset="0"/>
              </a:rPr>
              <a:t>por</a:t>
            </a:r>
            <a:r>
              <a:rPr lang="en-US" sz="2600" spc="169" dirty="0">
                <a:solidFill>
                  <a:srgbClr val="FFFFFF"/>
                </a:solidFill>
                <a:latin typeface="Franklin Gothic Medium" panose="020B0603020102020204" pitchFamily="34" charset="0"/>
              </a:rPr>
              <a:t> Gospel Publishing House</a:t>
            </a:r>
          </a:p>
          <a:p>
            <a:pPr>
              <a:lnSpc>
                <a:spcPts val="3328"/>
              </a:lnSpc>
            </a:pPr>
            <a:r>
              <a:rPr lang="en-US" sz="2600" spc="169" dirty="0">
                <a:solidFill>
                  <a:srgbClr val="FFFFFF"/>
                </a:solidFill>
                <a:latin typeface="Franklin Gothic Medium" panose="020B0603020102020204" pitchFamily="34" charset="0"/>
              </a:rPr>
              <a:t>1445 N. Boonville Ave.</a:t>
            </a:r>
            <a:br>
              <a:rPr lang="en-US" sz="2600" spc="169" dirty="0">
                <a:solidFill>
                  <a:srgbClr val="FFFFFF"/>
                </a:solidFill>
                <a:latin typeface="Franklin Gothic Medium" panose="020B0603020102020204" pitchFamily="34" charset="0"/>
              </a:rPr>
            </a:br>
            <a:r>
              <a:rPr lang="en-US" sz="2600" spc="104" dirty="0">
                <a:solidFill>
                  <a:srgbClr val="FFFFFF"/>
                </a:solidFill>
                <a:latin typeface="Franklin Gothic Medium" panose="020B0603020102020204" pitchFamily="34" charset="0"/>
              </a:rPr>
              <a:t>Springfield, MO 65802</a:t>
            </a:r>
          </a:p>
          <a:p>
            <a:pPr>
              <a:lnSpc>
                <a:spcPts val="3328"/>
              </a:lnSpc>
            </a:pPr>
            <a:r>
              <a:rPr lang="es-ES_tradnl" sz="1613" b="0" i="1" spc="104" noProof="1">
                <a:solidFill>
                  <a:srgbClr val="FFFFFF"/>
                </a:solidFill>
                <a:latin typeface="Franklin Gothic Medium" panose="020B0603020102020204" pitchFamily="34" charset="0"/>
              </a:rPr>
              <a:t>Todos los derechos reservados.</a:t>
            </a:r>
          </a:p>
        </p:txBody>
      </p:sp>
    </p:spTree>
    <p:extLst>
      <p:ext uri="{BB962C8B-B14F-4D97-AF65-F5344CB8AC3E}">
        <p14:creationId xmlns:p14="http://schemas.microsoft.com/office/powerpoint/2010/main" val="13795265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ap/Photo">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94C4E82A-85DA-C4BA-BF5C-358BDFB68456}"/>
              </a:ext>
            </a:extLst>
          </p:cNvPr>
          <p:cNvSpPr>
            <a:spLocks noGrp="1"/>
          </p:cNvSpPr>
          <p:nvPr>
            <p:ph type="pic" sz="quarter" idx="10" hasCustomPrompt="1"/>
          </p:nvPr>
        </p:nvSpPr>
        <p:spPr>
          <a:xfrm>
            <a:off x="911225" y="876300"/>
            <a:ext cx="16462375" cy="8305799"/>
          </a:xfrm>
          <a:prstGeom prst="rect">
            <a:avLst/>
          </a:prstGeom>
        </p:spPr>
        <p:txBody>
          <a:bodyPr/>
          <a:lstStyle>
            <a:lvl1pPr marL="0" indent="0">
              <a:buNone/>
              <a:defRPr>
                <a:solidFill>
                  <a:schemeClr val="bg1"/>
                </a:solidFill>
              </a:defRPr>
            </a:lvl1pPr>
          </a:lstStyle>
          <a:p>
            <a:r>
              <a:rPr lang="en-US" dirty="0"/>
              <a:t>Click to add map/photo</a:t>
            </a:r>
          </a:p>
        </p:txBody>
      </p:sp>
    </p:spTree>
    <p:extLst>
      <p:ext uri="{BB962C8B-B14F-4D97-AF65-F5344CB8AC3E}">
        <p14:creationId xmlns:p14="http://schemas.microsoft.com/office/powerpoint/2010/main" val="7778089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353E3FB9-F5E0-EE74-DC77-44698D94D15C}"/>
              </a:ext>
            </a:extLst>
          </p:cNvPr>
          <p:cNvSpPr>
            <a:spLocks noGrp="1"/>
          </p:cNvSpPr>
          <p:nvPr>
            <p:ph type="media" sz="quarter" idx="11" hasCustomPrompt="1"/>
          </p:nvPr>
        </p:nvSpPr>
        <p:spPr>
          <a:xfrm>
            <a:off x="0" y="0"/>
            <a:ext cx="18288000" cy="10287000"/>
          </a:xfrm>
          <a:prstGeom prst="rect">
            <a:avLst/>
          </a:prstGeom>
        </p:spPr>
        <p:txBody>
          <a:bodyPr/>
          <a:lstStyle>
            <a:lvl1pPr marL="0" indent="0">
              <a:buNone/>
              <a:defRPr>
                <a:solidFill>
                  <a:schemeClr val="bg1"/>
                </a:solidFill>
              </a:defRPr>
            </a:lvl1pPr>
          </a:lstStyle>
          <a:p>
            <a:r>
              <a:rPr lang="en-US" dirty="0"/>
              <a:t>Click to add video</a:t>
            </a:r>
          </a:p>
        </p:txBody>
      </p:sp>
    </p:spTree>
    <p:extLst>
      <p:ext uri="{BB962C8B-B14F-4D97-AF65-F5344CB8AC3E}">
        <p14:creationId xmlns:p14="http://schemas.microsoft.com/office/powerpoint/2010/main" val="11718138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ing Up Next Week">
    <p:spTree>
      <p:nvGrpSpPr>
        <p:cNvPr id="1" name=""/>
        <p:cNvGrpSpPr/>
        <p:nvPr/>
      </p:nvGrpSpPr>
      <p:grpSpPr>
        <a:xfrm>
          <a:off x="0" y="0"/>
          <a:ext cx="0" cy="0"/>
          <a:chOff x="0" y="0"/>
          <a:chExt cx="0" cy="0"/>
        </a:xfrm>
      </p:grpSpPr>
      <p:pic>
        <p:nvPicPr>
          <p:cNvPr id="6" name="Picture 5" descr="Close-up of a book open&#10;&#10;AI-generated content may be incorrect.">
            <a:extLst>
              <a:ext uri="{FF2B5EF4-FFF2-40B4-BE49-F238E27FC236}">
                <a16:creationId xmlns:a16="http://schemas.microsoft.com/office/drawing/2014/main" id="{59087141-DEDF-88A7-892D-6E56E51BA1F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860" y="0"/>
            <a:ext cx="9174633" cy="10287000"/>
          </a:xfrm>
          <a:prstGeom prst="rect">
            <a:avLst/>
          </a:prstGeom>
        </p:spPr>
      </p:pic>
      <p:sp>
        <p:nvSpPr>
          <p:cNvPr id="7" name="AutoShape 4">
            <a:extLst>
              <a:ext uri="{FF2B5EF4-FFF2-40B4-BE49-F238E27FC236}">
                <a16:creationId xmlns:a16="http://schemas.microsoft.com/office/drawing/2014/main" id="{1936C6B5-74C2-46AE-8C81-584F20AB5B7F}"/>
              </a:ext>
            </a:extLst>
          </p:cNvPr>
          <p:cNvSpPr/>
          <p:nvPr userDrawn="1"/>
        </p:nvSpPr>
        <p:spPr>
          <a:xfrm>
            <a:off x="8001000" y="1028700"/>
            <a:ext cx="10287000" cy="1899077"/>
          </a:xfrm>
          <a:prstGeom prst="rect">
            <a:avLst/>
          </a:prstGeom>
          <a:solidFill>
            <a:srgbClr val="634359"/>
          </a:solidFill>
        </p:spPr>
        <p:txBody>
          <a:bodyPr/>
          <a:lstStyle/>
          <a:p>
            <a:endParaRPr lang="en-US" dirty="0"/>
          </a:p>
        </p:txBody>
      </p:sp>
      <p:sp>
        <p:nvSpPr>
          <p:cNvPr id="8" name="AutoShape 7">
            <a:extLst>
              <a:ext uri="{FF2B5EF4-FFF2-40B4-BE49-F238E27FC236}">
                <a16:creationId xmlns:a16="http://schemas.microsoft.com/office/drawing/2014/main" id="{2F0401F9-DC58-BB0B-4C6B-B799417946C3}"/>
              </a:ext>
            </a:extLst>
          </p:cNvPr>
          <p:cNvSpPr/>
          <p:nvPr userDrawn="1"/>
        </p:nvSpPr>
        <p:spPr>
          <a:xfrm>
            <a:off x="9687128" y="5600700"/>
            <a:ext cx="8600872" cy="62928"/>
          </a:xfrm>
          <a:prstGeom prst="rect">
            <a:avLst/>
          </a:prstGeom>
          <a:solidFill>
            <a:srgbClr val="634359"/>
          </a:solidFill>
          <a:ln>
            <a:noFill/>
          </a:ln>
        </p:spPr>
        <p:txBody>
          <a:bodyPr/>
          <a:lstStyle/>
          <a:p>
            <a:endParaRPr lang="en-US"/>
          </a:p>
        </p:txBody>
      </p:sp>
      <p:sp>
        <p:nvSpPr>
          <p:cNvPr id="9" name="TextBox 8">
            <a:extLst>
              <a:ext uri="{FF2B5EF4-FFF2-40B4-BE49-F238E27FC236}">
                <a16:creationId xmlns:a16="http://schemas.microsoft.com/office/drawing/2014/main" id="{7379BB0A-E6A3-5E5D-AB8C-0637C48FBA49}"/>
              </a:ext>
            </a:extLst>
          </p:cNvPr>
          <p:cNvSpPr txBox="1"/>
          <p:nvPr userDrawn="1"/>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b="0" i="1" spc="300" dirty="0">
                <a:solidFill>
                  <a:srgbClr val="FFFFFF"/>
                </a:solidFill>
                <a:latin typeface="Franklin Gothic Medium" panose="020B0603020102020204" pitchFamily="34" charset="0"/>
              </a:rPr>
              <a:t>LA PRÓXIMA SEMANA</a:t>
            </a:r>
          </a:p>
        </p:txBody>
      </p:sp>
    </p:spTree>
    <p:extLst>
      <p:ext uri="{BB962C8B-B14F-4D97-AF65-F5344CB8AC3E}">
        <p14:creationId xmlns:p14="http://schemas.microsoft.com/office/powerpoint/2010/main" val="31176662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470566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Template 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634359">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600"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634359"/>
          </a:solidFill>
          <a:ln>
            <a:noFill/>
          </a:ln>
        </p:spPr>
        <p:txBody>
          <a:bodyPr/>
          <a:lstStyle/>
          <a:p>
            <a:endParaRPr lang="en-US"/>
          </a:p>
        </p:txBody>
      </p:sp>
    </p:spTree>
    <p:extLst>
      <p:ext uri="{BB962C8B-B14F-4D97-AF65-F5344CB8AC3E}">
        <p14:creationId xmlns:p14="http://schemas.microsoft.com/office/powerpoint/2010/main" val="24114211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theme" Target="../theme/theme2.xml"/><Relationship Id="rId5" Type="http://schemas.openxmlformats.org/officeDocument/2006/relationships/slideLayout" Target="../slideLayouts/slideLayout15.xml"/><Relationship Id="rId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C2327"/>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 id="2147483659" r:id="rId2"/>
    <p:sldLayoutId id="2147483672" r:id="rId3"/>
    <p:sldLayoutId id="2147483670" r:id="rId4"/>
    <p:sldLayoutId id="2147483666" r:id="rId5"/>
    <p:sldLayoutId id="2147483667" r:id="rId6"/>
    <p:sldLayoutId id="2147483671" r:id="rId7"/>
    <p:sldLayoutId id="2147483658" r:id="rId8"/>
    <p:sldLayoutId id="2147483673" r:id="rId9"/>
    <p:sldLayoutId id="2147483674" r:id="rId10"/>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1C2327"/>
        </a:solidFill>
        <a:effectLst/>
      </p:bgPr>
    </p:bg>
    <p:spTree>
      <p:nvGrpSpPr>
        <p:cNvPr id="1" name=""/>
        <p:cNvGrpSpPr/>
        <p:nvPr/>
      </p:nvGrpSpPr>
      <p:grpSpPr>
        <a:xfrm>
          <a:off x="0" y="0"/>
          <a:ext cx="0" cy="0"/>
          <a:chOff x="0" y="0"/>
          <a:chExt cx="0" cy="0"/>
        </a:xfrm>
      </p:grpSpPr>
      <p:sp>
        <p:nvSpPr>
          <p:cNvPr id="2" name="AutoShape 7">
            <a:extLst>
              <a:ext uri="{FF2B5EF4-FFF2-40B4-BE49-F238E27FC236}">
                <a16:creationId xmlns:a16="http://schemas.microsoft.com/office/drawing/2014/main" id="{5D072836-95B9-C12B-588A-DCB348C5FD2E}"/>
              </a:ext>
            </a:extLst>
          </p:cNvPr>
          <p:cNvSpPr/>
          <p:nvPr userDrawn="1"/>
        </p:nvSpPr>
        <p:spPr>
          <a:xfrm>
            <a:off x="0" y="9567300"/>
            <a:ext cx="18288000" cy="719700"/>
          </a:xfrm>
          <a:prstGeom prst="rect">
            <a:avLst/>
          </a:prstGeom>
          <a:solidFill>
            <a:srgbClr val="634359"/>
          </a:solidFill>
        </p:spPr>
        <p:txBody>
          <a:bodyPr/>
          <a:lstStyle/>
          <a:p>
            <a:endParaRPr lang="en-US"/>
          </a:p>
        </p:txBody>
      </p:sp>
      <p:sp>
        <p:nvSpPr>
          <p:cNvPr id="3" name="TextBox 8">
            <a:extLst>
              <a:ext uri="{FF2B5EF4-FFF2-40B4-BE49-F238E27FC236}">
                <a16:creationId xmlns:a16="http://schemas.microsoft.com/office/drawing/2014/main" id="{D702BAF9-6071-A275-BF21-8ABEC3F128DE}"/>
              </a:ext>
            </a:extLst>
          </p:cNvPr>
          <p:cNvSpPr txBox="1"/>
          <p:nvPr userDrawn="1"/>
        </p:nvSpPr>
        <p:spPr>
          <a:xfrm>
            <a:off x="3598259" y="9700455"/>
            <a:ext cx="11091481" cy="397738"/>
          </a:xfrm>
          <a:prstGeom prst="rect">
            <a:avLst/>
          </a:prstGeom>
          <a:solidFill>
            <a:srgbClr val="634359"/>
          </a:solidFill>
        </p:spPr>
        <p:txBody>
          <a:bodyPr wrap="square" lIns="0" tIns="0" rIns="0" bIns="0" rtlCol="0" anchor="t">
            <a:spAutoFit/>
          </a:bodyPr>
          <a:lstStyle/>
          <a:p>
            <a:pPr algn="ctr">
              <a:lnSpc>
                <a:spcPts val="3359"/>
              </a:lnSpc>
            </a:pPr>
            <a:r>
              <a:rPr lang="en-US" sz="2400" spc="180" dirty="0">
                <a:solidFill>
                  <a:srgbClr val="FFFFFF"/>
                </a:solidFill>
                <a:latin typeface="Franklin Gothic Medium" panose="020B0603020102020204" pitchFamily="34" charset="0"/>
              </a:rPr>
              <a:t>LECCIÓN 25—LOS BUEYES EN LA BIBLIA</a:t>
            </a:r>
          </a:p>
        </p:txBody>
      </p:sp>
    </p:spTree>
    <p:extLst>
      <p:ext uri="{BB962C8B-B14F-4D97-AF65-F5344CB8AC3E}">
        <p14:creationId xmlns:p14="http://schemas.microsoft.com/office/powerpoint/2010/main" val="211339904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8" r:id="rId3"/>
    <p:sldLayoutId id="2147483669" r:id="rId4"/>
    <p:sldLayoutId id="2147483664" r:id="rId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3647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BE7465-2CB5-BE1E-AF13-E811FF9F510E}"/>
            </a:ext>
          </a:extLst>
        </p:cNvPr>
        <p:cNvGrpSpPr/>
        <p:nvPr/>
      </p:nvGrpSpPr>
      <p:grpSpPr>
        <a:xfrm>
          <a:off x="0" y="0"/>
          <a:ext cx="0" cy="0"/>
          <a:chOff x="0" y="0"/>
          <a:chExt cx="0" cy="0"/>
        </a:xfrm>
      </p:grpSpPr>
      <p:sp>
        <p:nvSpPr>
          <p:cNvPr id="6" name="TextBox 7">
            <a:extLst>
              <a:ext uri="{FF2B5EF4-FFF2-40B4-BE49-F238E27FC236}">
                <a16:creationId xmlns:a16="http://schemas.microsoft.com/office/drawing/2014/main" id="{D964B02F-70D3-FEFC-D54C-F5DE3A48159F}"/>
              </a:ext>
            </a:extLst>
          </p:cNvPr>
          <p:cNvSpPr txBox="1"/>
          <p:nvPr/>
        </p:nvSpPr>
        <p:spPr>
          <a:xfrm>
            <a:off x="9414305" y="7237582"/>
            <a:ext cx="7160301" cy="498278"/>
          </a:xfrm>
          <a:prstGeom prst="rect">
            <a:avLst/>
          </a:prstGeom>
        </p:spPr>
        <p:txBody>
          <a:bodyPr lIns="0" tIns="0" rIns="0" bIns="0" rtlCol="0" anchor="t">
            <a:spAutoFit/>
          </a:bodyPr>
          <a:lstStyle/>
          <a:p>
            <a:pPr>
              <a:lnSpc>
                <a:spcPts val="4160"/>
              </a:lnSpc>
            </a:pPr>
            <a:r>
              <a:rPr lang="es-ES_tradnl" sz="3200" spc="169" noProof="1">
                <a:solidFill>
                  <a:srgbClr val="FFFFFF"/>
                </a:solidFill>
                <a:latin typeface="Franklin Gothic Medium" panose="020B0603020102020204" pitchFamily="34" charset="0"/>
              </a:rPr>
              <a:t>1 Reyes 19:20–21</a:t>
            </a:r>
          </a:p>
        </p:txBody>
      </p:sp>
      <p:sp>
        <p:nvSpPr>
          <p:cNvPr id="7" name="TextBox 8">
            <a:extLst>
              <a:ext uri="{FF2B5EF4-FFF2-40B4-BE49-F238E27FC236}">
                <a16:creationId xmlns:a16="http://schemas.microsoft.com/office/drawing/2014/main" id="{25125C70-90BD-0DAA-6987-EF11A8310C59}"/>
              </a:ext>
            </a:extLst>
          </p:cNvPr>
          <p:cNvSpPr txBox="1"/>
          <p:nvPr/>
        </p:nvSpPr>
        <p:spPr>
          <a:xfrm>
            <a:off x="9381382" y="6724358"/>
            <a:ext cx="7844995" cy="495300"/>
          </a:xfrm>
          <a:prstGeom prst="rect">
            <a:avLst/>
          </a:prstGeom>
        </p:spPr>
        <p:txBody>
          <a:bodyPr lIns="0" tIns="0" rIns="0" bIns="0" rtlCol="0" anchor="t">
            <a:spAutoFit/>
          </a:bodyPr>
          <a:lstStyle/>
          <a:p>
            <a:pPr>
              <a:lnSpc>
                <a:spcPts val="3840"/>
              </a:lnSpc>
            </a:pPr>
            <a:r>
              <a:rPr lang="es-ES_tradnl" sz="3200" spc="160" noProof="1">
                <a:solidFill>
                  <a:srgbClr val="FFFFFF"/>
                </a:solidFill>
                <a:latin typeface="Franklin Gothic Medium" panose="020B0603020102020204" pitchFamily="34" charset="0"/>
              </a:rPr>
              <a:t>LA RESPUESTA AL LLAMADO</a:t>
            </a:r>
          </a:p>
        </p:txBody>
      </p:sp>
      <p:sp>
        <p:nvSpPr>
          <p:cNvPr id="2" name="TextBox 5">
            <a:extLst>
              <a:ext uri="{FF2B5EF4-FFF2-40B4-BE49-F238E27FC236}">
                <a16:creationId xmlns:a16="http://schemas.microsoft.com/office/drawing/2014/main" id="{FF9063AB-EA22-4549-7792-B4F0AF7526A2}"/>
              </a:ext>
            </a:extLst>
          </p:cNvPr>
          <p:cNvSpPr txBox="1"/>
          <p:nvPr/>
        </p:nvSpPr>
        <p:spPr>
          <a:xfrm>
            <a:off x="9471245" y="5886627"/>
            <a:ext cx="7160301" cy="498278"/>
          </a:xfrm>
          <a:prstGeom prst="rect">
            <a:avLst/>
          </a:prstGeom>
        </p:spPr>
        <p:txBody>
          <a:bodyPr lIns="0" tIns="0" rIns="0" bIns="0" rtlCol="0" anchor="t">
            <a:spAutoFit/>
          </a:bodyPr>
          <a:lstStyle/>
          <a:p>
            <a:pPr>
              <a:lnSpc>
                <a:spcPts val="4160"/>
              </a:lnSpc>
            </a:pPr>
            <a:r>
              <a:rPr lang="es-ES_tradnl" sz="3200" spc="169" noProof="1">
                <a:solidFill>
                  <a:srgbClr val="FFFFFF"/>
                </a:solidFill>
                <a:latin typeface="Franklin Gothic Medium" panose="020B0603020102020204" pitchFamily="34" charset="0"/>
              </a:rPr>
              <a:t>Proverbios 14:4; 1 Reyes 19:14–19</a:t>
            </a:r>
          </a:p>
        </p:txBody>
      </p:sp>
      <p:sp>
        <p:nvSpPr>
          <p:cNvPr id="3" name="TextBox 6">
            <a:extLst>
              <a:ext uri="{FF2B5EF4-FFF2-40B4-BE49-F238E27FC236}">
                <a16:creationId xmlns:a16="http://schemas.microsoft.com/office/drawing/2014/main" id="{08FA3937-B720-7C62-B3EA-026A71E1C38A}"/>
              </a:ext>
            </a:extLst>
          </p:cNvPr>
          <p:cNvSpPr txBox="1"/>
          <p:nvPr/>
        </p:nvSpPr>
        <p:spPr>
          <a:xfrm>
            <a:off x="9449474" y="5372100"/>
            <a:ext cx="7160301" cy="487313"/>
          </a:xfrm>
          <a:prstGeom prst="rect">
            <a:avLst/>
          </a:prstGeom>
        </p:spPr>
        <p:txBody>
          <a:bodyPr lIns="0" tIns="0" rIns="0" bIns="0" rtlCol="0" anchor="t">
            <a:spAutoFit/>
          </a:bodyPr>
          <a:lstStyle/>
          <a:p>
            <a:pPr>
              <a:lnSpc>
                <a:spcPts val="3840"/>
              </a:lnSpc>
            </a:pPr>
            <a:r>
              <a:rPr lang="es-ES_tradnl" sz="3200" spc="160" noProof="1">
                <a:solidFill>
                  <a:srgbClr val="FFFFFF"/>
                </a:solidFill>
                <a:latin typeface="Franklin Gothic Medium" panose="020B0603020102020204" pitchFamily="34" charset="0"/>
              </a:rPr>
              <a:t>LA TAREA DEL CAMPO</a:t>
            </a:r>
          </a:p>
        </p:txBody>
      </p:sp>
    </p:spTree>
    <p:extLst>
      <p:ext uri="{BB962C8B-B14F-4D97-AF65-F5344CB8AC3E}">
        <p14:creationId xmlns:p14="http://schemas.microsoft.com/office/powerpoint/2010/main" val="6571666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229883-B596-D15D-FD9D-F424F2056413}"/>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E314F8AA-A969-F0CE-733F-08CD52158261}"/>
              </a:ext>
            </a:extLst>
          </p:cNvPr>
          <p:cNvSpPr txBox="1"/>
          <p:nvPr/>
        </p:nvSpPr>
        <p:spPr>
          <a:xfrm>
            <a:off x="1143000" y="3695700"/>
            <a:ext cx="8839200" cy="2769989"/>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¿Por qué cree que Eliseo corrió tan rápido tras Elías?</a:t>
            </a:r>
          </a:p>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¿Qué comodidades, posesiones u obligaciones podría estar pidiéndonos Dios que sacrifiquemos para seguirlo?</a:t>
            </a:r>
          </a:p>
        </p:txBody>
      </p:sp>
    </p:spTree>
    <p:extLst>
      <p:ext uri="{BB962C8B-B14F-4D97-AF65-F5344CB8AC3E}">
        <p14:creationId xmlns:p14="http://schemas.microsoft.com/office/powerpoint/2010/main" val="5303733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6286500"/>
            <a:ext cx="7160301" cy="498278"/>
          </a:xfrm>
          <a:prstGeom prst="rect">
            <a:avLst/>
          </a:prstGeom>
        </p:spPr>
        <p:txBody>
          <a:bodyPr lIns="0" tIns="0" rIns="0" bIns="0" rtlCol="0" anchor="t">
            <a:spAutoFit/>
          </a:bodyPr>
          <a:lstStyle/>
          <a:p>
            <a:pPr>
              <a:lnSpc>
                <a:spcPts val="4160"/>
              </a:lnSpc>
            </a:pPr>
            <a:r>
              <a:rPr lang="es-ES_tradnl" sz="3200" spc="169" noProof="1">
                <a:solidFill>
                  <a:srgbClr val="FFFFFF"/>
                </a:solidFill>
                <a:latin typeface="Franklin Gothic Medium" panose="020B0603020102020204" pitchFamily="34" charset="0"/>
              </a:rPr>
              <a:t>1 Corintios 9:4–10</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11874"/>
            <a:ext cx="7730695" cy="974626"/>
          </a:xfrm>
          <a:prstGeom prst="rect">
            <a:avLst/>
          </a:prstGeom>
        </p:spPr>
        <p:txBody>
          <a:bodyPr wrap="square" lIns="0" tIns="0" rIns="0" bIns="0" rtlCol="0" anchor="t">
            <a:spAutoFit/>
          </a:bodyPr>
          <a:lstStyle/>
          <a:p>
            <a:pPr>
              <a:lnSpc>
                <a:spcPts val="3840"/>
              </a:lnSpc>
            </a:pPr>
            <a:r>
              <a:rPr lang="es-ES_tradnl" sz="3200" spc="160" noProof="1">
                <a:solidFill>
                  <a:srgbClr val="FFFFFF"/>
                </a:solidFill>
                <a:latin typeface="Franklin Gothic Medium" panose="020B0603020102020204" pitchFamily="34" charset="0"/>
              </a:rPr>
              <a:t>LA ESPERANZA DE COMPARTIR LA COSECHA</a:t>
            </a:r>
          </a:p>
        </p:txBody>
      </p:sp>
    </p:spTree>
    <p:extLst>
      <p:ext uri="{BB962C8B-B14F-4D97-AF65-F5344CB8AC3E}">
        <p14:creationId xmlns:p14="http://schemas.microsoft.com/office/powerpoint/2010/main" val="23401309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685800" y="3771900"/>
            <a:ext cx="9067800" cy="1661993"/>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¿Cuál es el valor de apoyar financieramente a un ministro—tanto para la familia del ministro como para la iglesia?</a:t>
            </a:r>
          </a:p>
        </p:txBody>
      </p:sp>
    </p:spTree>
    <p:extLst>
      <p:ext uri="{BB962C8B-B14F-4D97-AF65-F5344CB8AC3E}">
        <p14:creationId xmlns:p14="http://schemas.microsoft.com/office/powerpoint/2010/main" val="8436458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7">
            <a:extLst>
              <a:ext uri="{FF2B5EF4-FFF2-40B4-BE49-F238E27FC236}">
                <a16:creationId xmlns:a16="http://schemas.microsoft.com/office/drawing/2014/main" id="{F0007A59-C0AE-7C55-2754-C92195DFE286}"/>
              </a:ext>
            </a:extLst>
          </p:cNvPr>
          <p:cNvSpPr txBox="1"/>
          <p:nvPr/>
        </p:nvSpPr>
        <p:spPr>
          <a:xfrm>
            <a:off x="9414305" y="7719375"/>
            <a:ext cx="7160301" cy="498278"/>
          </a:xfrm>
          <a:prstGeom prst="rect">
            <a:avLst/>
          </a:prstGeom>
        </p:spPr>
        <p:txBody>
          <a:bodyPr lIns="0" tIns="0" rIns="0" bIns="0" rtlCol="0" anchor="t">
            <a:spAutoFit/>
          </a:bodyPr>
          <a:lstStyle/>
          <a:p>
            <a:pPr>
              <a:lnSpc>
                <a:spcPts val="4160"/>
              </a:lnSpc>
            </a:pPr>
            <a:r>
              <a:rPr lang="es-ES_tradnl" sz="3200" spc="169" noProof="1">
                <a:solidFill>
                  <a:srgbClr val="FFFFFF"/>
                </a:solidFill>
                <a:latin typeface="Franklin Gothic Medium" panose="020B0603020102020204" pitchFamily="34" charset="0"/>
              </a:rPr>
              <a:t>1 Corintios 9:11–14</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7234749"/>
            <a:ext cx="8187895" cy="487313"/>
          </a:xfrm>
          <a:prstGeom prst="rect">
            <a:avLst/>
          </a:prstGeom>
        </p:spPr>
        <p:txBody>
          <a:bodyPr wrap="square" lIns="0" tIns="0" rIns="0" bIns="0" rtlCol="0" anchor="t">
            <a:spAutoFit/>
          </a:bodyPr>
          <a:lstStyle/>
          <a:p>
            <a:pPr>
              <a:lnSpc>
                <a:spcPts val="3840"/>
              </a:lnSpc>
            </a:pPr>
            <a:r>
              <a:rPr lang="es-ES_tradnl" sz="3200" spc="160" noProof="1">
                <a:solidFill>
                  <a:srgbClr val="FFFFFF"/>
                </a:solidFill>
                <a:latin typeface="Franklin Gothic Medium" panose="020B0603020102020204" pitchFamily="34" charset="0"/>
              </a:rPr>
              <a:t>SEMILLA ESPIRITUAL, COSECHA FÍSICA</a:t>
            </a:r>
          </a:p>
        </p:txBody>
      </p:sp>
      <p:sp>
        <p:nvSpPr>
          <p:cNvPr id="2" name="TextBox 5">
            <a:extLst>
              <a:ext uri="{FF2B5EF4-FFF2-40B4-BE49-F238E27FC236}">
                <a16:creationId xmlns:a16="http://schemas.microsoft.com/office/drawing/2014/main" id="{FE8B6987-3D92-5868-6B56-A5F35D42CD7B}"/>
              </a:ext>
            </a:extLst>
          </p:cNvPr>
          <p:cNvSpPr txBox="1"/>
          <p:nvPr/>
        </p:nvSpPr>
        <p:spPr>
          <a:xfrm>
            <a:off x="9414305" y="6286500"/>
            <a:ext cx="7160301" cy="498278"/>
          </a:xfrm>
          <a:prstGeom prst="rect">
            <a:avLst/>
          </a:prstGeom>
        </p:spPr>
        <p:txBody>
          <a:bodyPr lIns="0" tIns="0" rIns="0" bIns="0" rtlCol="0" anchor="t">
            <a:spAutoFit/>
          </a:bodyPr>
          <a:lstStyle/>
          <a:p>
            <a:pPr>
              <a:lnSpc>
                <a:spcPts val="4160"/>
              </a:lnSpc>
            </a:pPr>
            <a:r>
              <a:rPr lang="es-ES_tradnl" sz="3200" spc="169" noProof="1">
                <a:solidFill>
                  <a:srgbClr val="FFFFFF"/>
                </a:solidFill>
                <a:latin typeface="Franklin Gothic Medium" panose="020B0603020102020204" pitchFamily="34" charset="0"/>
              </a:rPr>
              <a:t>1 Corintios 9:4–10</a:t>
            </a:r>
          </a:p>
        </p:txBody>
      </p:sp>
      <p:sp>
        <p:nvSpPr>
          <p:cNvPr id="3" name="TextBox 6">
            <a:extLst>
              <a:ext uri="{FF2B5EF4-FFF2-40B4-BE49-F238E27FC236}">
                <a16:creationId xmlns:a16="http://schemas.microsoft.com/office/drawing/2014/main" id="{DBB57AAD-E313-E5A7-5468-2E8C847EF7FF}"/>
              </a:ext>
            </a:extLst>
          </p:cNvPr>
          <p:cNvSpPr txBox="1"/>
          <p:nvPr/>
        </p:nvSpPr>
        <p:spPr>
          <a:xfrm>
            <a:off x="9414305" y="5311874"/>
            <a:ext cx="7730695" cy="974626"/>
          </a:xfrm>
          <a:prstGeom prst="rect">
            <a:avLst/>
          </a:prstGeom>
        </p:spPr>
        <p:txBody>
          <a:bodyPr wrap="square" lIns="0" tIns="0" rIns="0" bIns="0" rtlCol="0" anchor="t">
            <a:spAutoFit/>
          </a:bodyPr>
          <a:lstStyle/>
          <a:p>
            <a:pPr>
              <a:lnSpc>
                <a:spcPts val="3840"/>
              </a:lnSpc>
            </a:pPr>
            <a:r>
              <a:rPr lang="es-ES_tradnl" sz="3200" spc="160" noProof="1">
                <a:solidFill>
                  <a:srgbClr val="FFFFFF"/>
                </a:solidFill>
                <a:latin typeface="Franklin Gothic Medium" panose="020B0603020102020204" pitchFamily="34" charset="0"/>
              </a:rPr>
              <a:t>LA ESPERANZA DE COMPARTIR LA COSECHA</a:t>
            </a:r>
          </a:p>
        </p:txBody>
      </p:sp>
    </p:spTree>
    <p:extLst>
      <p:ext uri="{BB962C8B-B14F-4D97-AF65-F5344CB8AC3E}">
        <p14:creationId xmlns:p14="http://schemas.microsoft.com/office/powerpoint/2010/main" val="25159439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A54E2C-C814-73DF-E414-610880B284E1}"/>
              </a:ext>
            </a:extLst>
          </p:cNvPr>
          <p:cNvSpPr txBox="1"/>
          <p:nvPr/>
        </p:nvSpPr>
        <p:spPr>
          <a:xfrm>
            <a:off x="1066800" y="3695700"/>
            <a:ext cx="8686800" cy="2215991"/>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¿Por qué cree que algunas iglesias no ofrecen apoyo financiero a sus ministros?</a:t>
            </a:r>
          </a:p>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¿Por qué cree que tanto Jesús como Pablo dieron consejos prácticos sobre este tema?</a:t>
            </a:r>
          </a:p>
        </p:txBody>
      </p:sp>
    </p:spTree>
    <p:extLst>
      <p:ext uri="{BB962C8B-B14F-4D97-AF65-F5344CB8AC3E}">
        <p14:creationId xmlns:p14="http://schemas.microsoft.com/office/powerpoint/2010/main" val="4637179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a:extLst>
              <a:ext uri="{FF2B5EF4-FFF2-40B4-BE49-F238E27FC236}">
                <a16:creationId xmlns:a16="http://schemas.microsoft.com/office/drawing/2014/main" id="{B19A42F2-53C9-3143-2F80-8C7D3D5FFE3C}"/>
              </a:ext>
            </a:extLst>
          </p:cNvPr>
          <p:cNvSpPr txBox="1"/>
          <p:nvPr/>
        </p:nvSpPr>
        <p:spPr>
          <a:xfrm>
            <a:off x="1143000" y="3314700"/>
            <a:ext cx="7391400" cy="5755422"/>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400" noProof="1">
                <a:solidFill>
                  <a:schemeClr val="bg1"/>
                </a:solidFill>
                <a:latin typeface="Corbel" panose="020B0503020204020204" pitchFamily="34" charset="0"/>
              </a:rPr>
              <a:t>Elija una verdad de la lección de hoy y compártala con alguien esta semana. </a:t>
            </a:r>
          </a:p>
          <a:p>
            <a:pPr marL="285750" indent="-285750">
              <a:buFont typeface="Arial" panose="020B0604020202020204" pitchFamily="34" charset="0"/>
              <a:buChar char="•"/>
            </a:pPr>
            <a:r>
              <a:rPr lang="es-ES_tradnl" sz="3400" noProof="1">
                <a:solidFill>
                  <a:schemeClr val="bg1"/>
                </a:solidFill>
                <a:latin typeface="Corbel" panose="020B0503020204020204" pitchFamily="34" charset="0"/>
              </a:rPr>
              <a:t>Dedique un tiempo a ver videos de bueyes o a leer más sobre ellos. ¿Qué principios espirituales puede aprender de las características y comportamientos que Dios les ha dado?</a:t>
            </a:r>
          </a:p>
          <a:p>
            <a:pPr marL="285750" indent="-285750">
              <a:buFont typeface="Arial" panose="020B0604020202020204" pitchFamily="34" charset="0"/>
              <a:buChar char="•"/>
            </a:pPr>
            <a:r>
              <a:rPr lang="es-ES_tradnl" sz="3400" noProof="1">
                <a:solidFill>
                  <a:schemeClr val="bg1"/>
                </a:solidFill>
                <a:latin typeface="Corbel" panose="020B0503020204020204" pitchFamily="34" charset="0"/>
              </a:rPr>
              <a:t>Pida al Espíritu Santo que lo guíe a alguien que necesita experimentar el amor de Jesús, y luego busque maneras de servir a esa persona con sacrificio.</a:t>
            </a:r>
          </a:p>
        </p:txBody>
      </p:sp>
    </p:spTree>
    <p:extLst>
      <p:ext uri="{BB962C8B-B14F-4D97-AF65-F5344CB8AC3E}">
        <p14:creationId xmlns:p14="http://schemas.microsoft.com/office/powerpoint/2010/main" val="41593531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CB0310C8-E13E-49A6-E8B7-87D9E7A3C0EA}"/>
              </a:ext>
            </a:extLst>
          </p:cNvPr>
          <p:cNvSpPr txBox="1"/>
          <p:nvPr/>
        </p:nvSpPr>
        <p:spPr>
          <a:xfrm>
            <a:off x="9681180" y="5905500"/>
            <a:ext cx="7906385" cy="1231106"/>
          </a:xfrm>
          <a:prstGeom prst="rect">
            <a:avLst/>
          </a:prstGeom>
        </p:spPr>
        <p:txBody>
          <a:bodyPr wrap="square" lIns="0" tIns="0" rIns="0" bIns="0" rtlCol="0" anchor="t">
            <a:spAutoFit/>
          </a:bodyPr>
          <a:lstStyle/>
          <a:p>
            <a:r>
              <a:rPr lang="es-ES_tradnl" sz="4000" i="1" noProof="1">
                <a:solidFill>
                  <a:schemeClr val="bg1"/>
                </a:solidFill>
                <a:latin typeface="Corbel" panose="020B0503020204020204" pitchFamily="34" charset="0"/>
              </a:rPr>
              <a:t>Quienes siguen a Jesús alcanzan grandes resultados.</a:t>
            </a:r>
          </a:p>
        </p:txBody>
      </p:sp>
      <p:sp>
        <p:nvSpPr>
          <p:cNvPr id="3" name="TextBox 2">
            <a:extLst>
              <a:ext uri="{FF2B5EF4-FFF2-40B4-BE49-F238E27FC236}">
                <a16:creationId xmlns:a16="http://schemas.microsoft.com/office/drawing/2014/main" id="{0F76A27E-B194-9A4C-902F-1B6661D4C273}"/>
              </a:ext>
            </a:extLst>
          </p:cNvPr>
          <p:cNvSpPr txBox="1"/>
          <p:nvPr/>
        </p:nvSpPr>
        <p:spPr>
          <a:xfrm>
            <a:off x="9681179" y="3771900"/>
            <a:ext cx="7906385" cy="1600438"/>
          </a:xfrm>
          <a:prstGeom prst="rect">
            <a:avLst/>
          </a:prstGeom>
        </p:spPr>
        <p:txBody>
          <a:bodyPr wrap="square" lIns="0" tIns="0" rIns="0" bIns="0" rtlCol="0" anchor="t">
            <a:spAutoFit/>
          </a:bodyPr>
          <a:lstStyle/>
          <a:p>
            <a:pPr>
              <a:spcAft>
                <a:spcPts val="3000"/>
              </a:spcAft>
            </a:pPr>
            <a:r>
              <a:rPr lang="es-ES_tradnl" sz="6000" i="0" noProof="1">
                <a:solidFill>
                  <a:schemeClr val="bg1">
                    <a:lumMod val="95000"/>
                  </a:schemeClr>
                </a:solidFill>
                <a:latin typeface="Franklin Gothic Medium" panose="020B0603020102020204" pitchFamily="34" charset="0"/>
              </a:rPr>
              <a:t>LECCIÓN 26</a:t>
            </a:r>
            <a:br>
              <a:rPr lang="es-ES_tradnl" sz="4400" i="0" noProof="1">
                <a:solidFill>
                  <a:schemeClr val="bg1">
                    <a:lumMod val="95000"/>
                  </a:schemeClr>
                </a:solidFill>
                <a:latin typeface="Franklin Gothic Medium" panose="020B0603020102020204" pitchFamily="34" charset="0"/>
              </a:rPr>
            </a:br>
            <a:r>
              <a:rPr lang="es-ES_tradnl" sz="4400" noProof="1">
                <a:solidFill>
                  <a:schemeClr val="bg1">
                    <a:lumMod val="95000"/>
                  </a:schemeClr>
                </a:solidFill>
                <a:latin typeface="Franklin Gothic Medium" panose="020B0603020102020204" pitchFamily="34" charset="0"/>
              </a:rPr>
              <a:t>LA PESCA EN LA BIBLIA</a:t>
            </a:r>
            <a:endParaRPr lang="es-ES_tradnl" sz="4400" i="0" noProof="1">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209100818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973897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83202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4544BBC8-3033-8499-8F17-119964A58852}"/>
              </a:ext>
            </a:extLst>
          </p:cNvPr>
          <p:cNvSpPr txBox="1"/>
          <p:nvPr/>
        </p:nvSpPr>
        <p:spPr>
          <a:xfrm>
            <a:off x="9681180" y="5905500"/>
            <a:ext cx="7906385" cy="1231106"/>
          </a:xfrm>
          <a:prstGeom prst="rect">
            <a:avLst/>
          </a:prstGeom>
        </p:spPr>
        <p:txBody>
          <a:bodyPr wrap="square" lIns="0" tIns="0" rIns="0" bIns="0" rtlCol="0" anchor="t">
            <a:spAutoFit/>
          </a:bodyPr>
          <a:lstStyle/>
          <a:p>
            <a:r>
              <a:rPr lang="es-ES_tradnl" sz="4000" i="1" noProof="1">
                <a:solidFill>
                  <a:schemeClr val="bg1"/>
                </a:solidFill>
                <a:latin typeface="Corbel" panose="020B0503020204020204" pitchFamily="34" charset="0"/>
              </a:rPr>
              <a:t>Debemos expresar nuestra devoción a Dios mediante ofrendas sacrificiales.</a:t>
            </a:r>
          </a:p>
        </p:txBody>
      </p:sp>
      <p:sp>
        <p:nvSpPr>
          <p:cNvPr id="5" name="TextBox 4">
            <a:extLst>
              <a:ext uri="{FF2B5EF4-FFF2-40B4-BE49-F238E27FC236}">
                <a16:creationId xmlns:a16="http://schemas.microsoft.com/office/drawing/2014/main" id="{00748EA3-4E56-B31B-8743-A985EBB41709}"/>
              </a:ext>
            </a:extLst>
          </p:cNvPr>
          <p:cNvSpPr txBox="1"/>
          <p:nvPr/>
        </p:nvSpPr>
        <p:spPr>
          <a:xfrm>
            <a:off x="9644110" y="3848100"/>
            <a:ext cx="7906385" cy="1600438"/>
          </a:xfrm>
          <a:prstGeom prst="rect">
            <a:avLst/>
          </a:prstGeom>
        </p:spPr>
        <p:txBody>
          <a:bodyPr wrap="square" lIns="0" tIns="0" rIns="0" bIns="0" rtlCol="0" anchor="t">
            <a:spAutoFit/>
          </a:bodyPr>
          <a:lstStyle/>
          <a:p>
            <a:pPr>
              <a:spcAft>
                <a:spcPts val="3000"/>
              </a:spcAft>
            </a:pPr>
            <a:r>
              <a:rPr lang="es-ES_tradnl" sz="6000" i="0" noProof="1">
                <a:solidFill>
                  <a:schemeClr val="bg1">
                    <a:lumMod val="95000"/>
                  </a:schemeClr>
                </a:solidFill>
                <a:latin typeface="Franklin Gothic Medium" panose="020B0603020102020204" pitchFamily="34" charset="0"/>
              </a:rPr>
              <a:t>LECCIÓN 25</a:t>
            </a:r>
            <a:br>
              <a:rPr lang="es-ES_tradnl" sz="4400" i="0" noProof="1">
                <a:solidFill>
                  <a:schemeClr val="bg1">
                    <a:lumMod val="95000"/>
                  </a:schemeClr>
                </a:solidFill>
                <a:latin typeface="Franklin Gothic Medium" panose="020B0603020102020204" pitchFamily="34" charset="0"/>
              </a:rPr>
            </a:br>
            <a:r>
              <a:rPr lang="es-ES_tradnl" sz="4400" noProof="1">
                <a:solidFill>
                  <a:schemeClr val="bg1">
                    <a:lumMod val="95000"/>
                  </a:schemeClr>
                </a:solidFill>
                <a:latin typeface="Franklin Gothic Medium" panose="020B0603020102020204" pitchFamily="34" charset="0"/>
              </a:rPr>
              <a:t>LOS BUEYES EN LA BIBLIA</a:t>
            </a:r>
            <a:endParaRPr lang="es-ES_tradnl" sz="4400" i="0" noProof="1">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42945218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a:extLst>
              <a:ext uri="{FF2B5EF4-FFF2-40B4-BE49-F238E27FC236}">
                <a16:creationId xmlns:a16="http://schemas.microsoft.com/office/drawing/2014/main" id="{52E75411-0B3F-EF43-C5EA-751068CFF745}"/>
              </a:ext>
            </a:extLst>
          </p:cNvPr>
          <p:cNvSpPr txBox="1"/>
          <p:nvPr/>
        </p:nvSpPr>
        <p:spPr>
          <a:xfrm>
            <a:off x="6477000" y="2946448"/>
            <a:ext cx="8229600" cy="3693319"/>
          </a:xfrm>
          <a:prstGeom prst="rect">
            <a:avLst/>
          </a:prstGeom>
        </p:spPr>
        <p:txBody>
          <a:bodyPr wrap="square" lIns="0" tIns="0" rIns="0" bIns="0" rtlCol="0" anchor="ctr">
            <a:spAutoFit/>
          </a:bodyPr>
          <a:lstStyle/>
          <a:p>
            <a:r>
              <a:rPr lang="es-ES_tradnl" sz="4000" noProof="1">
                <a:solidFill>
                  <a:schemeClr val="bg1"/>
                </a:solidFill>
                <a:latin typeface="Corbel" panose="020B0503020204020204" pitchFamily="34" charset="0"/>
              </a:rPr>
              <a:t>Y el rey dijo a Arauna: No, sino por precio te lo compraré; porque no ofreceré a Jehová mi Dios holocaustos que no me cuesten nada. Entonces David compró la era y los bueyes por cincuenta siclos de plata.</a:t>
            </a:r>
          </a:p>
        </p:txBody>
      </p:sp>
      <p:sp>
        <p:nvSpPr>
          <p:cNvPr id="2" name="TextBox 1">
            <a:extLst>
              <a:ext uri="{FF2B5EF4-FFF2-40B4-BE49-F238E27FC236}">
                <a16:creationId xmlns:a16="http://schemas.microsoft.com/office/drawing/2014/main" id="{17CEBE55-9D7B-29C1-4EAF-3D818B8B8F10}"/>
              </a:ext>
            </a:extLst>
          </p:cNvPr>
          <p:cNvSpPr txBox="1"/>
          <p:nvPr/>
        </p:nvSpPr>
        <p:spPr>
          <a:xfrm>
            <a:off x="3352800" y="5905500"/>
            <a:ext cx="2133600" cy="369332"/>
          </a:xfrm>
          <a:prstGeom prst="rect">
            <a:avLst/>
          </a:prstGeom>
          <a:noFill/>
        </p:spPr>
        <p:txBody>
          <a:bodyPr wrap="square">
            <a:spAutoFit/>
          </a:bodyPr>
          <a:lstStyle/>
          <a:p>
            <a:pPr algn="ctr"/>
            <a:r>
              <a:rPr lang="es-ES_tradnl" sz="1800" noProof="1">
                <a:solidFill>
                  <a:srgbClr val="FFFFFF"/>
                </a:solidFill>
                <a:latin typeface="Franklin Gothic Medium" panose="020B0603020102020204" pitchFamily="34" charset="0"/>
              </a:rPr>
              <a:t>(RV–1960)</a:t>
            </a:r>
            <a:endParaRPr lang="es-ES_tradnl" noProof="1"/>
          </a:p>
        </p:txBody>
      </p:sp>
    </p:spTree>
    <p:extLst>
      <p:ext uri="{BB962C8B-B14F-4D97-AF65-F5344CB8AC3E}">
        <p14:creationId xmlns:p14="http://schemas.microsoft.com/office/powerpoint/2010/main" val="42501894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144000" y="5303520"/>
            <a:ext cx="7160301" cy="974626"/>
          </a:xfrm>
          <a:prstGeom prst="rect">
            <a:avLst/>
          </a:prstGeom>
        </p:spPr>
        <p:txBody>
          <a:bodyPr lIns="0" tIns="0" rIns="0" bIns="0" rtlCol="0" anchor="t">
            <a:spAutoFit/>
          </a:bodyPr>
          <a:lstStyle/>
          <a:p>
            <a:pPr>
              <a:lnSpc>
                <a:spcPts val="3840"/>
              </a:lnSpc>
            </a:pPr>
            <a:r>
              <a:rPr lang="es-ES_tradnl" sz="3200" spc="160" noProof="1">
                <a:solidFill>
                  <a:srgbClr val="FFFFFF"/>
                </a:solidFill>
                <a:latin typeface="Franklin Gothic Medium" panose="020B0603020102020204" pitchFamily="34" charset="0"/>
              </a:rPr>
              <a:t>SACRIFICIO COSTOSO</a:t>
            </a:r>
          </a:p>
          <a:p>
            <a:pPr>
              <a:lnSpc>
                <a:spcPts val="3840"/>
              </a:lnSpc>
            </a:pPr>
            <a:r>
              <a:rPr lang="es-ES_tradnl" sz="3200" spc="160" noProof="1">
                <a:solidFill>
                  <a:srgbClr val="FFFFFF"/>
                </a:solidFill>
                <a:latin typeface="Franklin Gothic Medium" panose="020B0603020102020204" pitchFamily="34" charset="0"/>
              </a:rPr>
              <a:t>2 Samuel 24:18–25</a:t>
            </a:r>
          </a:p>
        </p:txBody>
      </p:sp>
    </p:spTree>
    <p:extLst>
      <p:ext uri="{BB962C8B-B14F-4D97-AF65-F5344CB8AC3E}">
        <p14:creationId xmlns:p14="http://schemas.microsoft.com/office/powerpoint/2010/main" val="29401246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C82F32-4CA5-5ACC-C7E4-CE13521B95DE}"/>
              </a:ext>
            </a:extLst>
          </p:cNvPr>
          <p:cNvSpPr txBox="1"/>
          <p:nvPr/>
        </p:nvSpPr>
        <p:spPr>
          <a:xfrm>
            <a:off x="990600" y="3922776"/>
            <a:ext cx="8839200" cy="3323987"/>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¿Por qué creen que David se negó a hacer un sacrificio que no le costara nada?</a:t>
            </a:r>
          </a:p>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¿Cómo ilustran los costosos sacrificios de Génesis 22 (el hijo de Abraham) y 2 Samuel 24 (el sustento de Arauna) el valor del sacrificio de Jesús?</a:t>
            </a:r>
          </a:p>
        </p:txBody>
      </p:sp>
      <p:sp>
        <p:nvSpPr>
          <p:cNvPr id="2" name="TextBox 1">
            <a:extLst>
              <a:ext uri="{FF2B5EF4-FFF2-40B4-BE49-F238E27FC236}">
                <a16:creationId xmlns:a16="http://schemas.microsoft.com/office/drawing/2014/main" id="{74CD9B6B-2CC7-0A57-A558-F14D7D468ABA}"/>
              </a:ext>
            </a:extLst>
          </p:cNvPr>
          <p:cNvSpPr txBox="1"/>
          <p:nvPr/>
        </p:nvSpPr>
        <p:spPr>
          <a:xfrm>
            <a:off x="11590020" y="6195060"/>
            <a:ext cx="184731" cy="369332"/>
          </a:xfrm>
          <a:prstGeom prst="rect">
            <a:avLst/>
          </a:prstGeom>
          <a:noFill/>
        </p:spPr>
        <p:txBody>
          <a:bodyPr wrap="none" rtlCol="0">
            <a:spAutoFit/>
          </a:bodyPr>
          <a:lstStyle/>
          <a:p>
            <a:endParaRPr lang="es-ES_tradnl" noProof="1"/>
          </a:p>
        </p:txBody>
      </p:sp>
    </p:spTree>
    <p:extLst>
      <p:ext uri="{BB962C8B-B14F-4D97-AF65-F5344CB8AC3E}">
        <p14:creationId xmlns:p14="http://schemas.microsoft.com/office/powerpoint/2010/main" val="5932406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98278"/>
          </a:xfrm>
          <a:prstGeom prst="rect">
            <a:avLst/>
          </a:prstGeom>
        </p:spPr>
        <p:txBody>
          <a:bodyPr lIns="0" tIns="0" rIns="0" bIns="0" rtlCol="0" anchor="t">
            <a:spAutoFit/>
          </a:bodyPr>
          <a:lstStyle/>
          <a:p>
            <a:pPr>
              <a:lnSpc>
                <a:spcPts val="4160"/>
              </a:lnSpc>
            </a:pPr>
            <a:r>
              <a:rPr lang="es-ES_tradnl" sz="3200" spc="169" noProof="1">
                <a:solidFill>
                  <a:srgbClr val="FFFFFF"/>
                </a:solidFill>
                <a:latin typeface="Franklin Gothic Medium" panose="020B0603020102020204" pitchFamily="34" charset="0"/>
              </a:rPr>
              <a:t>2 Crónicas 5:1–6</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s-ES_tradnl" sz="3200" spc="160" noProof="1">
                <a:solidFill>
                  <a:srgbClr val="FFFFFF"/>
                </a:solidFill>
                <a:latin typeface="Franklin Gothic Medium" panose="020B0603020102020204" pitchFamily="34" charset="0"/>
              </a:rPr>
              <a:t>SACRIFICIO DE ALABANZA</a:t>
            </a:r>
          </a:p>
        </p:txBody>
      </p:sp>
      <p:sp>
        <p:nvSpPr>
          <p:cNvPr id="2" name="TextBox 6">
            <a:extLst>
              <a:ext uri="{FF2B5EF4-FFF2-40B4-BE49-F238E27FC236}">
                <a16:creationId xmlns:a16="http://schemas.microsoft.com/office/drawing/2014/main" id="{FF1EB087-A5D7-0500-3D3E-5B80C08E0ADE}"/>
              </a:ext>
            </a:extLst>
          </p:cNvPr>
          <p:cNvSpPr txBox="1"/>
          <p:nvPr/>
        </p:nvSpPr>
        <p:spPr>
          <a:xfrm>
            <a:off x="9431890" y="5545284"/>
            <a:ext cx="7160301" cy="974626"/>
          </a:xfrm>
          <a:prstGeom prst="rect">
            <a:avLst/>
          </a:prstGeom>
        </p:spPr>
        <p:txBody>
          <a:bodyPr lIns="0" tIns="0" rIns="0" bIns="0" rtlCol="0" anchor="t">
            <a:spAutoFit/>
          </a:bodyPr>
          <a:lstStyle/>
          <a:p>
            <a:pPr>
              <a:lnSpc>
                <a:spcPts val="3840"/>
              </a:lnSpc>
            </a:pPr>
            <a:r>
              <a:rPr lang="es-ES_tradnl" sz="3200" spc="160" noProof="1">
                <a:solidFill>
                  <a:srgbClr val="FFFFFF"/>
                </a:solidFill>
                <a:latin typeface="Franklin Gothic Medium" panose="020B0603020102020204" pitchFamily="34" charset="0"/>
              </a:rPr>
              <a:t>SACRIFICIO COSTOSO</a:t>
            </a:r>
          </a:p>
          <a:p>
            <a:pPr>
              <a:lnSpc>
                <a:spcPts val="3840"/>
              </a:lnSpc>
            </a:pPr>
            <a:r>
              <a:rPr lang="es-ES_tradnl" sz="3200" spc="160" noProof="1">
                <a:solidFill>
                  <a:srgbClr val="FFFFFF"/>
                </a:solidFill>
                <a:latin typeface="Franklin Gothic Medium" panose="020B0603020102020204" pitchFamily="34" charset="0"/>
              </a:rPr>
              <a:t>2 Samuel 24:18–25</a:t>
            </a:r>
          </a:p>
        </p:txBody>
      </p:sp>
    </p:spTree>
    <p:extLst>
      <p:ext uri="{BB962C8B-B14F-4D97-AF65-F5344CB8AC3E}">
        <p14:creationId xmlns:p14="http://schemas.microsoft.com/office/powerpoint/2010/main" val="37345701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901AE7E-0EA7-0335-10CC-7D4247FBC080}"/>
              </a:ext>
            </a:extLst>
          </p:cNvPr>
          <p:cNvSpPr txBox="1"/>
          <p:nvPr/>
        </p:nvSpPr>
        <p:spPr>
          <a:xfrm>
            <a:off x="1066800" y="3619500"/>
            <a:ext cx="8534400" cy="4431983"/>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Puede ser difícil para los creyentes de hoy imaginar esta escena de 2 Crónicas 5, que contiene tanto celebración como sacrificio. ¿Por qué creen que, según el plan de Dios, el perdón requiere el derramamiento de sangre (Hebreos 9:22)?</a:t>
            </a:r>
          </a:p>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¿Qué significa ofrecer un sacrificio de alabanza?</a:t>
            </a:r>
          </a:p>
        </p:txBody>
      </p:sp>
    </p:spTree>
    <p:extLst>
      <p:ext uri="{BB962C8B-B14F-4D97-AF65-F5344CB8AC3E}">
        <p14:creationId xmlns:p14="http://schemas.microsoft.com/office/powerpoint/2010/main" val="30315135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56518" y="5684730"/>
            <a:ext cx="7160301" cy="498278"/>
          </a:xfrm>
          <a:prstGeom prst="rect">
            <a:avLst/>
          </a:prstGeom>
        </p:spPr>
        <p:txBody>
          <a:bodyPr lIns="0" tIns="0" rIns="0" bIns="0" rtlCol="0" anchor="t">
            <a:spAutoFit/>
          </a:bodyPr>
          <a:lstStyle/>
          <a:p>
            <a:pPr>
              <a:lnSpc>
                <a:spcPts val="4160"/>
              </a:lnSpc>
            </a:pPr>
            <a:r>
              <a:rPr lang="es-ES_tradnl" sz="3200" spc="169" noProof="1">
                <a:solidFill>
                  <a:srgbClr val="FFFFFF"/>
                </a:solidFill>
                <a:latin typeface="Franklin Gothic Medium" panose="020B0603020102020204" pitchFamily="34" charset="0"/>
              </a:rPr>
              <a:t>Proverbios 14:4; 1 Reyes 19:14–19</a:t>
            </a:r>
          </a:p>
        </p:txBody>
      </p:sp>
      <p:sp>
        <p:nvSpPr>
          <p:cNvPr id="5" name="TextBox 6">
            <a:extLst>
              <a:ext uri="{FF2B5EF4-FFF2-40B4-BE49-F238E27FC236}">
                <a16:creationId xmlns:a16="http://schemas.microsoft.com/office/drawing/2014/main" id="{FB67BC36-FF11-8150-B054-E3F014E098FD}"/>
              </a:ext>
            </a:extLst>
          </p:cNvPr>
          <p:cNvSpPr txBox="1"/>
          <p:nvPr/>
        </p:nvSpPr>
        <p:spPr>
          <a:xfrm>
            <a:off x="9434747" y="5170203"/>
            <a:ext cx="7160301" cy="487313"/>
          </a:xfrm>
          <a:prstGeom prst="rect">
            <a:avLst/>
          </a:prstGeom>
        </p:spPr>
        <p:txBody>
          <a:bodyPr lIns="0" tIns="0" rIns="0" bIns="0" rtlCol="0" anchor="t">
            <a:spAutoFit/>
          </a:bodyPr>
          <a:lstStyle/>
          <a:p>
            <a:pPr>
              <a:lnSpc>
                <a:spcPts val="3840"/>
              </a:lnSpc>
            </a:pPr>
            <a:r>
              <a:rPr lang="es-ES_tradnl" sz="3200" spc="160" noProof="1">
                <a:solidFill>
                  <a:srgbClr val="FFFFFF"/>
                </a:solidFill>
                <a:latin typeface="Franklin Gothic Medium" panose="020B0603020102020204" pitchFamily="34" charset="0"/>
              </a:rPr>
              <a:t>LA TAREA DEL CAMPO</a:t>
            </a:r>
          </a:p>
        </p:txBody>
      </p:sp>
    </p:spTree>
    <p:extLst>
      <p:ext uri="{BB962C8B-B14F-4D97-AF65-F5344CB8AC3E}">
        <p14:creationId xmlns:p14="http://schemas.microsoft.com/office/powerpoint/2010/main" val="12946556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BFC6CAD-4787-D29C-9066-E19B93CFC3EC}"/>
              </a:ext>
            </a:extLst>
          </p:cNvPr>
          <p:cNvSpPr txBox="1"/>
          <p:nvPr/>
        </p:nvSpPr>
        <p:spPr>
          <a:xfrm>
            <a:off x="609600" y="3848100"/>
            <a:ext cx="9220200" cy="3323987"/>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¿Qué otras aplicaciones podría tener el principio de Proverbios 14:4?</a:t>
            </a:r>
          </a:p>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¿Por qué cree que Elías se sintió tan desanimado en su ministerio, a pesar de </a:t>
            </a:r>
            <a:br>
              <a:rPr lang="es-ES_tradnl" sz="3600" noProof="1">
                <a:solidFill>
                  <a:schemeClr val="bg1"/>
                </a:solidFill>
                <a:latin typeface="Corbel" panose="020B0503020204020204" pitchFamily="34" charset="0"/>
              </a:rPr>
            </a:br>
            <a:r>
              <a:rPr lang="es-ES_tradnl" sz="3600" noProof="1">
                <a:solidFill>
                  <a:schemeClr val="bg1"/>
                </a:solidFill>
                <a:latin typeface="Corbel" panose="020B0503020204020204" pitchFamily="34" charset="0"/>
              </a:rPr>
              <a:t>la intervención de Dios a su favor? ¿Se han sentido así alguna vez?</a:t>
            </a:r>
          </a:p>
        </p:txBody>
      </p:sp>
    </p:spTree>
    <p:extLst>
      <p:ext uri="{BB962C8B-B14F-4D97-AF65-F5344CB8AC3E}">
        <p14:creationId xmlns:p14="http://schemas.microsoft.com/office/powerpoint/2010/main" val="1853337807"/>
      </p:ext>
    </p:extLst>
  </p:cSld>
  <p:clrMapOvr>
    <a:masterClrMapping/>
  </p:clrMapOvr>
</p:sld>
</file>

<file path=ppt/theme/theme1.xml><?xml version="1.0" encoding="utf-8"?>
<a:theme xmlns:a="http://schemas.openxmlformats.org/drawingml/2006/main" name="Basic">
  <a:themeElements>
    <a:clrScheme name="SUM 23">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006E9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_081123" id="{82F28F42-1DA5-0C44-A4A8-C6E6F32E4ABD}" vid="{6C560490-F4B9-9A48-9CF2-A111D1AE7ADE}"/>
    </a:ext>
  </a:extLst>
</a:theme>
</file>

<file path=ppt/theme/theme2.xml><?xml version="1.0" encoding="utf-8"?>
<a:theme xmlns:a="http://schemas.openxmlformats.org/drawingml/2006/main" name="With Lesson Foo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_081123" id="{82F28F42-1DA5-0C44-A4A8-C6E6F32E4ABD}" vid="{8788EE40-1737-2D4D-B364-4D4D1AE896A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30907</TotalTime>
  <Words>2176</Words>
  <Application>Microsoft Macintosh PowerPoint</Application>
  <PresentationFormat>Custom</PresentationFormat>
  <Paragraphs>118</Paragraphs>
  <Slides>19</Slides>
  <Notes>19</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19</vt:i4>
      </vt:variant>
    </vt:vector>
  </HeadingPairs>
  <TitlesOfParts>
    <vt:vector size="29" baseType="lpstr">
      <vt:lpstr>Arial</vt:lpstr>
      <vt:lpstr>Calibri</vt:lpstr>
      <vt:lpstr>Corbel</vt:lpstr>
      <vt:lpstr>Franklin Gothic Book</vt:lpstr>
      <vt:lpstr>Franklin Gothic Medium</vt:lpstr>
      <vt:lpstr>Helvetica</vt:lpstr>
      <vt:lpstr>Minion Pro</vt:lpstr>
      <vt:lpstr>Times</vt:lpstr>
      <vt:lpstr>Basic</vt:lpstr>
      <vt:lpstr>With Lesson Footer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Bennett, Richard</dc:creator>
  <cp:lastModifiedBy>Tobar, Malena</cp:lastModifiedBy>
  <cp:revision>5</cp:revision>
  <dcterms:created xsi:type="dcterms:W3CDTF">2023-08-11T18:12:45Z</dcterms:created>
  <dcterms:modified xsi:type="dcterms:W3CDTF">2026-04-15T17:49:56Z</dcterms:modified>
  <dc:identifier>DAEvRMTdTXk</dc:identifier>
</cp:coreProperties>
</file>