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1"/>
  </p:notesMasterIdLst>
  <p:handoutMasterIdLst>
    <p:handoutMasterId r:id="rId22"/>
  </p:handoutMasterIdLst>
  <p:sldIdLst>
    <p:sldId id="264" r:id="rId3"/>
    <p:sldId id="282" r:id="rId4"/>
    <p:sldId id="266" r:id="rId5"/>
    <p:sldId id="267" r:id="rId6"/>
    <p:sldId id="276" r:id="rId7"/>
    <p:sldId id="268" r:id="rId8"/>
    <p:sldId id="277" r:id="rId9"/>
    <p:sldId id="269" r:id="rId10"/>
    <p:sldId id="278" r:id="rId11"/>
    <p:sldId id="270" r:id="rId12"/>
    <p:sldId id="279" r:id="rId13"/>
    <p:sldId id="271" r:id="rId14"/>
    <p:sldId id="280" r:id="rId15"/>
    <p:sldId id="272" r:id="rId16"/>
    <p:sldId id="289" r:id="rId17"/>
    <p:sldId id="273" r:id="rId18"/>
    <p:sldId id="284" r:id="rId19"/>
    <p:sldId id="290" r:id="rId20"/>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DAFB68-C407-AA46-A0DF-BDF0A32FF7D2}" v="3" dt="2026-08-03T20:17:06.85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98" autoAdjust="0"/>
    <p:restoredTop sz="77808" autoAdjust="0"/>
  </p:normalViewPr>
  <p:slideViewPr>
    <p:cSldViewPr>
      <p:cViewPr varScale="1">
        <p:scale>
          <a:sx n="65" d="100"/>
          <a:sy n="65" d="100"/>
        </p:scale>
        <p:origin x="2088" y="2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95" d="100"/>
          <a:sy n="95" d="100"/>
        </p:scale>
        <p:origin x="391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ncibia, Janet" userId="7af9f458-d76d-4a32-8e0e-3ba54004c9ab" providerId="ADAL" clId="{61BEEF6B-B22F-5463-8E2A-7E001B17CFDA}"/>
    <pc:docChg chg="undo custSel addSld modSld modMainMaster">
      <pc:chgData name="Arancibia, Janet" userId="7af9f458-d76d-4a32-8e0e-3ba54004c9ab" providerId="ADAL" clId="{61BEEF6B-B22F-5463-8E2A-7E001B17CFDA}" dt="2026-08-04T18:04:18.181" v="55" actId="14100"/>
      <pc:docMkLst>
        <pc:docMk/>
      </pc:docMkLst>
      <pc:sldChg chg="addSp delSp modSp mod modNotesTx">
        <pc:chgData name="Arancibia, Janet" userId="7af9f458-d76d-4a32-8e0e-3ba54004c9ab" providerId="ADAL" clId="{61BEEF6B-B22F-5463-8E2A-7E001B17CFDA}" dt="2026-08-03T20:23:07.341" v="20" actId="20577"/>
        <pc:sldMkLst>
          <pc:docMk/>
          <pc:sldMk cId="336364739" sldId="264"/>
        </pc:sldMkLst>
        <pc:spChg chg="add del mod">
          <ac:chgData name="Arancibia, Janet" userId="7af9f458-d76d-4a32-8e0e-3ba54004c9ab" providerId="ADAL" clId="{61BEEF6B-B22F-5463-8E2A-7E001B17CFDA}" dt="2026-08-03T20:09:46.212" v="2"/>
          <ac:spMkLst>
            <pc:docMk/>
            <pc:sldMk cId="336364739" sldId="264"/>
            <ac:spMk id="2" creationId="{B9BB9501-1142-8CB9-15AA-2FBE353D53C8}"/>
          </ac:spMkLst>
        </pc:spChg>
        <pc:spChg chg="add del mod">
          <ac:chgData name="Arancibia, Janet" userId="7af9f458-d76d-4a32-8e0e-3ba54004c9ab" providerId="ADAL" clId="{61BEEF6B-B22F-5463-8E2A-7E001B17CFDA}" dt="2026-08-03T20:15:22.054" v="5"/>
          <ac:spMkLst>
            <pc:docMk/>
            <pc:sldMk cId="336364739" sldId="264"/>
            <ac:spMk id="3" creationId="{6A999F3B-BD65-43B8-9528-931154E31921}"/>
          </ac:spMkLst>
        </pc:spChg>
      </pc:sldChg>
      <pc:sldChg chg="modSp mod">
        <pc:chgData name="Arancibia, Janet" userId="7af9f458-d76d-4a32-8e0e-3ba54004c9ab" providerId="ADAL" clId="{61BEEF6B-B22F-5463-8E2A-7E001B17CFDA}" dt="2026-08-03T20:25:45.891" v="22" actId="20577"/>
        <pc:sldMkLst>
          <pc:docMk/>
          <pc:sldMk cId="4250189459" sldId="266"/>
        </pc:sldMkLst>
        <pc:spChg chg="mod">
          <ac:chgData name="Arancibia, Janet" userId="7af9f458-d76d-4a32-8e0e-3ba54004c9ab" providerId="ADAL" clId="{61BEEF6B-B22F-5463-8E2A-7E001B17CFDA}" dt="2026-08-03T20:25:45.891" v="22" actId="20577"/>
          <ac:spMkLst>
            <pc:docMk/>
            <pc:sldMk cId="4250189459" sldId="266"/>
            <ac:spMk id="3" creationId="{52E75411-0B3F-EF43-C5EA-751068CFF745}"/>
          </ac:spMkLst>
        </pc:spChg>
      </pc:sldChg>
      <pc:sldChg chg="modSp mod">
        <pc:chgData name="Arancibia, Janet" userId="7af9f458-d76d-4a32-8e0e-3ba54004c9ab" providerId="ADAL" clId="{61BEEF6B-B22F-5463-8E2A-7E001B17CFDA}" dt="2026-08-03T20:39:27.845" v="27" actId="20577"/>
        <pc:sldMkLst>
          <pc:docMk/>
          <pc:sldMk cId="2340130936" sldId="271"/>
        </pc:sldMkLst>
        <pc:spChg chg="mod">
          <ac:chgData name="Arancibia, Janet" userId="7af9f458-d76d-4a32-8e0e-3ba54004c9ab" providerId="ADAL" clId="{61BEEF6B-B22F-5463-8E2A-7E001B17CFDA}" dt="2026-08-03T20:39:27.845" v="27" actId="20577"/>
          <ac:spMkLst>
            <pc:docMk/>
            <pc:sldMk cId="2340130936" sldId="271"/>
            <ac:spMk id="5" creationId="{FB67BC36-FF11-8150-B054-E3F014E098FD}"/>
          </ac:spMkLst>
        </pc:spChg>
      </pc:sldChg>
      <pc:sldChg chg="modSp mod modNotesTx">
        <pc:chgData name="Arancibia, Janet" userId="7af9f458-d76d-4a32-8e0e-3ba54004c9ab" providerId="ADAL" clId="{61BEEF6B-B22F-5463-8E2A-7E001B17CFDA}" dt="2026-08-03T20:49:25.307" v="40" actId="20577"/>
        <pc:sldMkLst>
          <pc:docMk/>
          <pc:sldMk cId="2515943933" sldId="272"/>
        </pc:sldMkLst>
        <pc:spChg chg="mod">
          <ac:chgData name="Arancibia, Janet" userId="7af9f458-d76d-4a32-8e0e-3ba54004c9ab" providerId="ADAL" clId="{61BEEF6B-B22F-5463-8E2A-7E001B17CFDA}" dt="2026-08-03T20:49:19.261" v="38" actId="20577"/>
          <ac:spMkLst>
            <pc:docMk/>
            <pc:sldMk cId="2515943933" sldId="272"/>
            <ac:spMk id="2" creationId="{5DAB919B-C9BE-9D4F-172E-893D617F5A56}"/>
          </ac:spMkLst>
        </pc:spChg>
        <pc:spChg chg="mod">
          <ac:chgData name="Arancibia, Janet" userId="7af9f458-d76d-4a32-8e0e-3ba54004c9ab" providerId="ADAL" clId="{61BEEF6B-B22F-5463-8E2A-7E001B17CFDA}" dt="2026-08-03T20:49:25.307" v="40" actId="20577"/>
          <ac:spMkLst>
            <pc:docMk/>
            <pc:sldMk cId="2515943933" sldId="272"/>
            <ac:spMk id="6" creationId="{F0007A59-C0AE-7C55-2754-C92195DFE286}"/>
          </ac:spMkLst>
        </pc:spChg>
      </pc:sldChg>
      <pc:sldChg chg="modSp mod">
        <pc:chgData name="Arancibia, Janet" userId="7af9f458-d76d-4a32-8e0e-3ba54004c9ab" providerId="ADAL" clId="{61BEEF6B-B22F-5463-8E2A-7E001B17CFDA}" dt="2026-08-03T20:50:47.253" v="45" actId="20577"/>
        <pc:sldMkLst>
          <pc:docMk/>
          <pc:sldMk cId="4159353120" sldId="273"/>
        </pc:sldMkLst>
        <pc:spChg chg="mod">
          <ac:chgData name="Arancibia, Janet" userId="7af9f458-d76d-4a32-8e0e-3ba54004c9ab" providerId="ADAL" clId="{61BEEF6B-B22F-5463-8E2A-7E001B17CFDA}" dt="2026-08-03T20:50:47.253" v="45" actId="20577"/>
          <ac:spMkLst>
            <pc:docMk/>
            <pc:sldMk cId="4159353120" sldId="273"/>
            <ac:spMk id="2" creationId="{B19A42F2-53C9-3143-2F80-8C7D3D5FFE3C}"/>
          </ac:spMkLst>
        </pc:spChg>
      </pc:sldChg>
      <pc:sldChg chg="modNotesTx">
        <pc:chgData name="Arancibia, Janet" userId="7af9f458-d76d-4a32-8e0e-3ba54004c9ab" providerId="ADAL" clId="{61BEEF6B-B22F-5463-8E2A-7E001B17CFDA}" dt="2026-08-03T20:27:54.832" v="23" actId="20577"/>
        <pc:sldMkLst>
          <pc:docMk/>
          <pc:sldMk cId="593240637" sldId="276"/>
        </pc:sldMkLst>
      </pc:sldChg>
      <pc:sldChg chg="modSp mod">
        <pc:chgData name="Arancibia, Janet" userId="7af9f458-d76d-4a32-8e0e-3ba54004c9ab" providerId="ADAL" clId="{61BEEF6B-B22F-5463-8E2A-7E001B17CFDA}" dt="2026-08-03T20:43:31.759" v="28" actId="20577"/>
        <pc:sldMkLst>
          <pc:docMk/>
          <pc:sldMk cId="843645801" sldId="280"/>
        </pc:sldMkLst>
        <pc:spChg chg="mod">
          <ac:chgData name="Arancibia, Janet" userId="7af9f458-d76d-4a32-8e0e-3ba54004c9ab" providerId="ADAL" clId="{61BEEF6B-B22F-5463-8E2A-7E001B17CFDA}" dt="2026-08-03T20:43:31.759" v="28" actId="20577"/>
          <ac:spMkLst>
            <pc:docMk/>
            <pc:sldMk cId="843645801" sldId="280"/>
            <ac:spMk id="2" creationId="{77A00FE0-84CA-CA79-4B3C-49D299CD952E}"/>
          </ac:spMkLst>
        </pc:spChg>
      </pc:sldChg>
      <pc:sldChg chg="modSp mod">
        <pc:chgData name="Arancibia, Janet" userId="7af9f458-d76d-4a32-8e0e-3ba54004c9ab" providerId="ADAL" clId="{61BEEF6B-B22F-5463-8E2A-7E001B17CFDA}" dt="2026-08-03T20:51:55.141" v="48" actId="20577"/>
        <pc:sldMkLst>
          <pc:docMk/>
          <pc:sldMk cId="2091008181" sldId="284"/>
        </pc:sldMkLst>
        <pc:spChg chg="mod">
          <ac:chgData name="Arancibia, Janet" userId="7af9f458-d76d-4a32-8e0e-3ba54004c9ab" providerId="ADAL" clId="{61BEEF6B-B22F-5463-8E2A-7E001B17CFDA}" dt="2026-08-03T20:51:55.141" v="48" actId="20577"/>
          <ac:spMkLst>
            <pc:docMk/>
            <pc:sldMk cId="2091008181" sldId="284"/>
            <ac:spMk id="3" creationId="{0F76A27E-B194-9A4C-902F-1B6661D4C273}"/>
          </ac:spMkLst>
        </pc:spChg>
      </pc:sldChg>
      <pc:sldChg chg="modSp mod">
        <pc:chgData name="Arancibia, Janet" userId="7af9f458-d76d-4a32-8e0e-3ba54004c9ab" providerId="ADAL" clId="{61BEEF6B-B22F-5463-8E2A-7E001B17CFDA}" dt="2026-08-03T20:49:35.117" v="42" actId="20577"/>
        <pc:sldMkLst>
          <pc:docMk/>
          <pc:sldMk cId="58486150" sldId="289"/>
        </pc:sldMkLst>
        <pc:spChg chg="mod">
          <ac:chgData name="Arancibia, Janet" userId="7af9f458-d76d-4a32-8e0e-3ba54004c9ab" providerId="ADAL" clId="{61BEEF6B-B22F-5463-8E2A-7E001B17CFDA}" dt="2026-08-03T20:49:35.117" v="42" actId="20577"/>
          <ac:spMkLst>
            <pc:docMk/>
            <pc:sldMk cId="58486150" sldId="289"/>
            <ac:spMk id="2" creationId="{77A00FE0-84CA-CA79-4B3C-49D299CD952E}"/>
          </ac:spMkLst>
        </pc:spChg>
      </pc:sldChg>
      <pc:sldChg chg="new">
        <pc:chgData name="Arancibia, Janet" userId="7af9f458-d76d-4a32-8e0e-3ba54004c9ab" providerId="ADAL" clId="{61BEEF6B-B22F-5463-8E2A-7E001B17CFDA}" dt="2026-08-04T02:45:37.451" v="54" actId="680"/>
        <pc:sldMkLst>
          <pc:docMk/>
          <pc:sldMk cId="2979110714" sldId="290"/>
        </pc:sldMkLst>
      </pc:sldChg>
      <pc:sldMasterChg chg="modSldLayout">
        <pc:chgData name="Arancibia, Janet" userId="7af9f458-d76d-4a32-8e0e-3ba54004c9ab" providerId="ADAL" clId="{61BEEF6B-B22F-5463-8E2A-7E001B17CFDA}" dt="2026-08-04T18:04:18.181" v="55" actId="14100"/>
        <pc:sldMasterMkLst>
          <pc:docMk/>
          <pc:sldMasterMk cId="0" sldId="2147483648"/>
        </pc:sldMasterMkLst>
        <pc:sldLayoutChg chg="modSp">
          <pc:chgData name="Arancibia, Janet" userId="7af9f458-d76d-4a32-8e0e-3ba54004c9ab" providerId="ADAL" clId="{61BEEF6B-B22F-5463-8E2A-7E001B17CFDA}" dt="2026-08-03T20:17:06.858" v="6"/>
          <pc:sldLayoutMkLst>
            <pc:docMk/>
            <pc:sldMasterMk cId="0" sldId="2147483648"/>
            <pc:sldLayoutMk cId="0" sldId="2147483655"/>
          </pc:sldLayoutMkLst>
          <pc:spChg chg="mod">
            <ac:chgData name="Arancibia, Janet" userId="7af9f458-d76d-4a32-8e0e-3ba54004c9ab" providerId="ADAL" clId="{61BEEF6B-B22F-5463-8E2A-7E001B17CFDA}" dt="2026-08-03T20:17:06.858" v="6"/>
            <ac:spMkLst>
              <pc:docMk/>
              <pc:sldMasterMk cId="0" sldId="2147483648"/>
              <pc:sldLayoutMk cId="0" sldId="2147483655"/>
              <ac:spMk id="10" creationId="{2DEB3487-6C15-0787-8A5B-41C19DCD62B6}"/>
            </ac:spMkLst>
          </pc:spChg>
        </pc:sldLayoutChg>
        <pc:sldLayoutChg chg="modSp mod">
          <pc:chgData name="Arancibia, Janet" userId="7af9f458-d76d-4a32-8e0e-3ba54004c9ab" providerId="ADAL" clId="{61BEEF6B-B22F-5463-8E2A-7E001B17CFDA}" dt="2026-08-04T18:04:18.181" v="55" actId="14100"/>
          <pc:sldLayoutMkLst>
            <pc:docMk/>
            <pc:sldMasterMk cId="0" sldId="2147483648"/>
            <pc:sldLayoutMk cId="1379526535" sldId="2147483670"/>
          </pc:sldLayoutMkLst>
          <pc:spChg chg="mod">
            <ac:chgData name="Arancibia, Janet" userId="7af9f458-d76d-4a32-8e0e-3ba54004c9ab" providerId="ADAL" clId="{61BEEF6B-B22F-5463-8E2A-7E001B17CFDA}" dt="2026-08-04T18:04:18.181" v="55" actId="14100"/>
            <ac:spMkLst>
              <pc:docMk/>
              <pc:sldMasterMk cId="0" sldId="2147483648"/>
              <pc:sldLayoutMk cId="1379526535" sldId="2147483670"/>
              <ac:spMk id="8" creationId="{3F610FF4-2B60-ABC1-FB94-125F76CF7806}"/>
            </ac:spMkLst>
          </pc:spChg>
          <pc:spChg chg="mod">
            <ac:chgData name="Arancibia, Janet" userId="7af9f458-d76d-4a32-8e0e-3ba54004c9ab" providerId="ADAL" clId="{61BEEF6B-B22F-5463-8E2A-7E001B17CFDA}" dt="2026-08-04T02:45:15.734" v="53" actId="1036"/>
            <ac:spMkLst>
              <pc:docMk/>
              <pc:sldMasterMk cId="0" sldId="2147483648"/>
              <pc:sldLayoutMk cId="1379526535" sldId="2147483670"/>
              <ac:spMk id="10" creationId="{E1F22B56-4188-EDE1-8E47-A3C804E0693A}"/>
            </ac:spMkLst>
          </pc:spChg>
        </pc:sldLayoutChg>
        <pc:sldLayoutChg chg="modSp mod">
          <pc:chgData name="Arancibia, Janet" userId="7af9f458-d76d-4a32-8e0e-3ba54004c9ab" providerId="ADAL" clId="{61BEEF6B-B22F-5463-8E2A-7E001B17CFDA}" dt="2026-08-03T20:52:26.806" v="49" actId="14100"/>
          <pc:sldLayoutMkLst>
            <pc:docMk/>
            <pc:sldMasterMk cId="0" sldId="2147483648"/>
            <pc:sldLayoutMk cId="3117666292" sldId="2147483671"/>
          </pc:sldLayoutMkLst>
          <pc:picChg chg="mod">
            <ac:chgData name="Arancibia, Janet" userId="7af9f458-d76d-4a32-8e0e-3ba54004c9ab" providerId="ADAL" clId="{61BEEF6B-B22F-5463-8E2A-7E001B17CFDA}" dt="2026-08-03T20:52:26.806" v="49" actId="14100"/>
            <ac:picMkLst>
              <pc:docMk/>
              <pc:sldMasterMk cId="0" sldId="2147483648"/>
              <pc:sldLayoutMk cId="3117666292" sldId="2147483671"/>
              <ac:picMk id="8" creationId="{F9B33037-9CC3-ACF1-243B-2BD1932DAB65}"/>
            </ac:picMkLst>
          </pc:picChg>
        </pc:sldLayoutChg>
      </pc:sldMasterChg>
      <pc:sldMasterChg chg="modSldLayout">
        <pc:chgData name="Arancibia, Janet" userId="7af9f458-d76d-4a32-8e0e-3ba54004c9ab" providerId="ADAL" clId="{61BEEF6B-B22F-5463-8E2A-7E001B17CFDA}" dt="2026-08-03T20:19:56.304" v="18" actId="20577"/>
        <pc:sldMasterMkLst>
          <pc:docMk/>
          <pc:sldMasterMk cId="2113399045" sldId="2147483660"/>
        </pc:sldMasterMkLst>
        <pc:sldLayoutChg chg="modSp mod">
          <pc:chgData name="Arancibia, Janet" userId="7af9f458-d76d-4a32-8e0e-3ba54004c9ab" providerId="ADAL" clId="{61BEEF6B-B22F-5463-8E2A-7E001B17CFDA}" dt="2026-08-03T20:19:37.839" v="16" actId="20577"/>
          <pc:sldLayoutMkLst>
            <pc:docMk/>
            <pc:sldMasterMk cId="2113399045" sldId="2147483660"/>
            <pc:sldLayoutMk cId="3347925749" sldId="2147483663"/>
          </pc:sldLayoutMkLst>
          <pc:spChg chg="mod">
            <ac:chgData name="Arancibia, Janet" userId="7af9f458-d76d-4a32-8e0e-3ba54004c9ab" providerId="ADAL" clId="{61BEEF6B-B22F-5463-8E2A-7E001B17CFDA}" dt="2026-08-03T20:19:37.839" v="16" actId="20577"/>
            <ac:spMkLst>
              <pc:docMk/>
              <pc:sldMasterMk cId="2113399045" sldId="2147483660"/>
              <pc:sldLayoutMk cId="3347925749" sldId="2147483663"/>
              <ac:spMk id="2" creationId="{3E4BEF51-4958-2B9C-52BA-142C49F32432}"/>
            </ac:spMkLst>
          </pc:spChg>
        </pc:sldLayoutChg>
        <pc:sldLayoutChg chg="modSp mod">
          <pc:chgData name="Arancibia, Janet" userId="7af9f458-d76d-4a32-8e0e-3ba54004c9ab" providerId="ADAL" clId="{61BEEF6B-B22F-5463-8E2A-7E001B17CFDA}" dt="2026-08-03T20:19:24.040" v="14" actId="20577"/>
          <pc:sldLayoutMkLst>
            <pc:docMk/>
            <pc:sldMasterMk cId="2113399045" sldId="2147483660"/>
            <pc:sldLayoutMk cId="2291955193" sldId="2147483668"/>
          </pc:sldLayoutMkLst>
          <pc:spChg chg="mod">
            <ac:chgData name="Arancibia, Janet" userId="7af9f458-d76d-4a32-8e0e-3ba54004c9ab" providerId="ADAL" clId="{61BEEF6B-B22F-5463-8E2A-7E001B17CFDA}" dt="2026-08-03T20:19:24.040" v="14" actId="20577"/>
            <ac:spMkLst>
              <pc:docMk/>
              <pc:sldMasterMk cId="2113399045" sldId="2147483660"/>
              <pc:sldLayoutMk cId="2291955193" sldId="2147483668"/>
              <ac:spMk id="2" creationId="{3A31D424-BB70-4637-4E55-1FDED185A759}"/>
            </ac:spMkLst>
          </pc:spChg>
        </pc:sldLayoutChg>
        <pc:sldLayoutChg chg="modSp mod">
          <pc:chgData name="Arancibia, Janet" userId="7af9f458-d76d-4a32-8e0e-3ba54004c9ab" providerId="ADAL" clId="{61BEEF6B-B22F-5463-8E2A-7E001B17CFDA}" dt="2026-08-03T20:19:56.304" v="18" actId="20577"/>
          <pc:sldLayoutMkLst>
            <pc:docMk/>
            <pc:sldMasterMk cId="2113399045" sldId="2147483660"/>
            <pc:sldLayoutMk cId="3645915490" sldId="2147483669"/>
          </pc:sldLayoutMkLst>
          <pc:spChg chg="mod">
            <ac:chgData name="Arancibia, Janet" userId="7af9f458-d76d-4a32-8e0e-3ba54004c9ab" providerId="ADAL" clId="{61BEEF6B-B22F-5463-8E2A-7E001B17CFDA}" dt="2026-08-03T20:19:56.304" v="18" actId="20577"/>
            <ac:spMkLst>
              <pc:docMk/>
              <pc:sldMasterMk cId="2113399045" sldId="2147483660"/>
              <pc:sldLayoutMk cId="3645915490" sldId="2147483669"/>
              <ac:spMk id="5" creationId="{A6EAD622-361E-E05A-7C09-F7BE95C7625C}"/>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8/5/26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8/5/26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 </a:t>
            </a:r>
          </a:p>
          <a:p>
            <a:endParaRPr lang="es-ES_tradnl" b="1" noProof="0" dirty="0">
              <a:effectLst/>
            </a:endParaRPr>
          </a:p>
          <a:p>
            <a:r>
              <a:rPr lang="es-ES_tradnl" sz="1200" kern="1200" dirty="0">
                <a:solidFill>
                  <a:schemeClr val="tx1"/>
                </a:solidFill>
                <a:effectLst/>
                <a:latin typeface="+mn-lt"/>
                <a:ea typeface="+mn-ea"/>
                <a:cs typeface="+mn-cs"/>
              </a:rPr>
              <a:t>Nos encantan las historias de segundas oportunidades. ¿Qué es más inspirador que ver a alguien afrontar sus errores, seguir adelante y redimirse? Todos merecemos otra oportunidad para alcanzar el éxito, ¿cierto?</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inicial—Segundas oportunidades</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¿Cuál es su libro o película favorita que sigue la clásica fórmula de la segunda oportunidad?</a:t>
            </a:r>
          </a:p>
          <a:p>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Podemos desanimarnos —o incluso enfurecernos— cuando alguien desperdicia una segunda oportunidad, especialmente cuando la persona parece no cambiar en absoluto su actitud ni sus acciones. Los reyes de Israel, después de que el reino del norte de Israel se separara del reino del sur de Judá, básicamente desperdiciaron cada segunda oportunidad que Dios les dio. En lugar de cambiar de rumbo y renovar su compromiso con Dios, los reyes de Israel abandonaron al Señor por completo y siguieron sus propios deseos egoístas, al igual que Salomón.</a:t>
            </a:r>
          </a:p>
          <a:p>
            <a:endParaRPr lang="es-ES_tradnl" b="1" noProof="0"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1 Reyes 21:17–29</a:t>
            </a:r>
          </a:p>
          <a:p>
            <a:endParaRPr lang="es-ES_tradnl" b="1" noProof="0" dirty="0">
              <a:effectLst/>
            </a:endParaRPr>
          </a:p>
          <a:p>
            <a:r>
              <a:rPr lang="es-ES_tradnl" sz="1200" b="1" i="0" kern="1200" baseline="30000" noProof="0" dirty="0">
                <a:solidFill>
                  <a:schemeClr val="tx1"/>
                </a:solidFill>
                <a:effectLst/>
                <a:latin typeface="+mn-lt"/>
                <a:ea typeface="+mn-ea"/>
                <a:cs typeface="+mn-cs"/>
              </a:rPr>
              <a:t>17 </a:t>
            </a:r>
            <a:r>
              <a:rPr lang="es-ES_tradnl" sz="1200" b="0" i="0" kern="1200" noProof="0" dirty="0">
                <a:solidFill>
                  <a:schemeClr val="tx1"/>
                </a:solidFill>
                <a:effectLst/>
                <a:latin typeface="+mn-lt"/>
                <a:ea typeface="+mn-ea"/>
                <a:cs typeface="+mn-cs"/>
              </a:rPr>
              <a:t>Entonces vino palabra de Jehová a Elías </a:t>
            </a:r>
            <a:r>
              <a:rPr lang="es-ES_tradnl" sz="1200" b="0" i="0" kern="1200" noProof="0" dirty="0" err="1">
                <a:solidFill>
                  <a:schemeClr val="tx1"/>
                </a:solidFill>
                <a:effectLst/>
                <a:latin typeface="+mn-lt"/>
                <a:ea typeface="+mn-ea"/>
                <a:cs typeface="+mn-cs"/>
              </a:rPr>
              <a:t>tisbita</a:t>
            </a:r>
            <a:r>
              <a:rPr lang="es-ES_tradnl" sz="1200" b="0" i="0" kern="1200" noProof="0" dirty="0">
                <a:solidFill>
                  <a:schemeClr val="tx1"/>
                </a:solidFill>
                <a:effectLst/>
                <a:latin typeface="+mn-lt"/>
                <a:ea typeface="+mn-ea"/>
                <a:cs typeface="+mn-cs"/>
              </a:rPr>
              <a:t>, diciendo: </a:t>
            </a:r>
            <a:r>
              <a:rPr lang="es-ES_tradnl" sz="1200" b="1" i="0" kern="1200" baseline="30000" noProof="0" dirty="0">
                <a:solidFill>
                  <a:schemeClr val="tx1"/>
                </a:solidFill>
                <a:effectLst/>
                <a:latin typeface="+mn-lt"/>
                <a:ea typeface="+mn-ea"/>
                <a:cs typeface="+mn-cs"/>
              </a:rPr>
              <a:t>18 </a:t>
            </a:r>
            <a:r>
              <a:rPr lang="es-ES_tradnl" sz="1200" b="0" i="0" kern="1200" noProof="0" dirty="0">
                <a:solidFill>
                  <a:schemeClr val="tx1"/>
                </a:solidFill>
                <a:effectLst/>
                <a:latin typeface="+mn-lt"/>
                <a:ea typeface="+mn-ea"/>
                <a:cs typeface="+mn-cs"/>
              </a:rPr>
              <a:t>Levántate, desciende a encontrarte con Acab rey de Israel, que está en Samaria; he aquí él está en la viña de Nabot, a la cual ha descendido para tomar posesión de ella. </a:t>
            </a:r>
            <a:r>
              <a:rPr lang="es-ES_tradnl" sz="1200" b="1" i="0" kern="1200" baseline="30000" noProof="0" dirty="0">
                <a:solidFill>
                  <a:schemeClr val="tx1"/>
                </a:solidFill>
                <a:effectLst/>
                <a:latin typeface="+mn-lt"/>
                <a:ea typeface="+mn-ea"/>
                <a:cs typeface="+mn-cs"/>
              </a:rPr>
              <a:t>19 </a:t>
            </a:r>
            <a:r>
              <a:rPr lang="es-ES_tradnl" sz="1200" b="0" i="0" kern="1200" noProof="0" dirty="0">
                <a:solidFill>
                  <a:schemeClr val="tx1"/>
                </a:solidFill>
                <a:effectLst/>
                <a:latin typeface="+mn-lt"/>
                <a:ea typeface="+mn-ea"/>
                <a:cs typeface="+mn-cs"/>
              </a:rPr>
              <a:t>Y le hablarás diciendo: Así ha dicho Jehová: ¿No mataste, y también has despojado? Y volverás a hablarle, diciendo: Así ha dicho Jehová: En el mismo lugar donde lamieron los perros la sangre de Nabot, los perros lamerán también tu sangre, tu misma sangre.</a:t>
            </a:r>
          </a:p>
          <a:p>
            <a:r>
              <a:rPr lang="es-ES_tradnl" sz="1200" b="1" i="0" kern="1200" baseline="30000" noProof="0" dirty="0">
                <a:solidFill>
                  <a:schemeClr val="tx1"/>
                </a:solidFill>
                <a:effectLst/>
                <a:latin typeface="+mn-lt"/>
                <a:ea typeface="+mn-ea"/>
                <a:cs typeface="+mn-cs"/>
              </a:rPr>
              <a:t>20 </a:t>
            </a:r>
            <a:r>
              <a:rPr lang="es-ES_tradnl" sz="1200" b="0" i="0" kern="1200" noProof="0" dirty="0">
                <a:solidFill>
                  <a:schemeClr val="tx1"/>
                </a:solidFill>
                <a:effectLst/>
                <a:latin typeface="+mn-lt"/>
                <a:ea typeface="+mn-ea"/>
                <a:cs typeface="+mn-cs"/>
              </a:rPr>
              <a:t>Y Acab dijo a Elías: ¿Me has hallado, enemigo mío? Él respondió: Te he encontrado, porque te has vendido a hacer lo malo delante de Jehová. </a:t>
            </a:r>
            <a:r>
              <a:rPr lang="es-ES_tradnl" sz="1200" b="1" i="0" kern="1200" baseline="30000" noProof="0" dirty="0">
                <a:solidFill>
                  <a:schemeClr val="tx1"/>
                </a:solidFill>
                <a:effectLst/>
                <a:latin typeface="+mn-lt"/>
                <a:ea typeface="+mn-ea"/>
                <a:cs typeface="+mn-cs"/>
              </a:rPr>
              <a:t>21 </a:t>
            </a:r>
            <a:r>
              <a:rPr lang="es-ES_tradnl" sz="1200" b="0" i="0" kern="1200" noProof="0" dirty="0">
                <a:solidFill>
                  <a:schemeClr val="tx1"/>
                </a:solidFill>
                <a:effectLst/>
                <a:latin typeface="+mn-lt"/>
                <a:ea typeface="+mn-ea"/>
                <a:cs typeface="+mn-cs"/>
              </a:rPr>
              <a:t>He aquí yo traigo mal sobre ti, y barreré tu posteridad y destruiré hasta el último varón de la casa de Acab, tanto el siervo como el libre en Israel. </a:t>
            </a:r>
            <a:r>
              <a:rPr lang="es-ES_tradnl" sz="1200" b="1" i="0" kern="1200" baseline="30000" noProof="0" dirty="0">
                <a:solidFill>
                  <a:schemeClr val="tx1"/>
                </a:solidFill>
                <a:effectLst/>
                <a:latin typeface="+mn-lt"/>
                <a:ea typeface="+mn-ea"/>
                <a:cs typeface="+mn-cs"/>
              </a:rPr>
              <a:t>22 </a:t>
            </a:r>
            <a:r>
              <a:rPr lang="es-ES_tradnl" sz="1200" b="0" i="0" kern="1200" noProof="0" dirty="0">
                <a:solidFill>
                  <a:schemeClr val="tx1"/>
                </a:solidFill>
                <a:effectLst/>
                <a:latin typeface="+mn-lt"/>
                <a:ea typeface="+mn-ea"/>
                <a:cs typeface="+mn-cs"/>
              </a:rPr>
              <a:t>Y pondré tu casa como la casa de Jeroboam hijo de Nabat, y como la casa de </a:t>
            </a:r>
            <a:r>
              <a:rPr lang="es-ES_tradnl" sz="1200" b="0" i="0" kern="1200" noProof="0" dirty="0" err="1">
                <a:solidFill>
                  <a:schemeClr val="tx1"/>
                </a:solidFill>
                <a:effectLst/>
                <a:latin typeface="+mn-lt"/>
                <a:ea typeface="+mn-ea"/>
                <a:cs typeface="+mn-cs"/>
              </a:rPr>
              <a:t>Baasa</a:t>
            </a:r>
            <a:r>
              <a:rPr lang="es-ES_tradnl" sz="1200" b="0" i="0" kern="1200" noProof="0" dirty="0">
                <a:solidFill>
                  <a:schemeClr val="tx1"/>
                </a:solidFill>
                <a:effectLst/>
                <a:latin typeface="+mn-lt"/>
                <a:ea typeface="+mn-ea"/>
                <a:cs typeface="+mn-cs"/>
              </a:rPr>
              <a:t> hijo de Ahías, por la rebelión con que me provocaste a ira, y con que has hecho pecar a Israel. </a:t>
            </a:r>
            <a:r>
              <a:rPr lang="es-ES_tradnl" sz="1200" b="1" i="0" kern="1200" baseline="30000" noProof="0" dirty="0">
                <a:solidFill>
                  <a:schemeClr val="tx1"/>
                </a:solidFill>
                <a:effectLst/>
                <a:latin typeface="+mn-lt"/>
                <a:ea typeface="+mn-ea"/>
                <a:cs typeface="+mn-cs"/>
              </a:rPr>
              <a:t>23 </a:t>
            </a:r>
            <a:r>
              <a:rPr lang="es-ES_tradnl" sz="1200" b="0" i="0" kern="1200" noProof="0" dirty="0">
                <a:solidFill>
                  <a:schemeClr val="tx1"/>
                </a:solidFill>
                <a:effectLst/>
                <a:latin typeface="+mn-lt"/>
                <a:ea typeface="+mn-ea"/>
                <a:cs typeface="+mn-cs"/>
              </a:rPr>
              <a:t>De Jezabel también ha hablado Jehová, diciendo: Los perros comerán a Jezabel en el muro de Jezreel. </a:t>
            </a:r>
            <a:r>
              <a:rPr lang="es-ES_tradnl" sz="1200" b="1" i="0" kern="1200" baseline="30000" noProof="0" dirty="0">
                <a:solidFill>
                  <a:schemeClr val="tx1"/>
                </a:solidFill>
                <a:effectLst/>
                <a:latin typeface="+mn-lt"/>
                <a:ea typeface="+mn-ea"/>
                <a:cs typeface="+mn-cs"/>
              </a:rPr>
              <a:t>24 </a:t>
            </a:r>
            <a:r>
              <a:rPr lang="es-ES_tradnl" sz="1200" b="0" i="0" kern="1200" noProof="0" dirty="0">
                <a:solidFill>
                  <a:schemeClr val="tx1"/>
                </a:solidFill>
                <a:effectLst/>
                <a:latin typeface="+mn-lt"/>
                <a:ea typeface="+mn-ea"/>
                <a:cs typeface="+mn-cs"/>
              </a:rPr>
              <a:t>El que de Acab fuere muerto en la ciudad, los perros lo comerán, y el que fuere muerto en el campo, lo comerán las aves del cielo.</a:t>
            </a:r>
          </a:p>
          <a:p>
            <a:r>
              <a:rPr lang="es-ES_tradnl" sz="1200" b="1" i="0" kern="1200" baseline="30000" noProof="0" dirty="0">
                <a:solidFill>
                  <a:schemeClr val="tx1"/>
                </a:solidFill>
                <a:effectLst/>
                <a:latin typeface="+mn-lt"/>
                <a:ea typeface="+mn-ea"/>
                <a:cs typeface="+mn-cs"/>
              </a:rPr>
              <a:t>25 </a:t>
            </a:r>
            <a:r>
              <a:rPr lang="es-ES_tradnl" sz="1200" b="0" i="0" kern="1200" noProof="0" dirty="0">
                <a:solidFill>
                  <a:schemeClr val="tx1"/>
                </a:solidFill>
                <a:effectLst/>
                <a:latin typeface="+mn-lt"/>
                <a:ea typeface="+mn-ea"/>
                <a:cs typeface="+mn-cs"/>
              </a:rPr>
              <a:t>(A la verdad ninguno fue como Acab, que se vendió para hacer lo malo ante los ojos de Jehová; porque Jezabel su mujer lo incitaba. </a:t>
            </a:r>
            <a:r>
              <a:rPr lang="es-ES_tradnl" sz="1200" b="1" i="0" kern="1200" baseline="30000" noProof="0" dirty="0">
                <a:solidFill>
                  <a:schemeClr val="tx1"/>
                </a:solidFill>
                <a:effectLst/>
                <a:latin typeface="+mn-lt"/>
                <a:ea typeface="+mn-ea"/>
                <a:cs typeface="+mn-cs"/>
              </a:rPr>
              <a:t>26 </a:t>
            </a:r>
            <a:r>
              <a:rPr lang="es-ES_tradnl" sz="1200" b="0" i="0" kern="1200" noProof="0" dirty="0">
                <a:solidFill>
                  <a:schemeClr val="tx1"/>
                </a:solidFill>
                <a:effectLst/>
                <a:latin typeface="+mn-lt"/>
                <a:ea typeface="+mn-ea"/>
                <a:cs typeface="+mn-cs"/>
              </a:rPr>
              <a:t>Él fue en gran manera abominable, caminando en </a:t>
            </a:r>
            <a:r>
              <a:rPr lang="es-ES_tradnl" sz="1200" b="0" i="0" kern="1200" noProof="0" dirty="0" err="1">
                <a:solidFill>
                  <a:schemeClr val="tx1"/>
                </a:solidFill>
                <a:effectLst/>
                <a:latin typeface="+mn-lt"/>
                <a:ea typeface="+mn-ea"/>
                <a:cs typeface="+mn-cs"/>
              </a:rPr>
              <a:t>pos</a:t>
            </a:r>
            <a:r>
              <a:rPr lang="es-ES_tradnl" sz="1200" b="0" i="0" kern="1200" noProof="0" dirty="0">
                <a:solidFill>
                  <a:schemeClr val="tx1"/>
                </a:solidFill>
                <a:effectLst/>
                <a:latin typeface="+mn-lt"/>
                <a:ea typeface="+mn-ea"/>
                <a:cs typeface="+mn-cs"/>
              </a:rPr>
              <a:t> de los ídolos, conforme a todo lo que hicieron los amorreos, a los cuales lanzó Jehová de delante de los hijos de Israel.)</a:t>
            </a:r>
          </a:p>
          <a:p>
            <a:r>
              <a:rPr lang="es-ES_tradnl" sz="1200" b="1" i="0" kern="1200" baseline="30000" noProof="0" dirty="0">
                <a:solidFill>
                  <a:schemeClr val="tx1"/>
                </a:solidFill>
                <a:effectLst/>
                <a:latin typeface="+mn-lt"/>
                <a:ea typeface="+mn-ea"/>
                <a:cs typeface="+mn-cs"/>
              </a:rPr>
              <a:t>27 </a:t>
            </a:r>
            <a:r>
              <a:rPr lang="es-ES_tradnl" sz="1200" b="0" i="0" kern="1200" noProof="0" dirty="0">
                <a:solidFill>
                  <a:schemeClr val="tx1"/>
                </a:solidFill>
                <a:effectLst/>
                <a:latin typeface="+mn-lt"/>
                <a:ea typeface="+mn-ea"/>
                <a:cs typeface="+mn-cs"/>
              </a:rPr>
              <a:t>Y sucedió que cuando Acab oyó estas palabras, rasgó sus vestidos y puso cilicio sobre su carne, ayunó, y durmió en cilicio, y anduvo humillado. </a:t>
            </a:r>
            <a:r>
              <a:rPr lang="es-ES_tradnl" sz="1200" b="1" i="0" kern="1200" baseline="30000" noProof="0" dirty="0">
                <a:solidFill>
                  <a:schemeClr val="tx1"/>
                </a:solidFill>
                <a:effectLst/>
                <a:latin typeface="+mn-lt"/>
                <a:ea typeface="+mn-ea"/>
                <a:cs typeface="+mn-cs"/>
              </a:rPr>
              <a:t>28 </a:t>
            </a:r>
            <a:r>
              <a:rPr lang="es-ES_tradnl" sz="1200" b="0" i="0" kern="1200" noProof="0" dirty="0">
                <a:solidFill>
                  <a:schemeClr val="tx1"/>
                </a:solidFill>
                <a:effectLst/>
                <a:latin typeface="+mn-lt"/>
                <a:ea typeface="+mn-ea"/>
                <a:cs typeface="+mn-cs"/>
              </a:rPr>
              <a:t>Entonces vino palabra de Jehová a Elías </a:t>
            </a:r>
            <a:r>
              <a:rPr lang="es-ES_tradnl" sz="1200" b="0" i="0" kern="1200" noProof="0" dirty="0" err="1">
                <a:solidFill>
                  <a:schemeClr val="tx1"/>
                </a:solidFill>
                <a:effectLst/>
                <a:latin typeface="+mn-lt"/>
                <a:ea typeface="+mn-ea"/>
                <a:cs typeface="+mn-cs"/>
              </a:rPr>
              <a:t>tisbita</a:t>
            </a:r>
            <a:r>
              <a:rPr lang="es-ES_tradnl" sz="1200" b="0" i="0" kern="1200" noProof="0" dirty="0">
                <a:solidFill>
                  <a:schemeClr val="tx1"/>
                </a:solidFill>
                <a:effectLst/>
                <a:latin typeface="+mn-lt"/>
                <a:ea typeface="+mn-ea"/>
                <a:cs typeface="+mn-cs"/>
              </a:rPr>
              <a:t>, diciendo: </a:t>
            </a:r>
            <a:r>
              <a:rPr lang="es-ES_tradnl" sz="1200" b="1" i="0" kern="1200" baseline="30000" noProof="0" dirty="0">
                <a:solidFill>
                  <a:schemeClr val="tx1"/>
                </a:solidFill>
                <a:effectLst/>
                <a:latin typeface="+mn-lt"/>
                <a:ea typeface="+mn-ea"/>
                <a:cs typeface="+mn-cs"/>
              </a:rPr>
              <a:t>29 </a:t>
            </a:r>
            <a:r>
              <a:rPr lang="es-ES_tradnl" sz="1200" b="0" i="0" kern="1200" noProof="0" dirty="0">
                <a:solidFill>
                  <a:schemeClr val="tx1"/>
                </a:solidFill>
                <a:effectLst/>
                <a:latin typeface="+mn-lt"/>
                <a:ea typeface="+mn-ea"/>
                <a:cs typeface="+mn-cs"/>
              </a:rPr>
              <a:t>¿No has visto cómo Acab se ha humillado delante de mí? Pues por cuanto se ha humillado delante de mí, no traeré el mal en sus días; en los días de su hijo traeré el mal sobre su casa.</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La importancia del siete • </a:t>
            </a:r>
            <a:r>
              <a:rPr lang="es-ES_tradnl" b="0" noProof="0" dirty="0">
                <a:solidFill>
                  <a:srgbClr val="141413"/>
                </a:solidFill>
                <a:effectLst/>
                <a:highlight>
                  <a:srgbClr val="00FFFF"/>
                </a:highlight>
                <a:latin typeface="Helvetica" pitchFamily="2" charset="0"/>
              </a:rPr>
              <a:t>pg. 12,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explorarán el tema del siete a lo largo de las Escrituras, y considerarán cómo puede ilustrar la naturaleza de la injusticia de Acab.</a:t>
            </a:r>
          </a:p>
          <a:p>
            <a:endParaRPr lang="es-ES_tradnl" dirty="0"/>
          </a:p>
          <a:p>
            <a:endParaRPr lang="es-ES_tradnl" dirty="0"/>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2 Reyes 9:1–10</a:t>
            </a:r>
          </a:p>
          <a:p>
            <a:endParaRPr lang="es-ES_tradnl" b="1" noProof="0" dirty="0">
              <a:effectLst/>
            </a:endParaRPr>
          </a:p>
          <a:p>
            <a:r>
              <a:rPr lang="es-ES_tradnl" sz="1200" b="0" i="0" kern="1200" noProof="0" dirty="0">
                <a:solidFill>
                  <a:schemeClr val="tx1"/>
                </a:solidFill>
                <a:effectLst/>
                <a:latin typeface="+mn-lt"/>
                <a:ea typeface="+mn-ea"/>
                <a:cs typeface="+mn-cs"/>
              </a:rPr>
              <a:t>Entonces el profeta Eliseo llamó a uno de los hijos de los profetas, y le dijo: Ciñe tus lomos, y toma esta redoma de aceite en tu mano, y ve a </a:t>
            </a:r>
            <a:r>
              <a:rPr lang="es-ES_tradnl" sz="1200" b="0" i="0" kern="1200" noProof="0" dirty="0" err="1">
                <a:solidFill>
                  <a:schemeClr val="tx1"/>
                </a:solidFill>
                <a:effectLst/>
                <a:latin typeface="+mn-lt"/>
                <a:ea typeface="+mn-ea"/>
                <a:cs typeface="+mn-cs"/>
              </a:rPr>
              <a:t>Ramot</a:t>
            </a:r>
            <a:r>
              <a:rPr lang="es-ES_tradnl" sz="1200" b="0" i="0" kern="1200" noProof="0" dirty="0">
                <a:solidFill>
                  <a:schemeClr val="tx1"/>
                </a:solidFill>
                <a:effectLst/>
                <a:latin typeface="+mn-lt"/>
                <a:ea typeface="+mn-ea"/>
                <a:cs typeface="+mn-cs"/>
              </a:rPr>
              <a:t> de Galaad. </a:t>
            </a:r>
            <a:r>
              <a:rPr lang="es-ES_tradnl" sz="1200" b="1" i="0" kern="1200" baseline="30000" noProof="0" dirty="0">
                <a:solidFill>
                  <a:schemeClr val="tx1"/>
                </a:solidFill>
                <a:effectLst/>
                <a:latin typeface="+mn-lt"/>
                <a:ea typeface="+mn-ea"/>
                <a:cs typeface="+mn-cs"/>
              </a:rPr>
              <a:t>2 </a:t>
            </a:r>
            <a:r>
              <a:rPr lang="es-ES_tradnl" sz="1200" b="0" i="0" kern="1200" noProof="0" dirty="0">
                <a:solidFill>
                  <a:schemeClr val="tx1"/>
                </a:solidFill>
                <a:effectLst/>
                <a:latin typeface="+mn-lt"/>
                <a:ea typeface="+mn-ea"/>
                <a:cs typeface="+mn-cs"/>
              </a:rPr>
              <a:t>Cuando llegues allá, verás allí a Jehú hijo de Josafat hijo de Nimsi; y entrando, haz que se levante de entre sus hermanos, y llévalo a la cámara. </a:t>
            </a:r>
            <a:r>
              <a:rPr lang="es-ES_tradnl" sz="1200" b="1" i="0" kern="1200" baseline="30000" noProof="0" dirty="0">
                <a:solidFill>
                  <a:schemeClr val="tx1"/>
                </a:solidFill>
                <a:effectLst/>
                <a:latin typeface="+mn-lt"/>
                <a:ea typeface="+mn-ea"/>
                <a:cs typeface="+mn-cs"/>
              </a:rPr>
              <a:t>3 </a:t>
            </a:r>
            <a:r>
              <a:rPr lang="es-ES_tradnl" sz="1200" b="0" i="0" kern="1200" noProof="0" dirty="0">
                <a:solidFill>
                  <a:schemeClr val="tx1"/>
                </a:solidFill>
                <a:effectLst/>
                <a:latin typeface="+mn-lt"/>
                <a:ea typeface="+mn-ea"/>
                <a:cs typeface="+mn-cs"/>
              </a:rPr>
              <a:t>Toma luego la redoma de aceite, y derrámala sobre su cabeza y di: Así dijo Jehová: Yo te he ungido por rey sobre Israel. Y abriendo la puerta, echa a huir, y no esperes.</a:t>
            </a:r>
          </a:p>
          <a:p>
            <a:r>
              <a:rPr lang="es-ES_tradnl" sz="1200" b="1" i="0" kern="1200" baseline="30000" noProof="0" dirty="0">
                <a:solidFill>
                  <a:schemeClr val="tx1"/>
                </a:solidFill>
                <a:effectLst/>
                <a:latin typeface="+mn-lt"/>
                <a:ea typeface="+mn-ea"/>
                <a:cs typeface="+mn-cs"/>
              </a:rPr>
              <a:t>4 </a:t>
            </a:r>
            <a:r>
              <a:rPr lang="es-ES_tradnl" sz="1200" b="0" i="0" kern="1200" noProof="0" dirty="0">
                <a:solidFill>
                  <a:schemeClr val="tx1"/>
                </a:solidFill>
                <a:effectLst/>
                <a:latin typeface="+mn-lt"/>
                <a:ea typeface="+mn-ea"/>
                <a:cs typeface="+mn-cs"/>
              </a:rPr>
              <a:t>Fue, pues, el joven, el profeta, a </a:t>
            </a:r>
            <a:r>
              <a:rPr lang="es-ES_tradnl" sz="1200" b="0" i="0" kern="1200" noProof="0" dirty="0" err="1">
                <a:solidFill>
                  <a:schemeClr val="tx1"/>
                </a:solidFill>
                <a:effectLst/>
                <a:latin typeface="+mn-lt"/>
                <a:ea typeface="+mn-ea"/>
                <a:cs typeface="+mn-cs"/>
              </a:rPr>
              <a:t>Ramot</a:t>
            </a:r>
            <a:r>
              <a:rPr lang="es-ES_tradnl" sz="1200" b="0" i="0" kern="1200" noProof="0" dirty="0">
                <a:solidFill>
                  <a:schemeClr val="tx1"/>
                </a:solidFill>
                <a:effectLst/>
                <a:latin typeface="+mn-lt"/>
                <a:ea typeface="+mn-ea"/>
                <a:cs typeface="+mn-cs"/>
              </a:rPr>
              <a:t> de Galaad. </a:t>
            </a:r>
            <a:r>
              <a:rPr lang="es-ES_tradnl" sz="1200" b="1" i="0" kern="1200" baseline="30000" noProof="0" dirty="0">
                <a:solidFill>
                  <a:schemeClr val="tx1"/>
                </a:solidFill>
                <a:effectLst/>
                <a:latin typeface="+mn-lt"/>
                <a:ea typeface="+mn-ea"/>
                <a:cs typeface="+mn-cs"/>
              </a:rPr>
              <a:t>5 </a:t>
            </a:r>
            <a:r>
              <a:rPr lang="es-ES_tradnl" sz="1200" b="0" i="0" kern="1200" noProof="0" dirty="0">
                <a:solidFill>
                  <a:schemeClr val="tx1"/>
                </a:solidFill>
                <a:effectLst/>
                <a:latin typeface="+mn-lt"/>
                <a:ea typeface="+mn-ea"/>
                <a:cs typeface="+mn-cs"/>
              </a:rPr>
              <a:t>Cuando él entró, he aquí los príncipes del ejército que estaban sentados. Y él dijo: Príncipe, una palabra tengo que decirte. Jehú dijo: ¿A cuál de todos nosotros? Y él dijo: A ti, príncipe. </a:t>
            </a:r>
            <a:r>
              <a:rPr lang="es-ES_tradnl" sz="1200" b="1" i="0" kern="1200" baseline="30000" noProof="0" dirty="0">
                <a:solidFill>
                  <a:schemeClr val="tx1"/>
                </a:solidFill>
                <a:effectLst/>
                <a:latin typeface="+mn-lt"/>
                <a:ea typeface="+mn-ea"/>
                <a:cs typeface="+mn-cs"/>
              </a:rPr>
              <a:t>6 </a:t>
            </a:r>
            <a:r>
              <a:rPr lang="es-ES_tradnl" sz="1200" b="0" i="0" kern="1200" noProof="0" dirty="0">
                <a:solidFill>
                  <a:schemeClr val="tx1"/>
                </a:solidFill>
                <a:effectLst/>
                <a:latin typeface="+mn-lt"/>
                <a:ea typeface="+mn-ea"/>
                <a:cs typeface="+mn-cs"/>
              </a:rPr>
              <a:t>Y él se levantó, y entró en casa; y el otro derramó el aceite sobre su cabeza, y le dijo: Así dijo Jehová Dios de Israel: Yo te he ungido por rey sobre Israel, pueblo de Jehová. </a:t>
            </a:r>
            <a:r>
              <a:rPr lang="es-ES_tradnl" sz="1200" b="1" i="0" kern="1200" baseline="30000" noProof="0" dirty="0">
                <a:solidFill>
                  <a:schemeClr val="tx1"/>
                </a:solidFill>
                <a:effectLst/>
                <a:latin typeface="+mn-lt"/>
                <a:ea typeface="+mn-ea"/>
                <a:cs typeface="+mn-cs"/>
              </a:rPr>
              <a:t>7 </a:t>
            </a:r>
            <a:r>
              <a:rPr lang="es-ES_tradnl" sz="1200" b="0" i="0" kern="1200" noProof="0" dirty="0">
                <a:solidFill>
                  <a:schemeClr val="tx1"/>
                </a:solidFill>
                <a:effectLst/>
                <a:latin typeface="+mn-lt"/>
                <a:ea typeface="+mn-ea"/>
                <a:cs typeface="+mn-cs"/>
              </a:rPr>
              <a:t>Herirás la casa de Acab tu señor, para que yo vengue la sangre de mis siervos los profetas, y la sangre de todos los siervos de Jehová, de la mano de Jezabel. </a:t>
            </a:r>
            <a:r>
              <a:rPr lang="es-ES_tradnl" sz="1200" b="1" i="0" kern="1200" baseline="30000" noProof="0" dirty="0">
                <a:solidFill>
                  <a:schemeClr val="tx1"/>
                </a:solidFill>
                <a:effectLst/>
                <a:latin typeface="+mn-lt"/>
                <a:ea typeface="+mn-ea"/>
                <a:cs typeface="+mn-cs"/>
              </a:rPr>
              <a:t>8 </a:t>
            </a:r>
            <a:r>
              <a:rPr lang="es-ES_tradnl" sz="1200" b="0" i="0" kern="1200" noProof="0" dirty="0">
                <a:solidFill>
                  <a:schemeClr val="tx1"/>
                </a:solidFill>
                <a:effectLst/>
                <a:latin typeface="+mn-lt"/>
                <a:ea typeface="+mn-ea"/>
                <a:cs typeface="+mn-cs"/>
              </a:rPr>
              <a:t>Y perecerá toda la casa de Acab, y destruiré de Acab todo varón, así al siervo como al libre en Israel. </a:t>
            </a:r>
            <a:r>
              <a:rPr lang="es-ES_tradnl" sz="1200" b="1" i="0" kern="1200" baseline="30000" noProof="0" dirty="0">
                <a:solidFill>
                  <a:schemeClr val="tx1"/>
                </a:solidFill>
                <a:effectLst/>
                <a:latin typeface="+mn-lt"/>
                <a:ea typeface="+mn-ea"/>
                <a:cs typeface="+mn-cs"/>
              </a:rPr>
              <a:t>9 </a:t>
            </a:r>
            <a:r>
              <a:rPr lang="es-ES_tradnl" sz="1200" b="0" i="0" kern="1200" noProof="0" dirty="0">
                <a:solidFill>
                  <a:schemeClr val="tx1"/>
                </a:solidFill>
                <a:effectLst/>
                <a:latin typeface="+mn-lt"/>
                <a:ea typeface="+mn-ea"/>
                <a:cs typeface="+mn-cs"/>
              </a:rPr>
              <a:t>Y yo pondré la casa de Acab como la casa de Jeroboam hijo de Nabat, y como la casa de </a:t>
            </a:r>
            <a:r>
              <a:rPr lang="es-ES_tradnl" sz="1200" b="0" i="0" kern="1200" noProof="0" dirty="0" err="1">
                <a:solidFill>
                  <a:schemeClr val="tx1"/>
                </a:solidFill>
                <a:effectLst/>
                <a:latin typeface="+mn-lt"/>
                <a:ea typeface="+mn-ea"/>
                <a:cs typeface="+mn-cs"/>
              </a:rPr>
              <a:t>Baasa</a:t>
            </a:r>
            <a:r>
              <a:rPr lang="es-ES_tradnl" sz="1200" b="0" i="0" kern="1200" noProof="0" dirty="0">
                <a:solidFill>
                  <a:schemeClr val="tx1"/>
                </a:solidFill>
                <a:effectLst/>
                <a:latin typeface="+mn-lt"/>
                <a:ea typeface="+mn-ea"/>
                <a:cs typeface="+mn-cs"/>
              </a:rPr>
              <a:t> hijo de Ahías. </a:t>
            </a:r>
            <a:r>
              <a:rPr lang="es-ES_tradnl" sz="1200" b="1" i="0" kern="1200" baseline="30000" noProof="0" dirty="0">
                <a:solidFill>
                  <a:schemeClr val="tx1"/>
                </a:solidFill>
                <a:effectLst/>
                <a:latin typeface="+mn-lt"/>
                <a:ea typeface="+mn-ea"/>
                <a:cs typeface="+mn-cs"/>
              </a:rPr>
              <a:t>10 </a:t>
            </a:r>
            <a:r>
              <a:rPr lang="es-ES_tradnl" sz="1200" b="0" i="0" kern="1200" noProof="0" dirty="0">
                <a:solidFill>
                  <a:schemeClr val="tx1"/>
                </a:solidFill>
                <a:effectLst/>
                <a:latin typeface="+mn-lt"/>
                <a:ea typeface="+mn-ea"/>
                <a:cs typeface="+mn-cs"/>
              </a:rPr>
              <a:t>Y a Jezabel la comerán los perros en el campo de Jezreel, y no habrá quien la sepulte. En seguida abrió la puerta, y echó a huir.</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0" dirty="0">
                <a:effectLst/>
              </a:rPr>
              <a:t>2 Reyes 10:11, 17–31</a:t>
            </a:r>
          </a:p>
          <a:p>
            <a:endParaRPr lang="es-ES_tradnl" b="1" noProof="0" dirty="0">
              <a:effectLst/>
            </a:endParaRPr>
          </a:p>
          <a:p>
            <a:r>
              <a:rPr lang="es-ES_tradnl" sz="1200" b="1" i="0" kern="1200" baseline="30000" noProof="0" dirty="0">
                <a:solidFill>
                  <a:schemeClr val="tx1"/>
                </a:solidFill>
                <a:effectLst/>
                <a:latin typeface="+mn-lt"/>
                <a:ea typeface="+mn-ea"/>
                <a:cs typeface="+mn-cs"/>
              </a:rPr>
              <a:t>11 </a:t>
            </a:r>
            <a:r>
              <a:rPr lang="es-ES_tradnl" sz="1200" b="0" i="0" kern="1200" noProof="0" dirty="0">
                <a:solidFill>
                  <a:schemeClr val="tx1"/>
                </a:solidFill>
                <a:effectLst/>
                <a:latin typeface="+mn-lt"/>
                <a:ea typeface="+mn-ea"/>
                <a:cs typeface="+mn-cs"/>
              </a:rPr>
              <a:t>Mató entonces Jehú a todos los que habían quedado de la casa de Acab en Jezreel, a todos sus príncipes, a todos sus familiares, y a sus sacerdotes, hasta que no quedó ninguno.</a:t>
            </a:r>
          </a:p>
          <a:p>
            <a:r>
              <a:rPr lang="es-ES_tradnl" sz="1200" b="1" i="0" kern="1200" baseline="30000" noProof="0" dirty="0">
                <a:solidFill>
                  <a:schemeClr val="tx1"/>
                </a:solidFill>
                <a:effectLst/>
                <a:latin typeface="+mn-lt"/>
                <a:ea typeface="+mn-ea"/>
                <a:cs typeface="+mn-cs"/>
              </a:rPr>
              <a:t>17 </a:t>
            </a:r>
            <a:r>
              <a:rPr lang="es-ES_tradnl" sz="1200" b="0" i="0" kern="1200" noProof="0" dirty="0">
                <a:solidFill>
                  <a:schemeClr val="tx1"/>
                </a:solidFill>
                <a:effectLst/>
                <a:latin typeface="+mn-lt"/>
                <a:ea typeface="+mn-ea"/>
                <a:cs typeface="+mn-cs"/>
              </a:rPr>
              <a:t>Y luego que Jehú hubo llegado a Samaria, mató a todos los que habían quedado de Acab en Samaria, hasta exterminarlos, conforme a la palabra de Jehová, que había hablado por Elías.</a:t>
            </a:r>
          </a:p>
          <a:p>
            <a:endParaRPr lang="es-ES_tradnl" sz="1200" b="1" i="0" kern="1200" baseline="30000" noProof="0" dirty="0">
              <a:solidFill>
                <a:schemeClr val="tx1"/>
              </a:solidFill>
              <a:effectLst/>
              <a:latin typeface="+mn-lt"/>
              <a:ea typeface="+mn-ea"/>
              <a:cs typeface="+mn-cs"/>
            </a:endParaRPr>
          </a:p>
          <a:p>
            <a:r>
              <a:rPr lang="es-ES_tradnl" sz="1200" b="1" i="0" kern="1200" baseline="30000" noProof="0" dirty="0">
                <a:solidFill>
                  <a:schemeClr val="tx1"/>
                </a:solidFill>
                <a:effectLst/>
                <a:latin typeface="+mn-lt"/>
                <a:ea typeface="+mn-ea"/>
                <a:cs typeface="+mn-cs"/>
              </a:rPr>
              <a:t>18 </a:t>
            </a:r>
            <a:r>
              <a:rPr lang="es-ES_tradnl" sz="1200" b="0" i="0" kern="1200" noProof="0" dirty="0">
                <a:solidFill>
                  <a:schemeClr val="tx1"/>
                </a:solidFill>
                <a:effectLst/>
                <a:latin typeface="+mn-lt"/>
                <a:ea typeface="+mn-ea"/>
                <a:cs typeface="+mn-cs"/>
              </a:rPr>
              <a:t>Después reunió Jehú a todo el pueblo, y les dijo: Acab sirvió poco a Baal, mas Jehú lo servirá mucho. </a:t>
            </a:r>
            <a:r>
              <a:rPr lang="es-ES_tradnl" sz="1200" b="1" i="0" kern="1200" baseline="30000" noProof="0" dirty="0">
                <a:solidFill>
                  <a:schemeClr val="tx1"/>
                </a:solidFill>
                <a:effectLst/>
                <a:latin typeface="+mn-lt"/>
                <a:ea typeface="+mn-ea"/>
                <a:cs typeface="+mn-cs"/>
              </a:rPr>
              <a:t>19 </a:t>
            </a:r>
            <a:r>
              <a:rPr lang="es-ES_tradnl" sz="1200" b="0" i="0" kern="1200" noProof="0" dirty="0">
                <a:solidFill>
                  <a:schemeClr val="tx1"/>
                </a:solidFill>
                <a:effectLst/>
                <a:latin typeface="+mn-lt"/>
                <a:ea typeface="+mn-ea"/>
                <a:cs typeface="+mn-cs"/>
              </a:rPr>
              <a:t>Llamadme, pues, luego a todos los profetas de Baal, a todos sus siervos y a todos sus sacerdotes; que no falte uno, porque tengo un gran sacrificio para Baal; cualquiera que faltare no vivirá. Esto hacía Jehú con astucia, para exterminar a los que honraban a Baal. </a:t>
            </a:r>
            <a:r>
              <a:rPr lang="es-ES_tradnl" sz="1200" b="1" i="0" kern="1200" baseline="30000" noProof="0" dirty="0">
                <a:solidFill>
                  <a:schemeClr val="tx1"/>
                </a:solidFill>
                <a:effectLst/>
                <a:latin typeface="+mn-lt"/>
                <a:ea typeface="+mn-ea"/>
                <a:cs typeface="+mn-cs"/>
              </a:rPr>
              <a:t>20 </a:t>
            </a:r>
            <a:r>
              <a:rPr lang="es-ES_tradnl" sz="1200" b="0" i="0" kern="1200" noProof="0" dirty="0">
                <a:solidFill>
                  <a:schemeClr val="tx1"/>
                </a:solidFill>
                <a:effectLst/>
                <a:latin typeface="+mn-lt"/>
                <a:ea typeface="+mn-ea"/>
                <a:cs typeface="+mn-cs"/>
              </a:rPr>
              <a:t>Y dijo Jehú: Santificad un día solemne a Baal. Y ellos convocaron. </a:t>
            </a:r>
            <a:r>
              <a:rPr lang="es-ES_tradnl" sz="1200" b="1" i="0" kern="1200" baseline="30000" noProof="0" dirty="0">
                <a:solidFill>
                  <a:schemeClr val="tx1"/>
                </a:solidFill>
                <a:effectLst/>
                <a:latin typeface="+mn-lt"/>
                <a:ea typeface="+mn-ea"/>
                <a:cs typeface="+mn-cs"/>
              </a:rPr>
              <a:t>21 </a:t>
            </a:r>
            <a:r>
              <a:rPr lang="es-ES_tradnl" sz="1200" b="0" i="0" kern="1200" noProof="0" dirty="0">
                <a:solidFill>
                  <a:schemeClr val="tx1"/>
                </a:solidFill>
                <a:effectLst/>
                <a:latin typeface="+mn-lt"/>
                <a:ea typeface="+mn-ea"/>
                <a:cs typeface="+mn-cs"/>
              </a:rPr>
              <a:t>Y envió Jehú por todo Israel, y vinieron todos los siervos de Baal, de tal manera que no hubo ninguno que no viniese. Y entraron en el templo de Baal, y el templo de Baal se llenó de extremo a extremo. </a:t>
            </a:r>
            <a:r>
              <a:rPr lang="es-ES_tradnl" sz="1200" b="1" i="0" kern="1200" baseline="30000" noProof="0" dirty="0">
                <a:solidFill>
                  <a:schemeClr val="tx1"/>
                </a:solidFill>
                <a:effectLst/>
                <a:latin typeface="+mn-lt"/>
                <a:ea typeface="+mn-ea"/>
                <a:cs typeface="+mn-cs"/>
              </a:rPr>
              <a:t>22 </a:t>
            </a:r>
            <a:r>
              <a:rPr lang="es-ES_tradnl" sz="1200" b="0" i="0" kern="1200" noProof="0" dirty="0">
                <a:solidFill>
                  <a:schemeClr val="tx1"/>
                </a:solidFill>
                <a:effectLst/>
                <a:latin typeface="+mn-lt"/>
                <a:ea typeface="+mn-ea"/>
                <a:cs typeface="+mn-cs"/>
              </a:rPr>
              <a:t>Entonces dijo al que tenía el cargo de las vestiduras: Saca vestiduras para todos los siervos de Baal. Y él les sacó vestiduras. </a:t>
            </a:r>
            <a:r>
              <a:rPr lang="es-ES_tradnl" sz="1200" b="1" i="0" kern="1200" baseline="30000" noProof="0" dirty="0">
                <a:solidFill>
                  <a:schemeClr val="tx1"/>
                </a:solidFill>
                <a:effectLst/>
                <a:latin typeface="+mn-lt"/>
                <a:ea typeface="+mn-ea"/>
                <a:cs typeface="+mn-cs"/>
              </a:rPr>
              <a:t>23 </a:t>
            </a:r>
            <a:r>
              <a:rPr lang="es-ES_tradnl" sz="1200" b="0" i="0" kern="1200" noProof="0" dirty="0">
                <a:solidFill>
                  <a:schemeClr val="tx1"/>
                </a:solidFill>
                <a:effectLst/>
                <a:latin typeface="+mn-lt"/>
                <a:ea typeface="+mn-ea"/>
                <a:cs typeface="+mn-cs"/>
              </a:rPr>
              <a:t>Y entró Jehú con Jonadab hijo de </a:t>
            </a:r>
            <a:r>
              <a:rPr lang="es-ES_tradnl" sz="1200" b="0" i="0" kern="1200" noProof="0" dirty="0" err="1">
                <a:solidFill>
                  <a:schemeClr val="tx1"/>
                </a:solidFill>
                <a:effectLst/>
                <a:latin typeface="+mn-lt"/>
                <a:ea typeface="+mn-ea"/>
                <a:cs typeface="+mn-cs"/>
              </a:rPr>
              <a:t>Recab</a:t>
            </a:r>
            <a:r>
              <a:rPr lang="es-ES_tradnl" sz="1200" b="0" i="0" kern="1200" noProof="0" dirty="0">
                <a:solidFill>
                  <a:schemeClr val="tx1"/>
                </a:solidFill>
                <a:effectLst/>
                <a:latin typeface="+mn-lt"/>
                <a:ea typeface="+mn-ea"/>
                <a:cs typeface="+mn-cs"/>
              </a:rPr>
              <a:t> en el templo de Baal, y dijo a los siervos de Baal: Mirad y ved que no haya aquí entre vosotros alguno de los siervos de Jehová, sino solo los siervos de Baal.</a:t>
            </a:r>
          </a:p>
          <a:p>
            <a:r>
              <a:rPr lang="es-ES_tradnl" sz="1200" b="1" i="0" kern="1200" baseline="30000" noProof="0" dirty="0">
                <a:solidFill>
                  <a:schemeClr val="tx1"/>
                </a:solidFill>
                <a:effectLst/>
                <a:latin typeface="+mn-lt"/>
                <a:ea typeface="+mn-ea"/>
                <a:cs typeface="+mn-cs"/>
              </a:rPr>
              <a:t>24 </a:t>
            </a:r>
            <a:r>
              <a:rPr lang="es-ES_tradnl" sz="1200" b="0" i="0" kern="1200" noProof="0" dirty="0">
                <a:solidFill>
                  <a:schemeClr val="tx1"/>
                </a:solidFill>
                <a:effectLst/>
                <a:latin typeface="+mn-lt"/>
                <a:ea typeface="+mn-ea"/>
                <a:cs typeface="+mn-cs"/>
              </a:rPr>
              <a:t>Y cuando ellos entraron para hacer sacrificios y holocaustos, Jehú puso fuera a ochenta hombres, y les dijo: Cualquiera que dejare vivo a alguno de aquellos hombres que yo he puesto en vuestras manos, su vida será por la del otro. </a:t>
            </a:r>
            <a:r>
              <a:rPr lang="es-ES_tradnl" sz="1200" b="1" i="0" kern="1200" baseline="30000" noProof="0" dirty="0">
                <a:solidFill>
                  <a:schemeClr val="tx1"/>
                </a:solidFill>
                <a:effectLst/>
                <a:latin typeface="+mn-lt"/>
                <a:ea typeface="+mn-ea"/>
                <a:cs typeface="+mn-cs"/>
              </a:rPr>
              <a:t>25 </a:t>
            </a:r>
            <a:r>
              <a:rPr lang="es-ES_tradnl" sz="1200" b="0" i="0" kern="1200" noProof="0" dirty="0">
                <a:solidFill>
                  <a:schemeClr val="tx1"/>
                </a:solidFill>
                <a:effectLst/>
                <a:latin typeface="+mn-lt"/>
                <a:ea typeface="+mn-ea"/>
                <a:cs typeface="+mn-cs"/>
              </a:rPr>
              <a:t>Y después que acabaron ellos de hacer el holocausto, Jehú dijo a los de su guardia y a los capitanes: Entrad, y matadlos; que no escape ninguno. Y los mataron a espada, y los dejaron tendidos los de la guardia y los capitanes. Y fueron hasta el lugar santo del templo de Baal, </a:t>
            </a:r>
            <a:r>
              <a:rPr lang="es-ES_tradnl" sz="1200" b="1" i="0" kern="1200" baseline="30000" noProof="0" dirty="0">
                <a:solidFill>
                  <a:schemeClr val="tx1"/>
                </a:solidFill>
                <a:effectLst/>
                <a:latin typeface="+mn-lt"/>
                <a:ea typeface="+mn-ea"/>
                <a:cs typeface="+mn-cs"/>
              </a:rPr>
              <a:t>26 </a:t>
            </a:r>
            <a:r>
              <a:rPr lang="es-ES_tradnl" sz="1200" b="0" i="0" kern="1200" noProof="0" dirty="0">
                <a:solidFill>
                  <a:schemeClr val="tx1"/>
                </a:solidFill>
                <a:effectLst/>
                <a:latin typeface="+mn-lt"/>
                <a:ea typeface="+mn-ea"/>
                <a:cs typeface="+mn-cs"/>
              </a:rPr>
              <a:t>y sacaron las estatuas del templo de Baal, y las quemaron. </a:t>
            </a:r>
            <a:r>
              <a:rPr lang="es-ES_tradnl" sz="1200" b="1" i="0" kern="1200" baseline="30000" noProof="0" dirty="0">
                <a:solidFill>
                  <a:schemeClr val="tx1"/>
                </a:solidFill>
                <a:effectLst/>
                <a:latin typeface="+mn-lt"/>
                <a:ea typeface="+mn-ea"/>
                <a:cs typeface="+mn-cs"/>
              </a:rPr>
              <a:t>27 </a:t>
            </a:r>
            <a:r>
              <a:rPr lang="es-ES_tradnl" sz="1200" b="0" i="0" kern="1200" noProof="0" dirty="0">
                <a:solidFill>
                  <a:schemeClr val="tx1"/>
                </a:solidFill>
                <a:effectLst/>
                <a:latin typeface="+mn-lt"/>
                <a:ea typeface="+mn-ea"/>
                <a:cs typeface="+mn-cs"/>
              </a:rPr>
              <a:t>Y quebraron la estatua de Baal, y derribaron el templo de Baal, y lo convirtieron en letrinas hasta hoy.</a:t>
            </a:r>
          </a:p>
          <a:p>
            <a:r>
              <a:rPr lang="es-ES_tradnl" sz="1200" b="1" i="0" kern="1200" baseline="30000" noProof="0" dirty="0">
                <a:solidFill>
                  <a:schemeClr val="tx1"/>
                </a:solidFill>
                <a:effectLst/>
                <a:latin typeface="+mn-lt"/>
                <a:ea typeface="+mn-ea"/>
                <a:cs typeface="+mn-cs"/>
              </a:rPr>
              <a:t>28 </a:t>
            </a:r>
            <a:r>
              <a:rPr lang="es-ES_tradnl" sz="1200" b="0" i="0" kern="1200" noProof="0" dirty="0">
                <a:solidFill>
                  <a:schemeClr val="tx1"/>
                </a:solidFill>
                <a:effectLst/>
                <a:latin typeface="+mn-lt"/>
                <a:ea typeface="+mn-ea"/>
                <a:cs typeface="+mn-cs"/>
              </a:rPr>
              <a:t>Así exterminó Jehú a Baal de Israel. </a:t>
            </a:r>
            <a:r>
              <a:rPr lang="es-ES_tradnl" sz="1200" b="1" i="0" kern="1200" baseline="30000" noProof="0" dirty="0">
                <a:solidFill>
                  <a:schemeClr val="tx1"/>
                </a:solidFill>
                <a:effectLst/>
                <a:latin typeface="+mn-lt"/>
                <a:ea typeface="+mn-ea"/>
                <a:cs typeface="+mn-cs"/>
              </a:rPr>
              <a:t>29 </a:t>
            </a:r>
            <a:r>
              <a:rPr lang="es-ES_tradnl" sz="1200" b="0" i="0" kern="1200" noProof="0" dirty="0">
                <a:solidFill>
                  <a:schemeClr val="tx1"/>
                </a:solidFill>
                <a:effectLst/>
                <a:latin typeface="+mn-lt"/>
                <a:ea typeface="+mn-ea"/>
                <a:cs typeface="+mn-cs"/>
              </a:rPr>
              <a:t>Con todo eso, Jehú no se apartó de los pecados de Jeroboam hijo de Nabat, que hizo pecar a Israel; y dejó en pie los becerros de oro que estaban en Bet-el y en Dan. </a:t>
            </a:r>
            <a:r>
              <a:rPr lang="es-ES_tradnl" sz="1200" b="1" i="0" kern="1200" baseline="30000" noProof="0" dirty="0">
                <a:solidFill>
                  <a:schemeClr val="tx1"/>
                </a:solidFill>
                <a:effectLst/>
                <a:latin typeface="+mn-lt"/>
                <a:ea typeface="+mn-ea"/>
                <a:cs typeface="+mn-cs"/>
              </a:rPr>
              <a:t>30 </a:t>
            </a:r>
            <a:r>
              <a:rPr lang="es-ES_tradnl" sz="1200" b="0" i="0" kern="1200" noProof="0" dirty="0">
                <a:solidFill>
                  <a:schemeClr val="tx1"/>
                </a:solidFill>
                <a:effectLst/>
                <a:latin typeface="+mn-lt"/>
                <a:ea typeface="+mn-ea"/>
                <a:cs typeface="+mn-cs"/>
              </a:rPr>
              <a:t>Y Jehová dijo a Jehú: Por cuanto has hecho bien ejecutando lo recto delante de mis ojos, e hiciste a la casa de Acab conforme a todo lo que estaba en mi corazón, tus hijos se sentarán sobre el trono de Israel hasta la cuarta generación. </a:t>
            </a:r>
            <a:r>
              <a:rPr lang="es-ES_tradnl" sz="1200" b="1" i="0" kern="1200" baseline="30000" noProof="0" dirty="0">
                <a:solidFill>
                  <a:schemeClr val="tx1"/>
                </a:solidFill>
                <a:effectLst/>
                <a:latin typeface="+mn-lt"/>
                <a:ea typeface="+mn-ea"/>
                <a:cs typeface="+mn-cs"/>
              </a:rPr>
              <a:t>31 </a:t>
            </a:r>
            <a:r>
              <a:rPr lang="es-ES_tradnl" sz="1200" b="0" i="0" kern="1200" noProof="0" dirty="0">
                <a:solidFill>
                  <a:schemeClr val="tx1"/>
                </a:solidFill>
                <a:effectLst/>
                <a:latin typeface="+mn-lt"/>
                <a:ea typeface="+mn-ea"/>
                <a:cs typeface="+mn-cs"/>
              </a:rPr>
              <a:t>Mas Jehú no cuidó de andar en la ley de Jehová Dios de Israel con todo su corazón, ni se apartó de los pecados de Jeroboam, el que había hecho pecar a Israel.</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b="1" dirty="0">
              <a:effectLst/>
              <a:latin typeface="Times"/>
            </a:endParaRPr>
          </a:p>
          <a:p>
            <a:r>
              <a:rPr lang="es-ES_tradnl" sz="1200" kern="1200" dirty="0">
                <a:solidFill>
                  <a:schemeClr val="tx1"/>
                </a:solidFill>
                <a:effectLst/>
                <a:latin typeface="+mn-lt"/>
                <a:ea typeface="+mn-ea"/>
                <a:cs typeface="+mn-cs"/>
              </a:rPr>
              <a:t>Es importante recordar que nuestra salvación solo viene por la fe en Jesús, y nuestra justicia solo por la justicia de Jesús. Pero nuestras acciones y actitudes siguen siendo importantes. Nuestras motivaciones egoístas pueden alejar a las personas de Dios, lo que eventualmente puede conducir al pecado, el cual termina con el juicio de Dios si no nos arrepentimos. Con la ayuda del Espíritu, debemos aspirar a la justicia, vivir satisfechos dentro de los límites que Dios ha establecido, y usar fielmente la autoridad que Él nos ha dado para el avance del Reino.</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550719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s-ES_tradnl" sz="1200" kern="1200" dirty="0">
                <a:solidFill>
                  <a:schemeClr val="tx1"/>
                </a:solidFill>
                <a:effectLst/>
                <a:latin typeface="+mn-lt"/>
                <a:ea typeface="+mn-ea"/>
                <a:cs typeface="+mn-cs"/>
              </a:rPr>
              <a:t>1 Reyes 12:25–33; 16:29–33; 21:1–24; 2 Reyes 9:1–10:36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800" kern="1200" dirty="0">
                <a:solidFill>
                  <a:schemeClr val="tx1"/>
                </a:solidFill>
                <a:effectLst/>
                <a:latin typeface="+mn-lt"/>
                <a:ea typeface="+mn-ea"/>
                <a:cs typeface="+mn-cs"/>
              </a:rPr>
              <a:t>Los alumnos examinarán la historia de la monarquía de Israel.</a:t>
            </a:r>
          </a:p>
          <a:p>
            <a:pPr marL="685800" lvl="1" indent="-228600">
              <a:buFont typeface="+mj-lt"/>
              <a:buAutoNum type="arabicPeriod"/>
            </a:pPr>
            <a:r>
              <a:rPr lang="es-ES_tradnl" sz="800" kern="1200" dirty="0">
                <a:solidFill>
                  <a:schemeClr val="tx1"/>
                </a:solidFill>
                <a:effectLst/>
                <a:latin typeface="+mn-lt"/>
                <a:ea typeface="+mn-ea"/>
                <a:cs typeface="+mn-cs"/>
              </a:rPr>
              <a:t>Los alumnos evaluarán las actitudes y los valores de Jeroboam, Acab y Jehú.</a:t>
            </a:r>
          </a:p>
          <a:p>
            <a:pPr marL="685800" lvl="1" indent="-228600">
              <a:buFont typeface="+mj-lt"/>
              <a:buAutoNum type="arabicPeriod"/>
            </a:pPr>
            <a:r>
              <a:rPr lang="es-ES_tradnl" sz="800" kern="1200" dirty="0">
                <a:solidFill>
                  <a:schemeClr val="tx1"/>
                </a:solidFill>
                <a:effectLst/>
                <a:latin typeface="+mn-lt"/>
                <a:ea typeface="+mn-ea"/>
                <a:cs typeface="+mn-cs"/>
              </a:rPr>
              <a:t>Los alumnos valorarán las cualidades de liderazgo y los estándares de éxito piadosos. </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1 Reyes 12:25–27</a:t>
            </a:r>
          </a:p>
          <a:p>
            <a:endParaRPr lang="es-ES_tradnl" b="1" noProof="0" dirty="0">
              <a:effectLst/>
            </a:endParaRPr>
          </a:p>
          <a:p>
            <a:r>
              <a:rPr lang="es-ES_tradnl" sz="1200" b="1" i="0" kern="1200" baseline="30000" noProof="0" dirty="0">
                <a:solidFill>
                  <a:schemeClr val="tx1"/>
                </a:solidFill>
                <a:effectLst/>
                <a:latin typeface="+mn-lt"/>
                <a:ea typeface="+mn-ea"/>
                <a:cs typeface="+mn-cs"/>
              </a:rPr>
              <a:t>25 </a:t>
            </a:r>
            <a:r>
              <a:rPr lang="es-ES_tradnl" sz="1200" b="0" i="0" kern="1200" noProof="0" dirty="0">
                <a:solidFill>
                  <a:schemeClr val="tx1"/>
                </a:solidFill>
                <a:effectLst/>
                <a:latin typeface="+mn-lt"/>
                <a:ea typeface="+mn-ea"/>
                <a:cs typeface="+mn-cs"/>
              </a:rPr>
              <a:t>Entonces reedificó Jeroboam a </a:t>
            </a:r>
            <a:r>
              <a:rPr lang="es-ES_tradnl" sz="1200" b="0" i="0" kern="1200" noProof="0" dirty="0" err="1">
                <a:solidFill>
                  <a:schemeClr val="tx1"/>
                </a:solidFill>
                <a:effectLst/>
                <a:latin typeface="+mn-lt"/>
                <a:ea typeface="+mn-ea"/>
                <a:cs typeface="+mn-cs"/>
              </a:rPr>
              <a:t>Siquem</a:t>
            </a:r>
            <a:r>
              <a:rPr lang="es-ES_tradnl" sz="1200" b="0" i="0" kern="1200" noProof="0" dirty="0">
                <a:solidFill>
                  <a:schemeClr val="tx1"/>
                </a:solidFill>
                <a:effectLst/>
                <a:latin typeface="+mn-lt"/>
                <a:ea typeface="+mn-ea"/>
                <a:cs typeface="+mn-cs"/>
              </a:rPr>
              <a:t> en el monte de Efraín, y habitó en ella; y saliendo de allí, reedificó a Penuel. </a:t>
            </a:r>
            <a:r>
              <a:rPr lang="es-ES_tradnl" sz="1200" b="1" i="0" kern="1200" baseline="30000" noProof="0" dirty="0">
                <a:solidFill>
                  <a:schemeClr val="tx1"/>
                </a:solidFill>
                <a:effectLst/>
                <a:latin typeface="+mn-lt"/>
                <a:ea typeface="+mn-ea"/>
                <a:cs typeface="+mn-cs"/>
              </a:rPr>
              <a:t>26 </a:t>
            </a:r>
            <a:r>
              <a:rPr lang="es-ES_tradnl" sz="1200" b="0" i="0" kern="1200" noProof="0" dirty="0">
                <a:solidFill>
                  <a:schemeClr val="tx1"/>
                </a:solidFill>
                <a:effectLst/>
                <a:latin typeface="+mn-lt"/>
                <a:ea typeface="+mn-ea"/>
                <a:cs typeface="+mn-cs"/>
              </a:rPr>
              <a:t>Y dijo Jeroboam en su corazón: Ahora se volverá el reino a la casa de David, </a:t>
            </a:r>
            <a:r>
              <a:rPr lang="es-ES_tradnl" sz="1200" b="1" i="0" kern="1200" baseline="30000" noProof="0" dirty="0">
                <a:solidFill>
                  <a:schemeClr val="tx1"/>
                </a:solidFill>
                <a:effectLst/>
                <a:latin typeface="+mn-lt"/>
                <a:ea typeface="+mn-ea"/>
                <a:cs typeface="+mn-cs"/>
              </a:rPr>
              <a:t>27 </a:t>
            </a:r>
            <a:r>
              <a:rPr lang="es-ES_tradnl" sz="1200" b="0" i="0" kern="1200" noProof="0" dirty="0">
                <a:solidFill>
                  <a:schemeClr val="tx1"/>
                </a:solidFill>
                <a:effectLst/>
                <a:latin typeface="+mn-lt"/>
                <a:ea typeface="+mn-ea"/>
                <a:cs typeface="+mn-cs"/>
              </a:rPr>
              <a:t>si este pueblo subiere a ofrecer sacrificios en la casa de Jehová en Jerusalén; porque el corazón de este pueblo se volverá a su señor Roboam rey de Judá, y me matarán a mí, y se volverán a Roboam rey de Judá.</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El reino dividido de Israel</a:t>
            </a:r>
            <a:r>
              <a:rPr lang="es-ES_tradnl" b="0" noProof="0" dirty="0">
                <a:solidFill>
                  <a:srgbClr val="141413"/>
                </a:solidFill>
                <a:effectLst/>
                <a:highlight>
                  <a:srgbClr val="00FFFF"/>
                </a:highlight>
                <a:latin typeface="Helvetica" pitchFamily="2" charset="0"/>
              </a:rPr>
              <a:t>• pg. 10,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pueden usar este mapa del reino dividido durante las próximas semanas de estudio.</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1 Reyes 12:28–33</a:t>
            </a:r>
          </a:p>
          <a:p>
            <a:endParaRPr lang="es-ES_tradnl" b="1" noProof="0" dirty="0">
              <a:effectLst/>
            </a:endParaRPr>
          </a:p>
          <a:p>
            <a:r>
              <a:rPr lang="es-ES_tradnl" sz="1200" b="1" i="0" kern="1200" baseline="30000" noProof="0" dirty="0">
                <a:solidFill>
                  <a:schemeClr val="tx1"/>
                </a:solidFill>
                <a:effectLst/>
                <a:latin typeface="+mn-lt"/>
                <a:ea typeface="+mn-ea"/>
                <a:cs typeface="+mn-cs"/>
              </a:rPr>
              <a:t>28 </a:t>
            </a:r>
            <a:r>
              <a:rPr lang="es-ES_tradnl" sz="1200" b="0" i="0" kern="1200" noProof="0" dirty="0">
                <a:solidFill>
                  <a:schemeClr val="tx1"/>
                </a:solidFill>
                <a:effectLst/>
                <a:latin typeface="+mn-lt"/>
                <a:ea typeface="+mn-ea"/>
                <a:cs typeface="+mn-cs"/>
              </a:rPr>
              <a:t>Y habiendo tenido consejo, hizo el rey dos becerros de oro, y dijo al pueblo: Bastante habéis subido a Jerusalén; he aquí tus dioses, oh Israel, los cuales te hicieron subir de la tierra de Egipto. </a:t>
            </a:r>
            <a:r>
              <a:rPr lang="es-ES_tradnl" sz="1200" b="1" i="0" kern="1200" baseline="30000" noProof="0" dirty="0">
                <a:solidFill>
                  <a:schemeClr val="tx1"/>
                </a:solidFill>
                <a:effectLst/>
                <a:latin typeface="+mn-lt"/>
                <a:ea typeface="+mn-ea"/>
                <a:cs typeface="+mn-cs"/>
              </a:rPr>
              <a:t>29 </a:t>
            </a:r>
            <a:r>
              <a:rPr lang="es-ES_tradnl" sz="1200" b="0" i="0" kern="1200" noProof="0" dirty="0">
                <a:solidFill>
                  <a:schemeClr val="tx1"/>
                </a:solidFill>
                <a:effectLst/>
                <a:latin typeface="+mn-lt"/>
                <a:ea typeface="+mn-ea"/>
                <a:cs typeface="+mn-cs"/>
              </a:rPr>
              <a:t>Y puso uno en Bet-el, y el otro en Dan. </a:t>
            </a:r>
            <a:r>
              <a:rPr lang="es-ES_tradnl" sz="1200" b="1" i="0" kern="1200" baseline="30000" noProof="0" dirty="0">
                <a:solidFill>
                  <a:schemeClr val="tx1"/>
                </a:solidFill>
                <a:effectLst/>
                <a:latin typeface="+mn-lt"/>
                <a:ea typeface="+mn-ea"/>
                <a:cs typeface="+mn-cs"/>
              </a:rPr>
              <a:t>30 </a:t>
            </a:r>
            <a:r>
              <a:rPr lang="es-ES_tradnl" sz="1200" b="0" i="0" kern="1200" noProof="0" dirty="0">
                <a:solidFill>
                  <a:schemeClr val="tx1"/>
                </a:solidFill>
                <a:effectLst/>
                <a:latin typeface="+mn-lt"/>
                <a:ea typeface="+mn-ea"/>
                <a:cs typeface="+mn-cs"/>
              </a:rPr>
              <a:t>Y esto fue causa de pecado; porque el pueblo iba a adorar delante de uno hasta Dan. </a:t>
            </a:r>
            <a:r>
              <a:rPr lang="es-ES_tradnl" sz="1200" b="1" i="0" kern="1200" baseline="30000" noProof="0" dirty="0">
                <a:solidFill>
                  <a:schemeClr val="tx1"/>
                </a:solidFill>
                <a:effectLst/>
                <a:latin typeface="+mn-lt"/>
                <a:ea typeface="+mn-ea"/>
                <a:cs typeface="+mn-cs"/>
              </a:rPr>
              <a:t>31 </a:t>
            </a:r>
            <a:r>
              <a:rPr lang="es-ES_tradnl" sz="1200" b="0" i="0" kern="1200" noProof="0" dirty="0">
                <a:solidFill>
                  <a:schemeClr val="tx1"/>
                </a:solidFill>
                <a:effectLst/>
                <a:latin typeface="+mn-lt"/>
                <a:ea typeface="+mn-ea"/>
                <a:cs typeface="+mn-cs"/>
              </a:rPr>
              <a:t>Hizo también casas sobre los lugares altos, e hizo sacerdotes de entre el pueblo, que no eran de los hijos de Leví. </a:t>
            </a:r>
            <a:r>
              <a:rPr lang="es-ES_tradnl" sz="1200" b="1" i="0" kern="1200" baseline="30000" noProof="0" dirty="0">
                <a:solidFill>
                  <a:schemeClr val="tx1"/>
                </a:solidFill>
                <a:effectLst/>
                <a:latin typeface="+mn-lt"/>
                <a:ea typeface="+mn-ea"/>
                <a:cs typeface="+mn-cs"/>
              </a:rPr>
              <a:t>32 </a:t>
            </a:r>
            <a:r>
              <a:rPr lang="es-ES_tradnl" sz="1200" b="0" i="0" kern="1200" noProof="0" dirty="0">
                <a:solidFill>
                  <a:schemeClr val="tx1"/>
                </a:solidFill>
                <a:effectLst/>
                <a:latin typeface="+mn-lt"/>
                <a:ea typeface="+mn-ea"/>
                <a:cs typeface="+mn-cs"/>
              </a:rPr>
              <a:t>Entonces instituyó Jeroboam fiesta solemne en el mes octavo, a los quince días del mes, conforme a la fiesta solemne que se celebraba en Judá; y sacrificó sobre un altar. Así hizo en Bet-el, ofreciendo sacrificios a los becerros que había hecho. Ordenó también en Bet-el sacerdotes para los lugares altos que él había fabricado. </a:t>
            </a:r>
            <a:r>
              <a:rPr lang="es-ES_tradnl" sz="1200" b="1" i="0" kern="1200" baseline="30000" noProof="0" dirty="0">
                <a:solidFill>
                  <a:schemeClr val="tx1"/>
                </a:solidFill>
                <a:effectLst/>
                <a:latin typeface="+mn-lt"/>
                <a:ea typeface="+mn-ea"/>
                <a:cs typeface="+mn-cs"/>
              </a:rPr>
              <a:t>33 </a:t>
            </a:r>
            <a:r>
              <a:rPr lang="es-ES_tradnl" sz="1200" b="0" i="0" kern="1200" noProof="0" dirty="0">
                <a:solidFill>
                  <a:schemeClr val="tx1"/>
                </a:solidFill>
                <a:effectLst/>
                <a:latin typeface="+mn-lt"/>
                <a:ea typeface="+mn-ea"/>
                <a:cs typeface="+mn-cs"/>
              </a:rPr>
              <a:t>Sacrificó, pues, sobre el altar que él había hecho en Bet-el, a los quince días del mes octavo, el mes que él había inventado de su propio corazón; e hizo fiesta a los hijos de Israel, y subió al altar para quemar incienso.</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¡Oh Jeroboam insensato!</a:t>
            </a:r>
            <a:r>
              <a:rPr lang="es-ES_tradnl" b="0" noProof="0" dirty="0">
                <a:solidFill>
                  <a:srgbClr val="141413"/>
                </a:solidFill>
                <a:effectLst/>
                <a:highlight>
                  <a:srgbClr val="00FFFF"/>
                </a:highlight>
                <a:latin typeface="Helvetica" pitchFamily="2" charset="0"/>
              </a:rPr>
              <a:t>• pg. 11,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La historia de Jeroboam nos recuerda la carta de Pablo a los Gálatas. Si Dios los había salvado, ¿por qué intentaban mantener su propia justicia? Los alumnos reescribirán el mensaje de Pablo en Gálatas 3:2–5 para que se ajuste a la situación de Jeroboam.</a:t>
            </a:r>
          </a:p>
          <a:p>
            <a:endParaRPr lang="es-ES_tradnl" dirty="0"/>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FF0000"/>
                </a:solidFill>
                <a:effectLst/>
                <a:highlight>
                  <a:srgbClr val="FFFF00"/>
                </a:highlight>
              </a:rPr>
              <a:t>1 Reyes 16:29–33</a:t>
            </a:r>
          </a:p>
          <a:p>
            <a:endParaRPr lang="es-ES_tradnl" b="1" noProof="0" dirty="0">
              <a:solidFill>
                <a:srgbClr val="FF0000"/>
              </a:solidFill>
              <a:effectLst/>
              <a:highlight>
                <a:srgbClr val="FFFF00"/>
              </a:highlight>
            </a:endParaRPr>
          </a:p>
          <a:p>
            <a:r>
              <a:rPr lang="es-ES_tradnl" sz="1200" b="1" i="0" kern="1200" baseline="30000" noProof="0" dirty="0">
                <a:solidFill>
                  <a:schemeClr val="tx1"/>
                </a:solidFill>
                <a:effectLst/>
                <a:highlight>
                  <a:srgbClr val="FFFF00"/>
                </a:highlight>
                <a:latin typeface="+mn-lt"/>
                <a:ea typeface="+mn-ea"/>
                <a:cs typeface="+mn-cs"/>
              </a:rPr>
              <a:t>29 </a:t>
            </a:r>
            <a:r>
              <a:rPr lang="es-ES_tradnl" sz="1200" b="0" i="0" kern="1200" noProof="0" dirty="0">
                <a:solidFill>
                  <a:schemeClr val="tx1"/>
                </a:solidFill>
                <a:effectLst/>
                <a:highlight>
                  <a:srgbClr val="FFFF00"/>
                </a:highlight>
                <a:latin typeface="+mn-lt"/>
                <a:ea typeface="+mn-ea"/>
                <a:cs typeface="+mn-cs"/>
              </a:rPr>
              <a:t>Comenzó a reinar Acab hijo de Omri sobre Israel el año treinta y ocho de Asa rey de Judá. </a:t>
            </a:r>
            <a:r>
              <a:rPr lang="es-ES_tradnl" sz="1200" b="1" i="0" kern="1200" baseline="30000" noProof="0" dirty="0">
                <a:solidFill>
                  <a:schemeClr val="tx1"/>
                </a:solidFill>
                <a:effectLst/>
                <a:highlight>
                  <a:srgbClr val="FFFF00"/>
                </a:highlight>
                <a:latin typeface="+mn-lt"/>
                <a:ea typeface="+mn-ea"/>
                <a:cs typeface="+mn-cs"/>
              </a:rPr>
              <a:t>30 </a:t>
            </a:r>
            <a:r>
              <a:rPr lang="es-ES_tradnl" sz="1200" b="0" i="0" kern="1200" noProof="0" dirty="0">
                <a:solidFill>
                  <a:schemeClr val="tx1"/>
                </a:solidFill>
                <a:effectLst/>
                <a:highlight>
                  <a:srgbClr val="FFFF00"/>
                </a:highlight>
                <a:latin typeface="+mn-lt"/>
                <a:ea typeface="+mn-ea"/>
                <a:cs typeface="+mn-cs"/>
              </a:rPr>
              <a:t>Y reinó Acab hijo de Omri sobre Israel en Samaria veintidós años. Y Acab hijo de Omri hizo lo malo ante los ojos de Jehová, más que todos los que reinaron antes de él. </a:t>
            </a:r>
            <a:r>
              <a:rPr lang="es-ES_tradnl" sz="1200" b="1" i="0" kern="1200" baseline="30000" noProof="0" dirty="0">
                <a:solidFill>
                  <a:schemeClr val="tx1"/>
                </a:solidFill>
                <a:effectLst/>
                <a:highlight>
                  <a:srgbClr val="FFFF00"/>
                </a:highlight>
                <a:latin typeface="+mn-lt"/>
                <a:ea typeface="+mn-ea"/>
                <a:cs typeface="+mn-cs"/>
              </a:rPr>
              <a:t>31 </a:t>
            </a:r>
            <a:r>
              <a:rPr lang="es-ES_tradnl" sz="1200" b="0" i="0" kern="1200" noProof="0" dirty="0">
                <a:solidFill>
                  <a:schemeClr val="tx1"/>
                </a:solidFill>
                <a:effectLst/>
                <a:highlight>
                  <a:srgbClr val="FFFF00"/>
                </a:highlight>
                <a:latin typeface="+mn-lt"/>
                <a:ea typeface="+mn-ea"/>
                <a:cs typeface="+mn-cs"/>
              </a:rPr>
              <a:t>Porque le fue ligera cosa andar en los pecados de Jeroboam hijo de Nabat, y tomó por mujer a Jezabel, hija de Et-</a:t>
            </a:r>
            <a:r>
              <a:rPr lang="es-ES_tradnl" sz="1200" b="0" i="0" kern="1200" noProof="0" dirty="0" err="1">
                <a:solidFill>
                  <a:schemeClr val="tx1"/>
                </a:solidFill>
                <a:effectLst/>
                <a:highlight>
                  <a:srgbClr val="FFFF00"/>
                </a:highlight>
                <a:latin typeface="+mn-lt"/>
                <a:ea typeface="+mn-ea"/>
                <a:cs typeface="+mn-cs"/>
              </a:rPr>
              <a:t>baal</a:t>
            </a:r>
            <a:r>
              <a:rPr lang="es-ES_tradnl" sz="1200" b="0" i="0" kern="1200" noProof="0" dirty="0">
                <a:solidFill>
                  <a:schemeClr val="tx1"/>
                </a:solidFill>
                <a:effectLst/>
                <a:highlight>
                  <a:srgbClr val="FFFF00"/>
                </a:highlight>
                <a:latin typeface="+mn-lt"/>
                <a:ea typeface="+mn-ea"/>
                <a:cs typeface="+mn-cs"/>
              </a:rPr>
              <a:t> rey de los sidonios, y fue y sirvió a Baal, y lo adoró. </a:t>
            </a:r>
            <a:r>
              <a:rPr lang="es-ES_tradnl" sz="1200" b="1" i="0" kern="1200" baseline="30000" noProof="0" dirty="0">
                <a:solidFill>
                  <a:schemeClr val="tx1"/>
                </a:solidFill>
                <a:effectLst/>
                <a:highlight>
                  <a:srgbClr val="FFFF00"/>
                </a:highlight>
                <a:latin typeface="+mn-lt"/>
                <a:ea typeface="+mn-ea"/>
                <a:cs typeface="+mn-cs"/>
              </a:rPr>
              <a:t>32 </a:t>
            </a:r>
            <a:r>
              <a:rPr lang="es-ES_tradnl" sz="1200" b="0" i="0" kern="1200" noProof="0" dirty="0">
                <a:solidFill>
                  <a:schemeClr val="tx1"/>
                </a:solidFill>
                <a:effectLst/>
                <a:highlight>
                  <a:srgbClr val="FFFF00"/>
                </a:highlight>
                <a:latin typeface="+mn-lt"/>
                <a:ea typeface="+mn-ea"/>
                <a:cs typeface="+mn-cs"/>
              </a:rPr>
              <a:t>E hizo altar a Baal, en el templo de Baal que él edificó en Samaria. </a:t>
            </a:r>
            <a:r>
              <a:rPr lang="es-ES_tradnl" sz="1200" b="1" i="0" kern="1200" baseline="30000" noProof="0" dirty="0">
                <a:solidFill>
                  <a:schemeClr val="tx1"/>
                </a:solidFill>
                <a:effectLst/>
                <a:highlight>
                  <a:srgbClr val="FFFF00"/>
                </a:highlight>
                <a:latin typeface="+mn-lt"/>
                <a:ea typeface="+mn-ea"/>
                <a:cs typeface="+mn-cs"/>
              </a:rPr>
              <a:t>33 </a:t>
            </a:r>
            <a:r>
              <a:rPr lang="es-ES_tradnl" sz="1200" b="0" i="0" kern="1200" noProof="0" dirty="0">
                <a:solidFill>
                  <a:schemeClr val="tx1"/>
                </a:solidFill>
                <a:effectLst/>
                <a:highlight>
                  <a:srgbClr val="FFFF00"/>
                </a:highlight>
                <a:latin typeface="+mn-lt"/>
                <a:ea typeface="+mn-ea"/>
                <a:cs typeface="+mn-cs"/>
              </a:rPr>
              <a:t>Hizo también Acab una imagen de </a:t>
            </a:r>
            <a:r>
              <a:rPr lang="es-ES_tradnl" sz="1200" b="0" i="0" kern="1200" noProof="0" dirty="0" err="1">
                <a:solidFill>
                  <a:schemeClr val="tx1"/>
                </a:solidFill>
                <a:effectLst/>
                <a:highlight>
                  <a:srgbClr val="FFFF00"/>
                </a:highlight>
                <a:latin typeface="+mn-lt"/>
                <a:ea typeface="+mn-ea"/>
                <a:cs typeface="+mn-cs"/>
              </a:rPr>
              <a:t>Asera</a:t>
            </a:r>
            <a:r>
              <a:rPr lang="es-ES_tradnl" sz="1200" b="0" i="0" kern="1200" noProof="0" dirty="0">
                <a:solidFill>
                  <a:schemeClr val="tx1"/>
                </a:solidFill>
                <a:effectLst/>
                <a:highlight>
                  <a:srgbClr val="FFFF00"/>
                </a:highlight>
                <a:latin typeface="+mn-lt"/>
                <a:ea typeface="+mn-ea"/>
                <a:cs typeface="+mn-cs"/>
              </a:rPr>
              <a:t>, haciendo así Acab más que todos los reyes de Israel que reinaron antes que él, para provocar la ira de Jehová Dios de Israel.</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sp>
        <p:nvSpPr>
          <p:cNvPr id="4" name="AutoShape 4">
            <a:extLst>
              <a:ext uri="{FF2B5EF4-FFF2-40B4-BE49-F238E27FC236}">
                <a16:creationId xmlns:a16="http://schemas.microsoft.com/office/drawing/2014/main" id="{91079DA0-7DC9-4BBA-0566-1F4263DD041F}"/>
              </a:ext>
            </a:extLst>
          </p:cNvPr>
          <p:cNvSpPr/>
          <p:nvPr userDrawn="1"/>
        </p:nvSpPr>
        <p:spPr>
          <a:xfrm>
            <a:off x="7138368" y="6025913"/>
            <a:ext cx="10238836" cy="3204730"/>
          </a:xfrm>
          <a:prstGeom prst="rect">
            <a:avLst/>
          </a:prstGeom>
          <a:solidFill>
            <a:schemeClr val="bg1"/>
          </a:solidFill>
        </p:spPr>
        <p:txBody>
          <a:bodyPr/>
          <a:lstStyle/>
          <a:p>
            <a:endParaRPr lang="en-US"/>
          </a:p>
        </p:txBody>
      </p:sp>
      <p:pic>
        <p:nvPicPr>
          <p:cNvPr id="5" name="Picture 2">
            <a:extLst>
              <a:ext uri="{FF2B5EF4-FFF2-40B4-BE49-F238E27FC236}">
                <a16:creationId xmlns:a16="http://schemas.microsoft.com/office/drawing/2014/main" id="{A37599D9-F606-9D38-6710-820D0B44A837}"/>
              </a:ext>
            </a:extLst>
          </p:cNvPr>
          <p:cNvPicPr>
            <a:picLocks noChangeAspect="1"/>
          </p:cNvPicPr>
          <p:nvPr userDrawn="1"/>
        </p:nvPicPr>
        <p:blipFill>
          <a:blip r:embed="rId2">
            <a:extLst>
              <a:ext uri="{28A0092B-C50C-407E-A947-70E740481C1C}">
                <a14:useLocalDpi xmlns:a14="http://schemas.microsoft.com/office/drawing/2010/main" val="0"/>
              </a:ext>
            </a:extLst>
          </a:blip>
          <a:srcRect l="237" t="38847" r="-237" b="15855"/>
          <a:stretch>
            <a:fillRect/>
          </a:stretch>
        </p:blipFill>
        <p:spPr>
          <a:xfrm>
            <a:off x="983391" y="1056357"/>
            <a:ext cx="16466409" cy="4969556"/>
          </a:xfrm>
          <a:prstGeom prst="rect">
            <a:avLst/>
          </a:prstGeom>
        </p:spPr>
      </p:pic>
      <p:sp>
        <p:nvSpPr>
          <p:cNvPr id="8" name="AutoShape 3">
            <a:extLst>
              <a:ext uri="{FF2B5EF4-FFF2-40B4-BE49-F238E27FC236}">
                <a16:creationId xmlns:a16="http://schemas.microsoft.com/office/drawing/2014/main" id="{52D4B561-2087-8A81-F8C8-0008FE3F15C3}"/>
              </a:ext>
            </a:extLst>
          </p:cNvPr>
          <p:cNvSpPr/>
          <p:nvPr userDrawn="1"/>
        </p:nvSpPr>
        <p:spPr>
          <a:xfrm>
            <a:off x="910796" y="6025913"/>
            <a:ext cx="6227572" cy="3204730"/>
          </a:xfrm>
          <a:prstGeom prst="rect">
            <a:avLst/>
          </a:prstGeom>
          <a:solidFill>
            <a:srgbClr val="83454D"/>
          </a:solidFill>
        </p:spPr>
        <p:txBody>
          <a:bodyPr/>
          <a:lstStyle/>
          <a:p>
            <a:endParaRPr lang="en-US" dirty="0"/>
          </a:p>
        </p:txBody>
      </p:sp>
      <p:sp>
        <p:nvSpPr>
          <p:cNvPr id="9" name="AutoShape 4">
            <a:extLst>
              <a:ext uri="{FF2B5EF4-FFF2-40B4-BE49-F238E27FC236}">
                <a16:creationId xmlns:a16="http://schemas.microsoft.com/office/drawing/2014/main" id="{845CD35F-EF84-B736-CC6A-7895BFA28783}"/>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sp>
        <p:nvSpPr>
          <p:cNvPr id="10" name="TextBox 7">
            <a:extLst>
              <a:ext uri="{FF2B5EF4-FFF2-40B4-BE49-F238E27FC236}">
                <a16:creationId xmlns:a16="http://schemas.microsoft.com/office/drawing/2014/main" id="{2DEB3487-6C15-0787-8A5B-41C19DCD62B6}"/>
              </a:ext>
            </a:extLst>
          </p:cNvPr>
          <p:cNvSpPr txBox="1"/>
          <p:nvPr userDrawn="1"/>
        </p:nvSpPr>
        <p:spPr>
          <a:xfrm>
            <a:off x="7482261" y="6414773"/>
            <a:ext cx="9417929" cy="2585323"/>
          </a:xfrm>
          <a:prstGeom prst="rect">
            <a:avLst/>
          </a:prstGeom>
        </p:spPr>
        <p:txBody>
          <a:bodyPr wrap="square" lIns="0" tIns="0" rIns="0" bIns="0" rtlCol="0" anchor="t">
            <a:spAutoFit/>
          </a:bodyPr>
          <a:lstStyle/>
          <a:p>
            <a:r>
              <a:rPr lang="es-ES_tradnl" sz="2800" i="1" noProof="0" dirty="0"/>
              <a:t>En términos generales, el libro de Josué narra muchas victorias sobrenaturales de Israel, mientras que el libro de los Jueces relata el ciclo de pecado y juicio de Israel. Estos dos libros muestran que el pueblo de Dios siempre ha tenido que lidiar con la pregunta de cómo ser Sus embajadores en un mundo lleno de maldad y pecado.</a:t>
            </a:r>
            <a:endParaRPr lang="es-ES_tradnl" sz="2800" noProof="0" dirty="0"/>
          </a:p>
        </p:txBody>
      </p:sp>
      <p:grpSp>
        <p:nvGrpSpPr>
          <p:cNvPr id="11" name="Group 10">
            <a:extLst>
              <a:ext uri="{FF2B5EF4-FFF2-40B4-BE49-F238E27FC236}">
                <a16:creationId xmlns:a16="http://schemas.microsoft.com/office/drawing/2014/main" id="{248A9681-FAD4-A598-F13F-F93829E45C3B}"/>
              </a:ext>
            </a:extLst>
          </p:cNvPr>
          <p:cNvGrpSpPr/>
          <p:nvPr userDrawn="1"/>
        </p:nvGrpSpPr>
        <p:grpSpPr>
          <a:xfrm>
            <a:off x="1321250" y="6362700"/>
            <a:ext cx="5406665" cy="2579558"/>
            <a:chOff x="1157812" y="6756995"/>
            <a:chExt cx="5603348" cy="2579558"/>
          </a:xfrm>
        </p:grpSpPr>
        <p:sp>
          <p:nvSpPr>
            <p:cNvPr id="12" name="TextBox 6">
              <a:extLst>
                <a:ext uri="{FF2B5EF4-FFF2-40B4-BE49-F238E27FC236}">
                  <a16:creationId xmlns:a16="http://schemas.microsoft.com/office/drawing/2014/main" id="{4B3AE4AB-C15E-F088-0C05-A336C992FF6F}"/>
                </a:ext>
              </a:extLst>
            </p:cNvPr>
            <p:cNvSpPr txBox="1"/>
            <p:nvPr userDrawn="1"/>
          </p:nvSpPr>
          <p:spPr>
            <a:xfrm>
              <a:off x="1226793" y="6756995"/>
              <a:ext cx="5458540" cy="1468607"/>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LA HISTORIA DE ISRAEL Y</a:t>
              </a:r>
            </a:p>
          </p:txBody>
        </p:sp>
        <p:sp>
          <p:nvSpPr>
            <p:cNvPr id="13" name="TextBox 6">
              <a:extLst>
                <a:ext uri="{FF2B5EF4-FFF2-40B4-BE49-F238E27FC236}">
                  <a16:creationId xmlns:a16="http://schemas.microsoft.com/office/drawing/2014/main" id="{530E3E56-8339-E478-3679-7C4CDBF3B3D7}"/>
                </a:ext>
              </a:extLst>
            </p:cNvPr>
            <p:cNvSpPr txBox="1"/>
            <p:nvPr userDrawn="1"/>
          </p:nvSpPr>
          <p:spPr>
            <a:xfrm>
              <a:off x="1157812" y="8509595"/>
              <a:ext cx="560334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JUDÁ</a:t>
              </a:r>
            </a:p>
          </p:txBody>
        </p:sp>
      </p:grpSp>
      <p:sp>
        <p:nvSpPr>
          <p:cNvPr id="14" name="TextBox 8">
            <a:extLst>
              <a:ext uri="{FF2B5EF4-FFF2-40B4-BE49-F238E27FC236}">
                <a16:creationId xmlns:a16="http://schemas.microsoft.com/office/drawing/2014/main" id="{081D4BB0-6795-1AAB-4F24-9CBDC2C4B795}"/>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13, UNIDAD 1, SEPTIEMBRE 2026 A FEBRERO 2027</a:t>
            </a:r>
          </a:p>
        </p:txBody>
      </p:sp>
      <p:pic>
        <p:nvPicPr>
          <p:cNvPr id="15" name="Picture 14">
            <a:extLst>
              <a:ext uri="{FF2B5EF4-FFF2-40B4-BE49-F238E27FC236}">
                <a16:creationId xmlns:a16="http://schemas.microsoft.com/office/drawing/2014/main" id="{27E8F7C5-EEDB-BC1A-B30A-2DFDFA31A677}"/>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9525"/>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6B00621F-F3CA-B803-8933-3DAD4BD91BC9}"/>
              </a:ext>
            </a:extLst>
          </p:cNvPr>
          <p:cNvSpPr txBox="1"/>
          <p:nvPr userDrawn="1"/>
        </p:nvSpPr>
        <p:spPr>
          <a:xfrm>
            <a:off x="2837554" y="5042087"/>
            <a:ext cx="3127777" cy="833754"/>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1 Reyes 16:30</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2157" r="2009"/>
          <a:stretch>
            <a:fillRect/>
          </a:stretch>
        </p:blipFill>
        <p:spPr>
          <a:xfrm>
            <a:off x="111442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JEROBOAM:</a:t>
            </a:r>
            <a:br>
              <a:rPr lang="en-US" sz="5400" dirty="0">
                <a:solidFill>
                  <a:srgbClr val="FFFFFF"/>
                </a:solidFill>
                <a:latin typeface="Franklin Gothic Medium" panose="020B0603020102020204" pitchFamily="34" charset="0"/>
              </a:rPr>
            </a:br>
            <a:r>
              <a:rPr lang="en-US" sz="5400" dirty="0">
                <a:solidFill>
                  <a:srgbClr val="FFFFFF"/>
                </a:solidFill>
                <a:latin typeface="Franklin Gothic Medium" panose="020B0603020102020204" pitchFamily="34" charset="0"/>
              </a:rPr>
              <a:t>EL PRIMER REY DEL NORTE</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4184" t="9768" r="44475" b="360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44000" y="3086224"/>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ACAB:</a:t>
            </a:r>
            <a:br>
              <a:rPr lang="en-US" sz="5400" dirty="0">
                <a:solidFill>
                  <a:srgbClr val="FFFFFF"/>
                </a:solidFill>
                <a:latin typeface="Franklin Gothic Medium" panose="020B0603020102020204" pitchFamily="34" charset="0"/>
              </a:rPr>
            </a:br>
            <a:r>
              <a:rPr lang="en-US" sz="5400" dirty="0">
                <a:solidFill>
                  <a:srgbClr val="FFFFFF"/>
                </a:solidFill>
                <a:latin typeface="Franklin Gothic Medium" panose="020B0603020102020204" pitchFamily="34" charset="0"/>
              </a:rPr>
              <a:t>EL PEOR REY DE ISRAEL</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4370" r="4370"/>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764857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JEHÚ:</a:t>
            </a:r>
            <a:br>
              <a:rPr lang="en-US" sz="5400" cap="all" baseline="0" dirty="0">
                <a:solidFill>
                  <a:srgbClr val="FFFFFF"/>
                </a:solidFill>
                <a:latin typeface="Franklin Gothic Medium" panose="020B0603020102020204" pitchFamily="34" charset="0"/>
              </a:rPr>
            </a:br>
            <a:r>
              <a:rPr lang="en-US" sz="5400" cap="all" baseline="0" dirty="0">
                <a:solidFill>
                  <a:srgbClr val="FFFFFF"/>
                </a:solidFill>
                <a:latin typeface="Franklin Gothic Medium" panose="020B0603020102020204" pitchFamily="34" charset="0"/>
              </a:rPr>
              <a:t>EL VENGADOR DE DIOS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F8B5D7D-67C7-7609-5F54-C87C0D84F3D3}"/>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dirty="0"/>
          </a:p>
        </p:txBody>
      </p:sp>
      <p:sp>
        <p:nvSpPr>
          <p:cNvPr id="3" name="TextBox 2">
            <a:extLst>
              <a:ext uri="{FF2B5EF4-FFF2-40B4-BE49-F238E27FC236}">
                <a16:creationId xmlns:a16="http://schemas.microsoft.com/office/drawing/2014/main" id="{6670D771-C5F1-B3C0-BF51-62C3121944F3}"/>
              </a:ext>
            </a:extLst>
          </p:cNvPr>
          <p:cNvSpPr txBox="1"/>
          <p:nvPr userDrawn="1"/>
        </p:nvSpPr>
        <p:spPr>
          <a:xfrm>
            <a:off x="762000" y="1579731"/>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13" name="TextBox 12">
            <a:extLst>
              <a:ext uri="{FF2B5EF4-FFF2-40B4-BE49-F238E27FC236}">
                <a16:creationId xmlns:a16="http://schemas.microsoft.com/office/drawing/2014/main" id="{E9F5343B-2214-C86F-0D16-C1B567355B9E}"/>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LA PRÓXIMA SEMANA</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3048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6" name="TextBox 5">
            <a:extLst>
              <a:ext uri="{FF2B5EF4-FFF2-40B4-BE49-F238E27FC236}">
                <a16:creationId xmlns:a16="http://schemas.microsoft.com/office/drawing/2014/main" id="{82994372-F027-CECA-14A3-E304FAC61B71}"/>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8229600" y="2267596"/>
            <a:ext cx="10025064" cy="5780383"/>
            <a:chOff x="14524" y="4833"/>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14524" y="4833"/>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8839200" y="4682359"/>
            <a:ext cx="9464117" cy="114690"/>
          </a:xfrm>
          <a:prstGeom prst="rect">
            <a:avLst/>
          </a:prstGeom>
          <a:solidFill>
            <a:srgbClr val="83454D"/>
          </a:solidFill>
        </p:spPr>
        <p:txBody>
          <a:bodyPr/>
          <a:lstStyle/>
          <a:p>
            <a:endParaRPr lang="en-US"/>
          </a:p>
        </p:txBody>
      </p:sp>
      <p:sp>
        <p:nvSpPr>
          <p:cNvPr id="2" name="TextBox 1">
            <a:extLst>
              <a:ext uri="{FF2B5EF4-FFF2-40B4-BE49-F238E27FC236}">
                <a16:creationId xmlns:a16="http://schemas.microsoft.com/office/drawing/2014/main" id="{3AD0E910-D1D1-CA8B-6E67-68AC21BDAA8B}"/>
              </a:ext>
            </a:extLst>
          </p:cNvPr>
          <p:cNvSpPr txBox="1"/>
          <p:nvPr userDrawn="1"/>
        </p:nvSpPr>
        <p:spPr>
          <a:xfrm>
            <a:off x="8896350" y="2675004"/>
            <a:ext cx="9474200" cy="1714637"/>
          </a:xfrm>
          <a:prstGeom prst="rect">
            <a:avLst/>
          </a:prstGeom>
          <a:noFill/>
        </p:spPr>
        <p:txBody>
          <a:bodyPr wrap="square">
            <a:spAutoFit/>
          </a:bodyPr>
          <a:lstStyle/>
          <a:p>
            <a:pPr>
              <a:lnSpc>
                <a:spcPts val="3328"/>
              </a:lnSpc>
            </a:pPr>
            <a:r>
              <a:rPr lang="en-US" sz="1800" spc="169" dirty="0">
                <a:solidFill>
                  <a:srgbClr val="FFFFFF"/>
                </a:solidFill>
                <a:latin typeface="Franklin Gothic Medium" panose="020B0603020102020204" pitchFamily="34" charset="0"/>
              </a:rPr>
              <a:t>© 2026 </a:t>
            </a:r>
            <a:r>
              <a:rPr lang="es-ES_tradnl" sz="1800" spc="169" noProof="1">
                <a:solidFill>
                  <a:srgbClr val="FFFFFF"/>
                </a:solidFill>
                <a:latin typeface="Franklin Gothic Medium" panose="020B0603020102020204" pitchFamily="34" charset="0"/>
              </a:rPr>
              <a:t>por</a:t>
            </a:r>
            <a:r>
              <a:rPr lang="en-US" sz="1800" spc="169" dirty="0">
                <a:solidFill>
                  <a:srgbClr val="FFFFFF"/>
                </a:solidFill>
                <a:latin typeface="Franklin Gothic Medium" panose="020B0603020102020204" pitchFamily="34" charset="0"/>
              </a:rPr>
              <a:t> Gospel Publishing House</a:t>
            </a:r>
          </a:p>
          <a:p>
            <a:pPr>
              <a:lnSpc>
                <a:spcPts val="3328"/>
              </a:lnSpc>
            </a:pPr>
            <a:r>
              <a:rPr lang="en-US" sz="1800" spc="169" dirty="0">
                <a:solidFill>
                  <a:srgbClr val="FFFFFF"/>
                </a:solidFill>
                <a:latin typeface="Franklin Gothic Medium" panose="020B0603020102020204" pitchFamily="34" charset="0"/>
              </a:rPr>
              <a:t>1445 N. Boonville Ave.</a:t>
            </a:r>
            <a:br>
              <a:rPr lang="en-US" sz="1800" spc="169" dirty="0">
                <a:solidFill>
                  <a:srgbClr val="FFFFFF"/>
                </a:solidFill>
                <a:latin typeface="Franklin Gothic Medium" panose="020B0603020102020204" pitchFamily="34" charset="0"/>
              </a:rPr>
            </a:br>
            <a:r>
              <a:rPr lang="en-US" sz="1800" spc="104" dirty="0">
                <a:solidFill>
                  <a:srgbClr val="FFFFFF"/>
                </a:solidFill>
                <a:latin typeface="Franklin Gothic Medium" panose="020B0603020102020204" pitchFamily="34" charset="0"/>
              </a:rPr>
              <a:t>Springfield, MO 65802</a:t>
            </a:r>
          </a:p>
          <a:p>
            <a:pPr>
              <a:lnSpc>
                <a:spcPts val="3328"/>
              </a:lnSpc>
            </a:pPr>
            <a:r>
              <a:rPr lang="es-ES_tradnl" sz="1200" b="0" i="1" spc="104" noProof="1">
                <a:solidFill>
                  <a:srgbClr val="FFFFFF"/>
                </a:solidFill>
                <a:latin typeface="Franklin Gothic Medium" panose="020B0603020102020204" pitchFamily="34" charset="0"/>
              </a:rPr>
              <a:t>Todos los derechos reservados.</a:t>
            </a:r>
          </a:p>
        </p:txBody>
      </p:sp>
      <p:sp>
        <p:nvSpPr>
          <p:cNvPr id="10" name="TextBox 9">
            <a:extLst>
              <a:ext uri="{FF2B5EF4-FFF2-40B4-BE49-F238E27FC236}">
                <a16:creationId xmlns:a16="http://schemas.microsoft.com/office/drawing/2014/main" id="{E1F22B56-4188-EDE1-8E47-A3C804E0693A}"/>
              </a:ext>
            </a:extLst>
          </p:cNvPr>
          <p:cNvSpPr txBox="1"/>
          <p:nvPr userDrawn="1"/>
        </p:nvSpPr>
        <p:spPr>
          <a:xfrm>
            <a:off x="8839200" y="5187861"/>
            <a:ext cx="8305800" cy="2241639"/>
          </a:xfrm>
          <a:prstGeom prst="rect">
            <a:avLst/>
          </a:prstGeom>
          <a:noFill/>
        </p:spPr>
        <p:txBody>
          <a:bodyPr wrap="square">
            <a:spAutoFit/>
          </a:bodyPr>
          <a:lstStyle/>
          <a:p>
            <a:pPr>
              <a:lnSpc>
                <a:spcPts val="1919"/>
              </a:lnSpc>
            </a:pPr>
            <a:r>
              <a:rPr lang="es-ES_tradnl" sz="1800" spc="97" noProof="0" dirty="0">
                <a:solidFill>
                  <a:srgbClr val="FFFFFF"/>
                </a:solidFill>
                <a:latin typeface="Corbel" panose="020B0503020204020204" pitchFamily="34" charset="0"/>
              </a:rPr>
              <a:t>Las fotografías son propiedad de </a:t>
            </a:r>
            <a:r>
              <a:rPr lang="en-US" sz="1800" spc="97" dirty="0">
                <a:solidFill>
                  <a:srgbClr val="FFFFFF"/>
                </a:solidFill>
                <a:latin typeface="Corbel" panose="020B0503020204020204" pitchFamily="34" charset="0"/>
              </a:rPr>
              <a:t>GPH y Getty Images.</a:t>
            </a:r>
          </a:p>
          <a:p>
            <a:pPr>
              <a:lnSpc>
                <a:spcPts val="1919"/>
              </a:lnSpc>
            </a:pPr>
            <a:endParaRPr lang="en-US" sz="1800" spc="97" dirty="0">
              <a:solidFill>
                <a:srgbClr val="FFFFFF"/>
              </a:solidFill>
              <a:latin typeface="Corbel" panose="020B0503020204020204" pitchFamily="34" charset="0"/>
            </a:endParaRPr>
          </a:p>
          <a:p>
            <a:r>
              <a:rPr lang="es-ES_tradnl" sz="18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800" noProof="0" dirty="0">
              <a:solidFill>
                <a:schemeClr val="bg1"/>
              </a:solidFill>
              <a:effectLst/>
              <a:latin typeface="Minion Pro"/>
            </a:endParaRPr>
          </a:p>
          <a:p>
            <a:r>
              <a:rPr lang="es-ES_tradnl" sz="1800" noProof="0" dirty="0">
                <a:solidFill>
                  <a:schemeClr val="bg1"/>
                </a:solidFill>
                <a:effectLst/>
                <a:latin typeface="Minion Pro"/>
              </a:rPr>
              <a:t>El texto bíblico indicado con «</a:t>
            </a:r>
            <a:r>
              <a:rPr lang="es-ES_tradnl" sz="1800" cap="small" baseline="0" noProof="0" dirty="0" err="1">
                <a:solidFill>
                  <a:schemeClr val="bg1"/>
                </a:solidFill>
                <a:effectLst/>
                <a:latin typeface="Minion Pro"/>
              </a:rPr>
              <a:t>ntv</a:t>
            </a:r>
            <a:r>
              <a:rPr lang="es-ES_tradnl" sz="1800" noProof="0" dirty="0">
                <a:solidFill>
                  <a:schemeClr val="bg1"/>
                </a:solidFill>
                <a:effectLst/>
                <a:latin typeface="Minion Pro"/>
              </a:rPr>
              <a:t>» ha sido tomado de la Santa Biblia, Nueva Traducción Viviente, copyright © 2010. Usadas con permiso de Tyndale House </a:t>
            </a:r>
            <a:r>
              <a:rPr lang="en-US" sz="1800" noProof="1">
                <a:solidFill>
                  <a:schemeClr val="bg1"/>
                </a:solidFill>
                <a:effectLst/>
                <a:latin typeface="Minion Pro"/>
              </a:rPr>
              <a:t>Publishers, Carol Stream, Illinois</a:t>
            </a:r>
            <a:r>
              <a:rPr lang="es-ES_tradnl" sz="1800" noProof="0" dirty="0">
                <a:solidFill>
                  <a:schemeClr val="bg1"/>
                </a:solidFill>
                <a:effectLst/>
                <a:latin typeface="Minion Pro"/>
              </a:rPr>
              <a:t> 60188. 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3454D"/>
          </a:solidFill>
          <a:ln>
            <a:noFill/>
          </a:ln>
        </p:spPr>
        <p:txBody>
          <a:bodyPr/>
          <a:lstStyle/>
          <a:p>
            <a:endParaRPr lang="en-US"/>
          </a:p>
        </p:txBody>
      </p:sp>
      <p:sp>
        <p:nvSpPr>
          <p:cNvPr id="7" name="AutoShape 4">
            <a:extLst>
              <a:ext uri="{FF2B5EF4-FFF2-40B4-BE49-F238E27FC236}">
                <a16:creationId xmlns:a16="http://schemas.microsoft.com/office/drawing/2014/main" id="{44BD271C-C9B5-C9C6-745C-2242DBA6CC08}"/>
              </a:ext>
            </a:extLst>
          </p:cNvPr>
          <p:cNvSpPr/>
          <p:nvPr userDrawn="1"/>
        </p:nvSpPr>
        <p:spPr>
          <a:xfrm>
            <a:off x="8001000" y="1181100"/>
            <a:ext cx="10287000" cy="1899077"/>
          </a:xfrm>
          <a:prstGeom prst="rect">
            <a:avLst/>
          </a:prstGeom>
          <a:solidFill>
            <a:srgbClr val="83454D"/>
          </a:solidFill>
        </p:spPr>
        <p:txBody>
          <a:bodyPr/>
          <a:lstStyle/>
          <a:p>
            <a:endParaRPr lang="en-US" dirty="0"/>
          </a:p>
        </p:txBody>
      </p:sp>
      <p:pic>
        <p:nvPicPr>
          <p:cNvPr id="8" name="Picture 7" descr="Close-up of a book open&#10;&#10;AI-generated content may be incorrect.">
            <a:extLst>
              <a:ext uri="{FF2B5EF4-FFF2-40B4-BE49-F238E27FC236}">
                <a16:creationId xmlns:a16="http://schemas.microsoft.com/office/drawing/2014/main" id="{F9B33037-9CC3-ACF1-243B-2BD1932DAB6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0905" y="0"/>
            <a:ext cx="9195538" cy="10287000"/>
          </a:xfrm>
          <a:prstGeom prst="rect">
            <a:avLst/>
          </a:prstGeom>
        </p:spPr>
      </p:pic>
      <p:sp>
        <p:nvSpPr>
          <p:cNvPr id="9" name="TextBox 8">
            <a:extLst>
              <a:ext uri="{FF2B5EF4-FFF2-40B4-BE49-F238E27FC236}">
                <a16:creationId xmlns:a16="http://schemas.microsoft.com/office/drawing/2014/main" id="{C31A0312-0873-4626-EC16-C1A2F206BB97}"/>
              </a:ext>
            </a:extLst>
          </p:cNvPr>
          <p:cNvSpPr txBox="1"/>
          <p:nvPr userDrawn="1"/>
        </p:nvSpPr>
        <p:spPr>
          <a:xfrm>
            <a:off x="8686800" y="17321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2—LOS REYES DE ISRAEL</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Reyes 21:17–29</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PROFECÍA DEL JUICIO</a:t>
            </a:r>
          </a:p>
        </p:txBody>
      </p:sp>
      <p:sp>
        <p:nvSpPr>
          <p:cNvPr id="2" name="TextBox 5">
            <a:extLst>
              <a:ext uri="{FF2B5EF4-FFF2-40B4-BE49-F238E27FC236}">
                <a16:creationId xmlns:a16="http://schemas.microsoft.com/office/drawing/2014/main" id="{D0B8500B-2994-0E98-4B5F-D1F2EEA52F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Reyes 16:29–33</a:t>
            </a:r>
          </a:p>
        </p:txBody>
      </p:sp>
      <p:sp>
        <p:nvSpPr>
          <p:cNvPr id="3" name="TextBox 6">
            <a:extLst>
              <a:ext uri="{FF2B5EF4-FFF2-40B4-BE49-F238E27FC236}">
                <a16:creationId xmlns:a16="http://schemas.microsoft.com/office/drawing/2014/main" id="{104B9818-E254-E8AA-41BC-BCD249247ED0}"/>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DEPRAVACIÓN DE ACAB</a:t>
            </a:r>
          </a:p>
        </p:txBody>
      </p:sp>
    </p:spTree>
    <p:extLst>
      <p:ext uri="{BB962C8B-B14F-4D97-AF65-F5344CB8AC3E}">
        <p14:creationId xmlns:p14="http://schemas.microsoft.com/office/powerpoint/2010/main" val="3663860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533400" y="3695700"/>
            <a:ext cx="9372600" cy="443198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¿Por qué cree que Acab reaccionó tan dramáticamente cuando Nabot se negó a vender su viña?</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Compare Apocalipsis 19:17–21 con 1 Reyes 21:17–24. ¿Por qué cree que la Biblia incluye imágenes tan violentas del juicio de Dios contra quienes abusan de su poder y promueven la adoración falsa?</a:t>
            </a:r>
          </a:p>
        </p:txBody>
      </p:sp>
    </p:spTree>
    <p:extLst>
      <p:ext uri="{BB962C8B-B14F-4D97-AF65-F5344CB8AC3E}">
        <p14:creationId xmlns:p14="http://schemas.microsoft.com/office/powerpoint/2010/main" val="463717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Reyes 9:1–10</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DIOS ELIGE A JEHÚ COMO REY</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38200" y="3622506"/>
            <a:ext cx="9067800" cy="418576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400" noProof="0" dirty="0">
                <a:solidFill>
                  <a:schemeClr val="bg1"/>
                </a:solidFill>
                <a:latin typeface="Corbel" panose="020B0503020204020204" pitchFamily="34" charset="0"/>
              </a:rPr>
              <a:t>¿Qué nos enseña el juicio de Dios sobre Acab </a:t>
            </a:r>
            <a:br>
              <a:rPr lang="es-ES_tradnl" sz="3400" noProof="0" dirty="0">
                <a:solidFill>
                  <a:schemeClr val="bg1"/>
                </a:solidFill>
                <a:latin typeface="Corbel" panose="020B0503020204020204" pitchFamily="34" charset="0"/>
              </a:rPr>
            </a:br>
            <a:r>
              <a:rPr lang="es-ES_tradnl" sz="3400" noProof="0" dirty="0">
                <a:solidFill>
                  <a:schemeClr val="bg1"/>
                </a:solidFill>
                <a:latin typeface="Corbel" panose="020B0503020204020204" pitchFamily="34" charset="0"/>
              </a:rPr>
              <a:t>y su linaje acerca de la voluntad de Dios de tener líderes justos?</a:t>
            </a:r>
          </a:p>
          <a:p>
            <a:pPr marL="285750" indent="-285750">
              <a:buFont typeface="Arial" panose="020B0604020202020204" pitchFamily="34" charset="0"/>
              <a:buChar char="•"/>
            </a:pPr>
            <a:r>
              <a:rPr lang="es-ES_tradnl" sz="3400" noProof="0" dirty="0">
                <a:solidFill>
                  <a:schemeClr val="bg1"/>
                </a:solidFill>
                <a:latin typeface="Corbel" panose="020B0503020204020204" pitchFamily="34" charset="0"/>
              </a:rPr>
              <a:t>Pablo describe la crucifixión de Jesús como un triunfo sobre los principados y las potestades (Colosenses 2:14,15). ¿Cómo se compara y contrasta la victoria de Jesús con la derrota de Acab por parte de Jehú?</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Reyes 10:11, 17–31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VENGANZA PERTENECE A DIOS</a:t>
            </a:r>
          </a:p>
        </p:txBody>
      </p:sp>
      <p:sp>
        <p:nvSpPr>
          <p:cNvPr id="2" name="TextBox 5">
            <a:extLst>
              <a:ext uri="{FF2B5EF4-FFF2-40B4-BE49-F238E27FC236}">
                <a16:creationId xmlns:a16="http://schemas.microsoft.com/office/drawing/2014/main" id="{5DAB919B-C9BE-9D4F-172E-893D617F5A56}"/>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Reyes 9:1–10</a:t>
            </a:r>
          </a:p>
        </p:txBody>
      </p:sp>
      <p:sp>
        <p:nvSpPr>
          <p:cNvPr id="3" name="TextBox 6">
            <a:extLst>
              <a:ext uri="{FF2B5EF4-FFF2-40B4-BE49-F238E27FC236}">
                <a16:creationId xmlns:a16="http://schemas.microsoft.com/office/drawing/2014/main" id="{A7CC5496-BCF3-90BD-3F37-24FF0FCB0F42}"/>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DIOS ELEGE A JEHÚ COMO REY</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19500"/>
            <a:ext cx="8918448"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¿De qué maneras podrían las personas hoy en día abusar de las habilidades o la autoridad que Dios les dio?</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Lea Romanos 12:17–21. Describa la perspectiva cristiana sobre la venganza.</a:t>
            </a:r>
          </a:p>
        </p:txBody>
      </p:sp>
    </p:spTree>
    <p:extLst>
      <p:ext uri="{BB962C8B-B14F-4D97-AF65-F5344CB8AC3E}">
        <p14:creationId xmlns:p14="http://schemas.microsoft.com/office/powerpoint/2010/main" val="584861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914400" y="3314700"/>
            <a:ext cx="7620000" cy="560153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2600" noProof="0" dirty="0">
                <a:solidFill>
                  <a:schemeClr val="bg1"/>
                </a:solidFill>
                <a:latin typeface="Corbel" panose="020B0503020204020204" pitchFamily="34" charset="0"/>
              </a:rPr>
              <a:t>La historia de la monarquía de Israel muestra cómo </a:t>
            </a:r>
            <a:br>
              <a:rPr lang="es-ES_tradnl" sz="2600" noProof="0" dirty="0">
                <a:solidFill>
                  <a:schemeClr val="bg1"/>
                </a:solidFill>
                <a:latin typeface="Corbel" panose="020B0503020204020204" pitchFamily="34" charset="0"/>
              </a:rPr>
            </a:br>
            <a:r>
              <a:rPr lang="es-ES_tradnl" sz="2600" noProof="0" dirty="0">
                <a:solidFill>
                  <a:schemeClr val="bg1"/>
                </a:solidFill>
                <a:latin typeface="Corbel" panose="020B0503020204020204" pitchFamily="34" charset="0"/>
              </a:rPr>
              <a:t>el poder puede corromper incluso a aquellos ungidos por Dios para liderar. Ore que los líderes de su iglesia </a:t>
            </a:r>
            <a:br>
              <a:rPr lang="es-ES_tradnl" sz="2600" noProof="0" dirty="0">
                <a:solidFill>
                  <a:schemeClr val="bg1"/>
                </a:solidFill>
                <a:latin typeface="Corbel" panose="020B0503020204020204" pitchFamily="34" charset="0"/>
              </a:rPr>
            </a:br>
            <a:r>
              <a:rPr lang="es-ES_tradnl" sz="2600" noProof="0" dirty="0">
                <a:solidFill>
                  <a:schemeClr val="bg1"/>
                </a:solidFill>
                <a:latin typeface="Corbel" panose="020B0503020204020204" pitchFamily="34" charset="0"/>
              </a:rPr>
              <a:t>y comunidad honren a Dios y lideren con integridad.</a:t>
            </a:r>
          </a:p>
          <a:p>
            <a:pPr marL="285750" indent="-285750">
              <a:buFont typeface="Arial" panose="020B0604020202020204" pitchFamily="34" charset="0"/>
              <a:buChar char="•"/>
            </a:pPr>
            <a:r>
              <a:rPr lang="es-ES_tradnl" sz="2600" noProof="0" dirty="0">
                <a:solidFill>
                  <a:schemeClr val="bg1"/>
                </a:solidFill>
                <a:latin typeface="Corbel" panose="020B0503020204020204" pitchFamily="34" charset="0"/>
              </a:rPr>
              <a:t>Dedique tiempo a orar con arrepentimiento, pidiéndole a Dios que revele cualquier ídolo que pueda haberse establecido en su corazón. Con la ayuda del Espíritu Santo, comprométase a servir fielmente solo a Dios.</a:t>
            </a:r>
          </a:p>
          <a:p>
            <a:pPr marL="285750" indent="-285750">
              <a:buFont typeface="Arial" panose="020B0604020202020204" pitchFamily="34" charset="0"/>
              <a:buChar char="•"/>
            </a:pPr>
            <a:r>
              <a:rPr lang="es-ES_tradnl" sz="2600" noProof="0" dirty="0">
                <a:solidFill>
                  <a:schemeClr val="bg1"/>
                </a:solidFill>
                <a:latin typeface="Corbel" panose="020B0503020204020204" pitchFamily="34" charset="0"/>
              </a:rPr>
              <a:t>A veces, los líderes espirituales pueden desanimarse cuando no cumplen con los estándares de éxito del mundo. Encuentre una manera de animar a su pastor, recordándole que, en el reino de Dios, el éxito se define por la obediencia.</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53600" y="6357226"/>
            <a:ext cx="767115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Los gobernantes piadosos influyen en las personas para que vivan con rectitud.</a:t>
            </a:r>
          </a:p>
        </p:txBody>
      </p:sp>
      <p:sp>
        <p:nvSpPr>
          <p:cNvPr id="3" name="TextBox 2">
            <a:extLst>
              <a:ext uri="{FF2B5EF4-FFF2-40B4-BE49-F238E27FC236}">
                <a16:creationId xmlns:a16="http://schemas.microsoft.com/office/drawing/2014/main" id="{0F76A27E-B194-9A4C-902F-1B6661D4C273}"/>
              </a:ext>
            </a:extLst>
          </p:cNvPr>
          <p:cNvSpPr txBox="1"/>
          <p:nvPr/>
        </p:nvSpPr>
        <p:spPr>
          <a:xfrm>
            <a:off x="9753600" y="3543062"/>
            <a:ext cx="7906385" cy="160043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LECCIÓN 3</a:t>
            </a:r>
            <a:br>
              <a:rPr lang="en-US" sz="4400" i="0" dirty="0">
                <a:solidFill>
                  <a:schemeClr val="bg1">
                    <a:lumMod val="95000"/>
                  </a:schemeClr>
                </a:solidFill>
                <a:latin typeface="Franklin Gothic Medium" panose="020B0603020102020204" pitchFamily="34" charset="0"/>
              </a:rPr>
            </a:br>
            <a:r>
              <a:rPr lang="en-US" sz="4400" i="0" dirty="0">
                <a:solidFill>
                  <a:schemeClr val="bg1">
                    <a:lumMod val="95000"/>
                  </a:schemeClr>
                </a:solidFill>
                <a:latin typeface="Franklin Gothic Medium" panose="020B0603020102020204" pitchFamily="34" charset="0"/>
              </a:rPr>
              <a:t>LOS REYES DE JUDÁ</a:t>
            </a: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91107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905500"/>
            <a:ext cx="7823555" cy="1107996"/>
          </a:xfrm>
          <a:prstGeom prst="rect">
            <a:avLst/>
          </a:prstGeom>
        </p:spPr>
        <p:txBody>
          <a:bodyPr wrap="square" lIns="0" tIns="0" rIns="0" bIns="0" rtlCol="0" anchor="ctr">
            <a:spAutoFit/>
          </a:bodyPr>
          <a:lstStyle/>
          <a:p>
            <a:r>
              <a:rPr lang="es-ES_tradnl" sz="3600" i="1" noProof="0" dirty="0">
                <a:solidFill>
                  <a:schemeClr val="bg1"/>
                </a:solidFill>
                <a:latin typeface="Corbel" panose="020B0503020204020204" pitchFamily="34" charset="0"/>
              </a:rPr>
              <a:t>Los gobernantes impíos influyen en las personas hacia el pecado.</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4000500"/>
            <a:ext cx="660435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2</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LOS REYES DE ISRAEL</a:t>
            </a: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935148"/>
            <a:ext cx="8077200" cy="1661993"/>
          </a:xfrm>
          <a:prstGeom prst="rect">
            <a:avLst/>
          </a:prstGeom>
        </p:spPr>
        <p:txBody>
          <a:bodyPr wrap="square" lIns="0" tIns="0" rIns="0" bIns="0" rtlCol="0" anchor="ctr">
            <a:spAutoFit/>
          </a:bodyPr>
          <a:lstStyle/>
          <a:p>
            <a:r>
              <a:rPr lang="es-ES_tradnl" sz="3600" noProof="0" dirty="0">
                <a:solidFill>
                  <a:schemeClr val="bg1"/>
                </a:solidFill>
                <a:latin typeface="Corbel" panose="020B0503020204020204" pitchFamily="34" charset="0"/>
              </a:rPr>
              <a:t>Acab hijo de Omri hizo lo malo ante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los ojos de Jehová, más que todos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los que reinaron antes de él.</a:t>
            </a:r>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LIDERAZGO INSEGURO</a:t>
            </a:r>
          </a:p>
          <a:p>
            <a:pPr>
              <a:lnSpc>
                <a:spcPts val="3840"/>
              </a:lnSpc>
            </a:pPr>
            <a:r>
              <a:rPr lang="en-US" sz="3200" spc="160" dirty="0">
                <a:solidFill>
                  <a:srgbClr val="FFFFFF"/>
                </a:solidFill>
                <a:latin typeface="Franklin Gothic Medium" panose="020B0603020102020204" pitchFamily="34" charset="0"/>
              </a:rPr>
              <a:t>1 Reyes 12:25–27</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19500"/>
            <a:ext cx="8991600" cy="443198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¿Cómo deben reaccionar los cristianos cuando empiezan a preocuparse por perder las bendiciones que Dios les da?</a:t>
            </a:r>
          </a:p>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No fue necesariamente incorrecto que Jeroboam fortificara ciertas ciudades de Israel. Tampoco es incorrecto que planifiquemos el futuro con prudencia y sabiduría. ¿Cuál es el equilibrio entre la planificación personal y el depositar nuestra confianza en Dios?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Reyes 12:28–33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CREACIÓN DE ÍDOLOS</a:t>
            </a:r>
          </a:p>
        </p:txBody>
      </p:sp>
      <p:sp>
        <p:nvSpPr>
          <p:cNvPr id="2" name="TextBox 6">
            <a:extLst>
              <a:ext uri="{FF2B5EF4-FFF2-40B4-BE49-F238E27FC236}">
                <a16:creationId xmlns:a16="http://schemas.microsoft.com/office/drawing/2014/main" id="{7257ED56-DC91-FCC0-E583-A97E1BCA33A5}"/>
              </a:ext>
            </a:extLst>
          </p:cNvPr>
          <p:cNvSpPr txBox="1"/>
          <p:nvPr/>
        </p:nvSpPr>
        <p:spPr>
          <a:xfrm>
            <a:off x="9375099"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LIDERAZGO INSEGURO</a:t>
            </a:r>
          </a:p>
          <a:p>
            <a:pPr>
              <a:lnSpc>
                <a:spcPts val="3840"/>
              </a:lnSpc>
            </a:pPr>
            <a:r>
              <a:rPr lang="en-US" sz="3200" spc="160" dirty="0">
                <a:solidFill>
                  <a:srgbClr val="FFFFFF"/>
                </a:solidFill>
                <a:latin typeface="Franklin Gothic Medium" panose="020B0603020102020204" pitchFamily="34" charset="0"/>
              </a:rPr>
              <a:t>1 Reyes 12:25–27</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95700"/>
            <a:ext cx="88392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¿Por qué cree que Jeroboam —al igual que Roboam antes que él— escuchó la terrible sugerencia de sus consejeros (v. 28)?</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¿De qué maneras se infiltra el sincretismo en la vida de los cristianos hoy en día?</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Reyes 16:29–33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DEPRAVACIÓN DE ACAB</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8392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se manifiesta la idolatría hoy en día? ¿Cómo podrían las cosas que captan nuestra atención terminar esclavizándonos?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¿Por qué cree que la medida del éxito de Dios es tan diferente a la del mundo?</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4898</TotalTime>
  <Words>2880</Words>
  <Application>Microsoft Macintosh PowerPoint</Application>
  <PresentationFormat>Custom</PresentationFormat>
  <Paragraphs>108</Paragraphs>
  <Slides>18</Slides>
  <Notes>17</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18</vt:i4>
      </vt:variant>
    </vt:vector>
  </HeadingPairs>
  <TitlesOfParts>
    <vt:vector size="28" baseType="lpstr">
      <vt:lpstr>system-ui</vt:lpstr>
      <vt:lpstr>Times</vt:lpstr>
      <vt:lpstr>Arial</vt:lpstr>
      <vt:lpstr>Calibri</vt:lpstr>
      <vt:lpstr>Corbel</vt:lpstr>
      <vt:lpstr>Franklin Gothic Medium</vt:lpstr>
      <vt:lpstr>Helvetica</vt:lpstr>
      <vt:lpstr>Minion Pro</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Campbell, Japheth</cp:lastModifiedBy>
  <cp:revision>5</cp:revision>
  <dcterms:created xsi:type="dcterms:W3CDTF">2025-03-27T13:22:57Z</dcterms:created>
  <dcterms:modified xsi:type="dcterms:W3CDTF">2026-08-05T15:14:13Z</dcterms:modified>
  <dc:identifier>DAEvRMTdTXk</dc:identifier>
</cp:coreProperties>
</file>