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90" r:id="rId9"/>
    <p:sldId id="277" r:id="rId10"/>
    <p:sldId id="269" r:id="rId11"/>
    <p:sldId id="278" r:id="rId12"/>
    <p:sldId id="270" r:id="rId13"/>
    <p:sldId id="279" r:id="rId14"/>
    <p:sldId id="271" r:id="rId15"/>
    <p:sldId id="280" r:id="rId16"/>
    <p:sldId id="272" r:id="rId17"/>
    <p:sldId id="289" r:id="rId18"/>
    <p:sldId id="273" r:id="rId19"/>
    <p:sldId id="284" r:id="rId20"/>
    <p:sldId id="283"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E601C1-1257-3E49-90D2-472A7376E863}" v="3" dt="2026-08-04T13:01:52.0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23" autoAdjust="0"/>
    <p:restoredTop sz="70959" autoAdjust="0"/>
  </p:normalViewPr>
  <p:slideViewPr>
    <p:cSldViewPr>
      <p:cViewPr varScale="1">
        <p:scale>
          <a:sx n="59" d="100"/>
          <a:sy n="59" d="100"/>
        </p:scale>
        <p:origin x="1664" y="184"/>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undo custSel modSld modMainMaster">
      <pc:chgData name="Arancibia, Janet" userId="7af9f458-d76d-4a32-8e0e-3ba54004c9ab" providerId="ADAL" clId="{61BEEF6B-B22F-5463-8E2A-7E001B17CFDA}" dt="2026-08-04T13:05:08.122" v="152" actId="1076"/>
      <pc:docMkLst>
        <pc:docMk/>
      </pc:docMkLst>
      <pc:sldChg chg="modNotesTx">
        <pc:chgData name="Arancibia, Janet" userId="7af9f458-d76d-4a32-8e0e-3ba54004c9ab" providerId="ADAL" clId="{61BEEF6B-B22F-5463-8E2A-7E001B17CFDA}" dt="2026-08-04T12:50:13.199" v="102" actId="20577"/>
        <pc:sldMkLst>
          <pc:docMk/>
          <pc:sldMk cId="336364739" sldId="264"/>
        </pc:sldMkLst>
      </pc:sldChg>
      <pc:sldChg chg="modSp mod">
        <pc:chgData name="Arancibia, Janet" userId="7af9f458-d76d-4a32-8e0e-3ba54004c9ab" providerId="ADAL" clId="{61BEEF6B-B22F-5463-8E2A-7E001B17CFDA}" dt="2026-08-04T12:52:32.191" v="110" actId="20577"/>
        <pc:sldMkLst>
          <pc:docMk/>
          <pc:sldMk cId="4250189459" sldId="266"/>
        </pc:sldMkLst>
        <pc:spChg chg="mod">
          <ac:chgData name="Arancibia, Janet" userId="7af9f458-d76d-4a32-8e0e-3ba54004c9ab" providerId="ADAL" clId="{61BEEF6B-B22F-5463-8E2A-7E001B17CFDA}" dt="2026-08-04T12:52:32.191" v="110" actId="20577"/>
          <ac:spMkLst>
            <pc:docMk/>
            <pc:sldMk cId="4250189459" sldId="266"/>
            <ac:spMk id="3" creationId="{52E75411-0B3F-EF43-C5EA-751068CFF745}"/>
          </ac:spMkLst>
        </pc:spChg>
      </pc:sldChg>
      <pc:sldChg chg="modNotesTx">
        <pc:chgData name="Arancibia, Janet" userId="7af9f458-d76d-4a32-8e0e-3ba54004c9ab" providerId="ADAL" clId="{61BEEF6B-B22F-5463-8E2A-7E001B17CFDA}" dt="2026-08-04T12:55:16.016" v="112" actId="20577"/>
        <pc:sldMkLst>
          <pc:docMk/>
          <pc:sldMk cId="1294655604" sldId="269"/>
        </pc:sldMkLst>
      </pc:sldChg>
      <pc:sldChg chg="modSp mod modNotesTx">
        <pc:chgData name="Arancibia, Janet" userId="7af9f458-d76d-4a32-8e0e-3ba54004c9ab" providerId="ADAL" clId="{61BEEF6B-B22F-5463-8E2A-7E001B17CFDA}" dt="2026-08-04T12:56:58.987" v="127" actId="20577"/>
        <pc:sldMkLst>
          <pc:docMk/>
          <pc:sldMk cId="3663860457" sldId="270"/>
        </pc:sldMkLst>
        <pc:spChg chg="mod">
          <ac:chgData name="Arancibia, Janet" userId="7af9f458-d76d-4a32-8e0e-3ba54004c9ab" providerId="ADAL" clId="{61BEEF6B-B22F-5463-8E2A-7E001B17CFDA}" dt="2026-08-04T12:56:32.360" v="119" actId="947"/>
          <ac:spMkLst>
            <pc:docMk/>
            <pc:sldMk cId="3663860457" sldId="270"/>
            <ac:spMk id="6" creationId="{F0007A59-C0AE-7C55-2754-C92195DFE286}"/>
          </ac:spMkLst>
        </pc:spChg>
      </pc:sldChg>
      <pc:sldChg chg="modSp modNotesTx">
        <pc:chgData name="Arancibia, Janet" userId="7af9f458-d76d-4a32-8e0e-3ba54004c9ab" providerId="ADAL" clId="{61BEEF6B-B22F-5463-8E2A-7E001B17CFDA}" dt="2026-08-04T12:59:00.116" v="132" actId="20577"/>
        <pc:sldMkLst>
          <pc:docMk/>
          <pc:sldMk cId="2340130936" sldId="271"/>
        </pc:sldMkLst>
        <pc:spChg chg="mod">
          <ac:chgData name="Arancibia, Janet" userId="7af9f458-d76d-4a32-8e0e-3ba54004c9ab" providerId="ADAL" clId="{61BEEF6B-B22F-5463-8E2A-7E001B17CFDA}" dt="2026-08-04T12:58:51.416" v="128"/>
          <ac:spMkLst>
            <pc:docMk/>
            <pc:sldMk cId="2340130936" sldId="271"/>
            <ac:spMk id="4" creationId="{89677ECE-FE3D-A8A6-03A9-2F04A0A9F2DE}"/>
          </ac:spMkLst>
        </pc:spChg>
      </pc:sldChg>
      <pc:sldChg chg="modSp mod">
        <pc:chgData name="Arancibia, Janet" userId="7af9f458-d76d-4a32-8e0e-3ba54004c9ab" providerId="ADAL" clId="{61BEEF6B-B22F-5463-8E2A-7E001B17CFDA}" dt="2026-08-04T13:01:52.009" v="150"/>
        <pc:sldMkLst>
          <pc:docMk/>
          <pc:sldMk cId="2515943933" sldId="272"/>
        </pc:sldMkLst>
        <pc:spChg chg="mod">
          <ac:chgData name="Arancibia, Janet" userId="7af9f458-d76d-4a32-8e0e-3ba54004c9ab" providerId="ADAL" clId="{61BEEF6B-B22F-5463-8E2A-7E001B17CFDA}" dt="2026-08-04T13:01:52.009" v="150"/>
          <ac:spMkLst>
            <pc:docMk/>
            <pc:sldMk cId="2515943933" sldId="272"/>
            <ac:spMk id="2" creationId="{A55B76B3-C93E-9F9A-BC1D-90FC57413ED6}"/>
          </ac:spMkLst>
        </pc:spChg>
        <pc:spChg chg="mod">
          <ac:chgData name="Arancibia, Janet" userId="7af9f458-d76d-4a32-8e0e-3ba54004c9ab" providerId="ADAL" clId="{61BEEF6B-B22F-5463-8E2A-7E001B17CFDA}" dt="2026-08-04T13:01:07.491" v="149" actId="20577"/>
          <ac:spMkLst>
            <pc:docMk/>
            <pc:sldMk cId="2515943933" sldId="272"/>
            <ac:spMk id="6" creationId="{F0007A59-C0AE-7C55-2754-C92195DFE286}"/>
          </ac:spMkLst>
        </pc:spChg>
      </pc:sldChg>
      <pc:sldChg chg="modSp mod">
        <pc:chgData name="Arancibia, Janet" userId="7af9f458-d76d-4a32-8e0e-3ba54004c9ab" providerId="ADAL" clId="{61BEEF6B-B22F-5463-8E2A-7E001B17CFDA}" dt="2026-08-04T13:04:01.826" v="151" actId="20577"/>
        <pc:sldMkLst>
          <pc:docMk/>
          <pc:sldMk cId="2091008181" sldId="284"/>
        </pc:sldMkLst>
        <pc:spChg chg="mod">
          <ac:chgData name="Arancibia, Janet" userId="7af9f458-d76d-4a32-8e0e-3ba54004c9ab" providerId="ADAL" clId="{61BEEF6B-B22F-5463-8E2A-7E001B17CFDA}" dt="2026-08-04T13:04:01.826" v="151" actId="20577"/>
          <ac:spMkLst>
            <pc:docMk/>
            <pc:sldMk cId="2091008181" sldId="284"/>
            <ac:spMk id="2" creationId="{CB0310C8-E13E-49A6-E8B7-87D9E7A3C0EA}"/>
          </ac:spMkLst>
        </pc:spChg>
      </pc:sldChg>
      <pc:sldMasterChg chg="modSldLayout">
        <pc:chgData name="Arancibia, Janet" userId="7af9f458-d76d-4a32-8e0e-3ba54004c9ab" providerId="ADAL" clId="{61BEEF6B-B22F-5463-8E2A-7E001B17CFDA}" dt="2026-08-04T13:05:08.122" v="152" actId="1076"/>
        <pc:sldMasterMkLst>
          <pc:docMk/>
          <pc:sldMasterMk cId="0" sldId="2147483648"/>
        </pc:sldMasterMkLst>
        <pc:sldLayoutChg chg="modSp mod">
          <pc:chgData name="Arancibia, Janet" userId="7af9f458-d76d-4a32-8e0e-3ba54004c9ab" providerId="ADAL" clId="{61BEEF6B-B22F-5463-8E2A-7E001B17CFDA}" dt="2026-08-04T13:05:08.122" v="152" actId="1076"/>
          <pc:sldLayoutMkLst>
            <pc:docMk/>
            <pc:sldMasterMk cId="0" sldId="2147483648"/>
            <pc:sldLayoutMk cId="0" sldId="2147483655"/>
          </pc:sldLayoutMkLst>
          <pc:spChg chg="mod">
            <ac:chgData name="Arancibia, Janet" userId="7af9f458-d76d-4a32-8e0e-3ba54004c9ab" providerId="ADAL" clId="{61BEEF6B-B22F-5463-8E2A-7E001B17CFDA}" dt="2026-08-04T12:44:30.305" v="28" actId="14100"/>
            <ac:spMkLst>
              <pc:docMk/>
              <pc:sldMasterMk cId="0" sldId="2147483648"/>
              <pc:sldLayoutMk cId="0" sldId="2147483655"/>
              <ac:spMk id="25" creationId="{50BD88EE-D5CF-B090-CE5C-F677E3785791}"/>
            </ac:spMkLst>
          </pc:spChg>
          <pc:spChg chg="mod">
            <ac:chgData name="Arancibia, Janet" userId="7af9f458-d76d-4a32-8e0e-3ba54004c9ab" providerId="ADAL" clId="{61BEEF6B-B22F-5463-8E2A-7E001B17CFDA}" dt="2026-08-04T13:05:08.122" v="152" actId="1076"/>
            <ac:spMkLst>
              <pc:docMk/>
              <pc:sldMasterMk cId="0" sldId="2147483648"/>
              <pc:sldLayoutMk cId="0" sldId="2147483655"/>
              <ac:spMk id="29" creationId="{6A1C884D-2AD7-44F9-2BEF-3C43F4733792}"/>
            </ac:spMkLst>
          </pc:spChg>
        </pc:sldLayoutChg>
        <pc:sldLayoutChg chg="modSp mod">
          <pc:chgData name="Arancibia, Janet" userId="7af9f458-d76d-4a32-8e0e-3ba54004c9ab" providerId="ADAL" clId="{61BEEF6B-B22F-5463-8E2A-7E001B17CFDA}" dt="2026-08-04T12:41:28.004" v="3" actId="1036"/>
          <pc:sldLayoutMkLst>
            <pc:docMk/>
            <pc:sldMasterMk cId="0" sldId="2147483648"/>
            <pc:sldLayoutMk cId="1379526535" sldId="2147483670"/>
          </pc:sldLayoutMkLst>
          <pc:spChg chg="mod">
            <ac:chgData name="Arancibia, Janet" userId="7af9f458-d76d-4a32-8e0e-3ba54004c9ab" providerId="ADAL" clId="{61BEEF6B-B22F-5463-8E2A-7E001B17CFDA}" dt="2026-08-04T12:41:21.825" v="1" actId="14100"/>
            <ac:spMkLst>
              <pc:docMk/>
              <pc:sldMasterMk cId="0" sldId="2147483648"/>
              <pc:sldLayoutMk cId="1379526535" sldId="2147483670"/>
              <ac:spMk id="8" creationId="{3F610FF4-2B60-ABC1-FB94-125F76CF7806}"/>
            </ac:spMkLst>
          </pc:spChg>
          <pc:spChg chg="mod">
            <ac:chgData name="Arancibia, Janet" userId="7af9f458-d76d-4a32-8e0e-3ba54004c9ab" providerId="ADAL" clId="{61BEEF6B-B22F-5463-8E2A-7E001B17CFDA}" dt="2026-08-04T12:41:28.004" v="3" actId="1036"/>
            <ac:spMkLst>
              <pc:docMk/>
              <pc:sldMasterMk cId="0" sldId="2147483648"/>
              <pc:sldLayoutMk cId="1379526535" sldId="2147483670"/>
              <ac:spMk id="10" creationId="{47DED583-ED2E-0AE6-77A3-DFE285CDA4BA}"/>
            </ac:spMkLst>
          </pc:spChg>
        </pc:sldLayoutChg>
      </pc:sldMasterChg>
      <pc:sldMasterChg chg="modSp mod modSldLayout">
        <pc:chgData name="Arancibia, Janet" userId="7af9f458-d76d-4a32-8e0e-3ba54004c9ab" providerId="ADAL" clId="{61BEEF6B-B22F-5463-8E2A-7E001B17CFDA}" dt="2026-08-04T12:48:42.403" v="101" actId="20577"/>
        <pc:sldMasterMkLst>
          <pc:docMk/>
          <pc:sldMasterMk cId="2113399045" sldId="2147483660"/>
        </pc:sldMasterMkLst>
        <pc:spChg chg="mod">
          <ac:chgData name="Arancibia, Janet" userId="7af9f458-d76d-4a32-8e0e-3ba54004c9ab" providerId="ADAL" clId="{61BEEF6B-B22F-5463-8E2A-7E001B17CFDA}" dt="2026-08-04T12:47:48.281" v="97" actId="20577"/>
          <ac:spMkLst>
            <pc:docMk/>
            <pc:sldMasterMk cId="2113399045" sldId="2147483660"/>
            <ac:spMk id="3" creationId="{D702BAF9-6071-A275-BF21-8ABEC3F128DE}"/>
          </ac:spMkLst>
        </pc:spChg>
        <pc:sldLayoutChg chg="addSp delSp modSp mod">
          <pc:chgData name="Arancibia, Janet" userId="7af9f458-d76d-4a32-8e0e-3ba54004c9ab" providerId="ADAL" clId="{61BEEF6B-B22F-5463-8E2A-7E001B17CFDA}" dt="2026-08-04T12:47:24.049" v="59"/>
          <pc:sldLayoutMkLst>
            <pc:docMk/>
            <pc:sldMasterMk cId="2113399045" sldId="2147483660"/>
            <pc:sldLayoutMk cId="2923927821" sldId="2147483662"/>
          </pc:sldLayoutMkLst>
          <pc:spChg chg="add del mod">
            <ac:chgData name="Arancibia, Janet" userId="7af9f458-d76d-4a32-8e0e-3ba54004c9ab" providerId="ADAL" clId="{61BEEF6B-B22F-5463-8E2A-7E001B17CFDA}" dt="2026-08-04T12:47:24.049" v="59"/>
            <ac:spMkLst>
              <pc:docMk/>
              <pc:sldMasterMk cId="2113399045" sldId="2147483660"/>
              <pc:sldLayoutMk cId="2923927821" sldId="2147483662"/>
              <ac:spMk id="8" creationId="{29D5DC02-40F8-D1F7-D036-BDC1C454D244}"/>
            </ac:spMkLst>
          </pc:spChg>
        </pc:sldLayoutChg>
        <pc:sldLayoutChg chg="modSp mod">
          <pc:chgData name="Arancibia, Janet" userId="7af9f458-d76d-4a32-8e0e-3ba54004c9ab" providerId="ADAL" clId="{61BEEF6B-B22F-5463-8E2A-7E001B17CFDA}" dt="2026-08-04T12:48:04.091" v="98"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8-04T12:48:04.091" v="98" actId="20577"/>
            <ac:spMkLst>
              <pc:docMk/>
              <pc:sldMasterMk cId="2113399045" sldId="2147483660"/>
              <pc:sldLayoutMk cId="3347925749" sldId="2147483663"/>
              <ac:spMk id="2" creationId="{3E4BEF51-4958-2B9C-52BA-142C49F32432}"/>
            </ac:spMkLst>
          </pc:spChg>
        </pc:sldLayoutChg>
        <pc:sldLayoutChg chg="modSp mod">
          <pc:chgData name="Arancibia, Janet" userId="7af9f458-d76d-4a32-8e0e-3ba54004c9ab" providerId="ADAL" clId="{61BEEF6B-B22F-5463-8E2A-7E001B17CFDA}" dt="2026-08-04T12:48:13.061" v="99" actId="20577"/>
          <pc:sldLayoutMkLst>
            <pc:docMk/>
            <pc:sldMasterMk cId="2113399045" sldId="2147483660"/>
            <pc:sldLayoutMk cId="2291955193" sldId="2147483668"/>
          </pc:sldLayoutMkLst>
          <pc:spChg chg="mod">
            <ac:chgData name="Arancibia, Janet" userId="7af9f458-d76d-4a32-8e0e-3ba54004c9ab" providerId="ADAL" clId="{61BEEF6B-B22F-5463-8E2A-7E001B17CFDA}" dt="2026-08-04T12:48:13.061" v="99" actId="20577"/>
            <ac:spMkLst>
              <pc:docMk/>
              <pc:sldMasterMk cId="2113399045" sldId="2147483660"/>
              <pc:sldLayoutMk cId="2291955193" sldId="2147483668"/>
              <ac:spMk id="2" creationId="{3A31D424-BB70-4637-4E55-1FDED185A759}"/>
            </ac:spMkLst>
          </pc:spChg>
        </pc:sldLayoutChg>
        <pc:sldLayoutChg chg="modSp mod">
          <pc:chgData name="Arancibia, Janet" userId="7af9f458-d76d-4a32-8e0e-3ba54004c9ab" providerId="ADAL" clId="{61BEEF6B-B22F-5463-8E2A-7E001B17CFDA}" dt="2026-08-04T12:48:42.403" v="101" actId="20577"/>
          <pc:sldLayoutMkLst>
            <pc:docMk/>
            <pc:sldMasterMk cId="2113399045" sldId="2147483660"/>
            <pc:sldLayoutMk cId="3645915490" sldId="2147483669"/>
          </pc:sldLayoutMkLst>
          <pc:spChg chg="mod">
            <ac:chgData name="Arancibia, Janet" userId="7af9f458-d76d-4a32-8e0e-3ba54004c9ab" providerId="ADAL" clId="{61BEEF6B-B22F-5463-8E2A-7E001B17CFDA}" dt="2026-08-04T12:48:42.403" v="101" actId="20577"/>
            <ac:spMkLst>
              <pc:docMk/>
              <pc:sldMasterMk cId="2113399045" sldId="2147483660"/>
              <pc:sldLayoutMk cId="3645915490" sldId="2147483669"/>
              <ac:spMk id="5" creationId="{A6EAD622-361E-E05A-7C09-F7BE95C7625C}"/>
            </ac:spMkLst>
          </pc:spChg>
        </pc:sldLayoutChg>
      </pc:sldMasterChg>
    </pc:docChg>
  </pc:docChgLst>
  <pc:docChgLst>
    <pc:chgData name="Tobar, Malena" userId="9230a1f3-c5c2-40c2-b18e-6efb2e99c739" providerId="ADAL" clId="{51A41E0A-7C73-5A3A-AF27-64F1971112DD}"/>
    <pc:docChg chg="undo custSel modSld modMainMaster">
      <pc:chgData name="Tobar, Malena" userId="9230a1f3-c5c2-40c2-b18e-6efb2e99c739" providerId="ADAL" clId="{51A41E0A-7C73-5A3A-AF27-64F1971112DD}" dt="2026-07-28T15:29:12.530" v="227" actId="790"/>
      <pc:docMkLst>
        <pc:docMk/>
      </pc:docMkLst>
      <pc:sldChg chg="modNotesTx">
        <pc:chgData name="Tobar, Malena" userId="9230a1f3-c5c2-40c2-b18e-6efb2e99c739" providerId="ADAL" clId="{51A41E0A-7C73-5A3A-AF27-64F1971112DD}" dt="2026-07-28T15:29:12.530" v="227" actId="790"/>
        <pc:sldMkLst>
          <pc:docMk/>
          <pc:sldMk cId="2940124673" sldId="267"/>
        </pc:sldMkLst>
      </pc:sldChg>
      <pc:sldChg chg="modNotesTx">
        <pc:chgData name="Tobar, Malena" userId="9230a1f3-c5c2-40c2-b18e-6efb2e99c739" providerId="ADAL" clId="{51A41E0A-7C73-5A3A-AF27-64F1971112DD}" dt="2026-07-27T20:04:01.349" v="4" actId="790"/>
        <pc:sldMkLst>
          <pc:docMk/>
          <pc:sldMk cId="3663860457" sldId="270"/>
        </pc:sldMkLst>
      </pc:sldChg>
      <pc:sldChg chg="modSp mod modNotesTx">
        <pc:chgData name="Tobar, Malena" userId="9230a1f3-c5c2-40c2-b18e-6efb2e99c739" providerId="ADAL" clId="{51A41E0A-7C73-5A3A-AF27-64F1971112DD}" dt="2026-07-27T20:05:47.497" v="62" actId="20577"/>
        <pc:sldMkLst>
          <pc:docMk/>
          <pc:sldMk cId="2340130936" sldId="271"/>
        </pc:sldMkLst>
        <pc:spChg chg="mod">
          <ac:chgData name="Tobar, Malena" userId="9230a1f3-c5c2-40c2-b18e-6efb2e99c739" providerId="ADAL" clId="{51A41E0A-7C73-5A3A-AF27-64F1971112DD}" dt="2026-07-27T20:05:47.497" v="62" actId="20577"/>
          <ac:spMkLst>
            <pc:docMk/>
            <pc:sldMk cId="2340130936" sldId="271"/>
            <ac:spMk id="4" creationId="{89677ECE-FE3D-A8A6-03A9-2F04A0A9F2DE}"/>
          </ac:spMkLst>
        </pc:spChg>
        <pc:spChg chg="mod">
          <ac:chgData name="Tobar, Malena" userId="9230a1f3-c5c2-40c2-b18e-6efb2e99c739" providerId="ADAL" clId="{51A41E0A-7C73-5A3A-AF27-64F1971112DD}" dt="2026-07-27T20:04:41.857" v="22" actId="20577"/>
          <ac:spMkLst>
            <pc:docMk/>
            <pc:sldMk cId="2340130936" sldId="271"/>
            <ac:spMk id="5" creationId="{FB67BC36-FF11-8150-B054-E3F014E098FD}"/>
          </ac:spMkLst>
        </pc:spChg>
      </pc:sldChg>
      <pc:sldChg chg="addSp delSp modSp mod modNotesTx">
        <pc:chgData name="Tobar, Malena" userId="9230a1f3-c5c2-40c2-b18e-6efb2e99c739" providerId="ADAL" clId="{51A41E0A-7C73-5A3A-AF27-64F1971112DD}" dt="2026-07-27T20:08:20.012" v="127" actId="790"/>
        <pc:sldMkLst>
          <pc:docMk/>
          <pc:sldMk cId="2515943933" sldId="272"/>
        </pc:sldMkLst>
        <pc:spChg chg="add mod">
          <ac:chgData name="Tobar, Malena" userId="9230a1f3-c5c2-40c2-b18e-6efb2e99c739" providerId="ADAL" clId="{51A41E0A-7C73-5A3A-AF27-64F1971112DD}" dt="2026-07-27T20:05:59.589" v="65"/>
          <ac:spMkLst>
            <pc:docMk/>
            <pc:sldMk cId="2515943933" sldId="272"/>
            <ac:spMk id="2" creationId="{A55B76B3-C93E-9F9A-BC1D-90FC57413ED6}"/>
          </ac:spMkLst>
        </pc:spChg>
        <pc:spChg chg="add mod">
          <ac:chgData name="Tobar, Malena" userId="9230a1f3-c5c2-40c2-b18e-6efb2e99c739" providerId="ADAL" clId="{51A41E0A-7C73-5A3A-AF27-64F1971112DD}" dt="2026-07-27T20:05:59.589" v="65"/>
          <ac:spMkLst>
            <pc:docMk/>
            <pc:sldMk cId="2515943933" sldId="272"/>
            <ac:spMk id="3" creationId="{FC260455-0649-EFE2-9E55-6E9A5A944690}"/>
          </ac:spMkLst>
        </pc:spChg>
        <pc:spChg chg="mod">
          <ac:chgData name="Tobar, Malena" userId="9230a1f3-c5c2-40c2-b18e-6efb2e99c739" providerId="ADAL" clId="{51A41E0A-7C73-5A3A-AF27-64F1971112DD}" dt="2026-07-27T20:07:44.987" v="126" actId="20577"/>
          <ac:spMkLst>
            <pc:docMk/>
            <pc:sldMk cId="2515943933" sldId="272"/>
            <ac:spMk id="7" creationId="{1CFCE852-AEAB-9DE9-6936-21CAFE062AD6}"/>
          </ac:spMkLst>
        </pc:spChg>
      </pc:sldChg>
      <pc:sldChg chg="modSp mod modNotesTx">
        <pc:chgData name="Tobar, Malena" userId="9230a1f3-c5c2-40c2-b18e-6efb2e99c739" providerId="ADAL" clId="{51A41E0A-7C73-5A3A-AF27-64F1971112DD}" dt="2026-07-27T20:10:06.184" v="170" actId="1076"/>
        <pc:sldMkLst>
          <pc:docMk/>
          <pc:sldMk cId="4159353120" sldId="273"/>
        </pc:sldMkLst>
        <pc:spChg chg="mod">
          <ac:chgData name="Tobar, Malena" userId="9230a1f3-c5c2-40c2-b18e-6efb2e99c739" providerId="ADAL" clId="{51A41E0A-7C73-5A3A-AF27-64F1971112DD}" dt="2026-07-27T20:10:06.184" v="170" actId="1076"/>
          <ac:spMkLst>
            <pc:docMk/>
            <pc:sldMk cId="4159353120" sldId="273"/>
            <ac:spMk id="2" creationId="{B19A42F2-53C9-3143-2F80-8C7D3D5FFE3C}"/>
          </ac:spMkLst>
        </pc:spChg>
      </pc:sldChg>
      <pc:sldChg chg="modNotesTx">
        <pc:chgData name="Tobar, Malena" userId="9230a1f3-c5c2-40c2-b18e-6efb2e99c739" providerId="ADAL" clId="{51A41E0A-7C73-5A3A-AF27-64F1971112DD}" dt="2026-07-27T20:03:50.015" v="3" actId="790"/>
        <pc:sldMkLst>
          <pc:docMk/>
          <pc:sldMk cId="1853337807" sldId="278"/>
        </pc:sldMkLst>
      </pc:sldChg>
      <pc:sldChg chg="modSp mod">
        <pc:chgData name="Tobar, Malena" userId="9230a1f3-c5c2-40c2-b18e-6efb2e99c739" providerId="ADAL" clId="{51A41E0A-7C73-5A3A-AF27-64F1971112DD}" dt="2026-07-27T20:04:26.557" v="10" actId="14100"/>
        <pc:sldMkLst>
          <pc:docMk/>
          <pc:sldMk cId="463717971" sldId="279"/>
        </pc:sldMkLst>
        <pc:spChg chg="mod">
          <ac:chgData name="Tobar, Malena" userId="9230a1f3-c5c2-40c2-b18e-6efb2e99c739" providerId="ADAL" clId="{51A41E0A-7C73-5A3A-AF27-64F1971112DD}" dt="2026-07-27T20:04:26.557" v="10" actId="14100"/>
          <ac:spMkLst>
            <pc:docMk/>
            <pc:sldMk cId="463717971" sldId="279"/>
            <ac:spMk id="2" creationId="{01A54E2C-C814-73DF-E414-610880B284E1}"/>
          </ac:spMkLst>
        </pc:spChg>
      </pc:sldChg>
      <pc:sldChg chg="modSp mod modNotesTx">
        <pc:chgData name="Tobar, Malena" userId="9230a1f3-c5c2-40c2-b18e-6efb2e99c739" providerId="ADAL" clId="{51A41E0A-7C73-5A3A-AF27-64F1971112DD}" dt="2026-07-27T20:07:19.049" v="99" actId="790"/>
        <pc:sldMkLst>
          <pc:docMk/>
          <pc:sldMk cId="843645801" sldId="280"/>
        </pc:sldMkLst>
        <pc:spChg chg="mod">
          <ac:chgData name="Tobar, Malena" userId="9230a1f3-c5c2-40c2-b18e-6efb2e99c739" providerId="ADAL" clId="{51A41E0A-7C73-5A3A-AF27-64F1971112DD}" dt="2026-07-27T20:06:27.707" v="71" actId="790"/>
          <ac:spMkLst>
            <pc:docMk/>
            <pc:sldMk cId="843645801" sldId="280"/>
            <ac:spMk id="2" creationId="{77A00FE0-84CA-CA79-4B3C-49D299CD952E}"/>
          </ac:spMkLst>
        </pc:spChg>
      </pc:sldChg>
      <pc:sldChg chg="modSp mod">
        <pc:chgData name="Tobar, Malena" userId="9230a1f3-c5c2-40c2-b18e-6efb2e99c739" providerId="ADAL" clId="{51A41E0A-7C73-5A3A-AF27-64F1971112DD}" dt="2026-07-27T20:11:18.241" v="226" actId="1076"/>
        <pc:sldMkLst>
          <pc:docMk/>
          <pc:sldMk cId="2091008181" sldId="284"/>
        </pc:sldMkLst>
        <pc:spChg chg="mod">
          <ac:chgData name="Tobar, Malena" userId="9230a1f3-c5c2-40c2-b18e-6efb2e99c739" providerId="ADAL" clId="{51A41E0A-7C73-5A3A-AF27-64F1971112DD}" dt="2026-07-27T20:11:18.241" v="226" actId="1076"/>
          <ac:spMkLst>
            <pc:docMk/>
            <pc:sldMk cId="2091008181" sldId="284"/>
            <ac:spMk id="2" creationId="{CB0310C8-E13E-49A6-E8B7-87D9E7A3C0EA}"/>
          </ac:spMkLst>
        </pc:spChg>
        <pc:spChg chg="mod">
          <ac:chgData name="Tobar, Malena" userId="9230a1f3-c5c2-40c2-b18e-6efb2e99c739" providerId="ADAL" clId="{51A41E0A-7C73-5A3A-AF27-64F1971112DD}" dt="2026-07-27T20:11:04.478" v="220" actId="14100"/>
          <ac:spMkLst>
            <pc:docMk/>
            <pc:sldMk cId="2091008181" sldId="284"/>
            <ac:spMk id="3" creationId="{0F76A27E-B194-9A4C-902F-1B6661D4C273}"/>
          </ac:spMkLst>
        </pc:spChg>
      </pc:sldChg>
      <pc:sldChg chg="modSp mod modNotesTx">
        <pc:chgData name="Tobar, Malena" userId="9230a1f3-c5c2-40c2-b18e-6efb2e99c739" providerId="ADAL" clId="{51A41E0A-7C73-5A3A-AF27-64F1971112DD}" dt="2026-07-27T20:08:52.538" v="134" actId="790"/>
        <pc:sldMkLst>
          <pc:docMk/>
          <pc:sldMk cId="58486150" sldId="289"/>
        </pc:sldMkLst>
        <pc:spChg chg="mod">
          <ac:chgData name="Tobar, Malena" userId="9230a1f3-c5c2-40c2-b18e-6efb2e99c739" providerId="ADAL" clId="{51A41E0A-7C73-5A3A-AF27-64F1971112DD}" dt="2026-07-27T20:08:52.538" v="134" actId="790"/>
          <ac:spMkLst>
            <pc:docMk/>
            <pc:sldMk cId="58486150" sldId="289"/>
            <ac:spMk id="2" creationId="{77A00FE0-84CA-CA79-4B3C-49D299CD952E}"/>
          </ac:spMkLst>
        </pc:spChg>
      </pc:sldChg>
      <pc:sldMasterChg chg="modSldLayout">
        <pc:chgData name="Tobar, Malena" userId="9230a1f3-c5c2-40c2-b18e-6efb2e99c739" providerId="ADAL" clId="{51A41E0A-7C73-5A3A-AF27-64F1971112DD}" dt="2026-07-27T20:11:12.448" v="225" actId="1036"/>
        <pc:sldMasterMkLst>
          <pc:docMk/>
          <pc:sldMasterMk cId="0" sldId="2147483648"/>
        </pc:sldMasterMkLst>
        <pc:sldLayoutChg chg="modSp mod">
          <pc:chgData name="Tobar, Malena" userId="9230a1f3-c5c2-40c2-b18e-6efb2e99c739" providerId="ADAL" clId="{51A41E0A-7C73-5A3A-AF27-64F1971112DD}" dt="2026-07-27T20:11:12.448" v="225" actId="1036"/>
          <pc:sldLayoutMkLst>
            <pc:docMk/>
            <pc:sldMasterMk cId="0" sldId="2147483648"/>
            <pc:sldLayoutMk cId="3117666292" sldId="2147483671"/>
          </pc:sldLayoutMkLst>
          <pc:spChg chg="mod">
            <ac:chgData name="Tobar, Malena" userId="9230a1f3-c5c2-40c2-b18e-6efb2e99c739" providerId="ADAL" clId="{51A41E0A-7C73-5A3A-AF27-64F1971112DD}" dt="2026-07-27T20:11:12.448" v="225" actId="1036"/>
            <ac:spMkLst>
              <pc:docMk/>
              <pc:sldMasterMk cId="0" sldId="2147483648"/>
              <pc:sldLayoutMk cId="3117666292" sldId="2147483671"/>
              <ac:spMk id="8" creationId="{9862BA27-6B1A-E58F-29BC-6B3323D183FF}"/>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www.biblegateway.com/passage/?search=Romanos%203%3A9%E2%80%9318%20&amp;version=NTV#fes-NTV-27971f" TargetMode="External"/><Relationship Id="rId3" Type="http://schemas.openxmlformats.org/officeDocument/2006/relationships/hyperlink" Target="https://www.biblegateway.com/passage/?search=Romanos%203%3A9%E2%80%9318%20&amp;version=NTV#fes-NTV-27962a" TargetMode="External"/><Relationship Id="rId7" Type="http://schemas.openxmlformats.org/officeDocument/2006/relationships/hyperlink" Target="https://www.biblegateway.com/passage/?search=Romanos%203%3A9%E2%80%9318%20&amp;version=NTV#fes-NTV-27970e"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www.biblegateway.com/passage/?search=Romanos%203%3A9%E2%80%9318%20&amp;version=NTV#fes-NTV-27967d" TargetMode="External"/><Relationship Id="rId5" Type="http://schemas.openxmlformats.org/officeDocument/2006/relationships/hyperlink" Target="https://www.biblegateway.com/passage/?search=Romanos%203%3A9%E2%80%9318%20&amp;version=NTV#fes-NTV-27966c" TargetMode="External"/><Relationship Id="rId4" Type="http://schemas.openxmlformats.org/officeDocument/2006/relationships/hyperlink" Target="https://www.biblegateway.com/passage/?search=Romanos%203%3A9%E2%80%9318%20&amp;version=NTV#fes-NTV-27965b"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 </a:t>
            </a:r>
          </a:p>
          <a:p>
            <a:endParaRPr lang="es-ES_tradnl" b="1" noProof="0" dirty="0">
              <a:effectLst/>
            </a:endParaRPr>
          </a:p>
          <a:p>
            <a:r>
              <a:rPr lang="es-ES_tradnl" sz="1200" kern="1200" dirty="0">
                <a:solidFill>
                  <a:schemeClr val="tx1"/>
                </a:solidFill>
                <a:effectLst/>
                <a:latin typeface="+mn-lt"/>
                <a:ea typeface="+mn-ea"/>
                <a:cs typeface="+mn-cs"/>
              </a:rPr>
              <a:t>En las próximas semanas, analizaremos detenidamente la que quizá sea la carta más influyente jamás escrita. La carta de Pablo a los Romanos contribuyó a la conversión de figuras clave de la historia de la iglesia como Agustín, Martín Lutero y Juan Wesley. Moldeó la teología de las principales denominaciones y comunidades cristianas, impulsando innumerables movimientos de renovación y avivamiento. Romanos nos presenta un estudio desafiante, y podemos tener la esperanza de que el Espíritu de Dios nos transforme continuamente mediante el poder de su Palabra. ¡Oremos todos por un nuevo crecimiento y comprensión al comenzar este camino!</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inicial—Buenas noticias, malas noticias</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¿Alguna vez le han preguntado: «¿Qué quiere primero: las buenas noticias o las malas noticias?». ¿Cuáles son las ventajas y desventajas de cada opción? ¿Cuál suele elegir?</a:t>
            </a:r>
            <a:endParaRPr lang="es-ES_tradnl" sz="1200" kern="1200" dirty="0">
              <a:solidFill>
                <a:schemeClr val="tx1"/>
              </a:solidFill>
              <a:effectLst/>
              <a:latin typeface="+mn-lt"/>
              <a:ea typeface="+mn-ea"/>
              <a:cs typeface="+mn-cs"/>
            </a:endParaRP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En Romanos, Pablo da primero las malas noticias. ¡No se preocupen! ¡Las buenas noticias están por llegar!</a:t>
            </a:r>
          </a:p>
          <a:p>
            <a:endParaRPr lang="es-ES_tradnl" b="1" noProof="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dirty="0"/>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Versículo para memorizar—Salmo 51:1,10 </a:t>
            </a:r>
            <a:r>
              <a:rPr lang="es-ES_tradnl" b="0" noProof="0" dirty="0">
                <a:solidFill>
                  <a:srgbClr val="141413"/>
                </a:solidFill>
                <a:effectLst/>
                <a:highlight>
                  <a:srgbClr val="00FFFF"/>
                </a:highlight>
                <a:latin typeface="Helvetica" pitchFamily="2" charset="0"/>
              </a:rPr>
              <a:t>• pg. 33,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Se animará a los alumnos a memorizar estos poderosos versículos.</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b="1" kern="1200" noProof="0" dirty="0">
                <a:solidFill>
                  <a:schemeClr val="tx1"/>
                </a:solidFill>
                <a:effectLst/>
                <a:latin typeface="+mn-lt"/>
                <a:ea typeface="+mn-ea"/>
                <a:cs typeface="+mn-cs"/>
              </a:rPr>
              <a:t>Romanos 3:5–8 (</a:t>
            </a:r>
            <a:r>
              <a:rPr lang="es-ES_tradnl" sz="1200" b="1" kern="1200" cap="small" baseline="0" noProof="0" dirty="0" err="1">
                <a:solidFill>
                  <a:schemeClr val="tx1"/>
                </a:solidFill>
                <a:effectLst/>
                <a:latin typeface="+mn-lt"/>
                <a:ea typeface="+mn-ea"/>
                <a:cs typeface="+mn-cs"/>
              </a:rPr>
              <a:t>ntv</a:t>
            </a:r>
            <a:r>
              <a:rPr lang="es-ES_tradnl" sz="1200" b="1" kern="1200" cap="small" baseline="0" noProof="0" dirty="0">
                <a:solidFill>
                  <a:schemeClr val="tx1"/>
                </a:solidFill>
                <a:effectLst/>
                <a:latin typeface="+mn-lt"/>
                <a:ea typeface="+mn-ea"/>
                <a:cs typeface="+mn-cs"/>
              </a:rPr>
              <a:t>)</a:t>
            </a:r>
            <a:endParaRPr lang="es-ES_tradnl" sz="1200" kern="1200" noProof="0" dirty="0">
              <a:solidFill>
                <a:schemeClr val="tx1"/>
              </a:solidFill>
              <a:effectLst/>
              <a:latin typeface="+mn-lt"/>
              <a:ea typeface="+mn-ea"/>
              <a:cs typeface="+mn-cs"/>
            </a:endParaRPr>
          </a:p>
          <a:p>
            <a:endParaRPr lang="es-ES_tradnl" b="1" noProof="0" dirty="0">
              <a:effectLst/>
            </a:endParaRPr>
          </a:p>
          <a:p>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«Sin embargo—algunos podrían decir—, nuestro pecado cumple un buen propósito porque muestra a otros lo justo que es Dios. ¿No es injusto, entonces, que Dios nos castigue?». (Este no es más que un punto de vista humano).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¡De ninguna manera! Si Dios no fuera completamente justo, ¿cómo tendría autoridad para juzgar al mundo?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«Sin embargo—alguien podría seguir argumentando—, ¿por qué Dios me juzga como pecador si mi mentira realza su veracidad y le da más gloria a él?». </a:t>
            </a:r>
            <a:r>
              <a:rPr lang="es-ES_tradnl" sz="1200" b="1" i="0" kern="1200" baseline="30000" noProof="0" dirty="0">
                <a:solidFill>
                  <a:schemeClr val="tx1"/>
                </a:solidFill>
                <a:effectLst/>
                <a:latin typeface="+mn-lt"/>
                <a:ea typeface="+mn-ea"/>
                <a:cs typeface="+mn-cs"/>
              </a:rPr>
              <a:t>8 </a:t>
            </a:r>
            <a:r>
              <a:rPr lang="es-ES_tradnl" sz="1200" b="0" i="0" kern="1200" noProof="0" dirty="0">
                <a:solidFill>
                  <a:schemeClr val="tx1"/>
                </a:solidFill>
                <a:effectLst/>
                <a:latin typeface="+mn-lt"/>
                <a:ea typeface="+mn-ea"/>
                <a:cs typeface="+mn-cs"/>
              </a:rPr>
              <a:t>Algunos incluso nos difaman asegurando que nosotros decimos: «¡Cuanto más pecamos, mejor!». Los que dicen tales cosas merecen ser condenados.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b="1" kern="1200" noProof="0" dirty="0">
                <a:solidFill>
                  <a:schemeClr val="tx1"/>
                </a:solidFill>
                <a:effectLst/>
                <a:latin typeface="+mn-lt"/>
                <a:ea typeface="+mn-ea"/>
                <a:cs typeface="+mn-cs"/>
              </a:rPr>
              <a:t>Romanos 3:9–18 (NTV)</a:t>
            </a:r>
            <a:endParaRPr lang="es-ES_tradnl" sz="1200" kern="1200" noProof="0" dirty="0">
              <a:solidFill>
                <a:schemeClr val="tx1"/>
              </a:solidFill>
              <a:effectLst/>
              <a:latin typeface="+mn-lt"/>
              <a:ea typeface="+mn-ea"/>
              <a:cs typeface="+mn-cs"/>
            </a:endParaRPr>
          </a:p>
          <a:p>
            <a:endParaRPr lang="es-ES_tradnl" b="1" noProof="0" dirty="0">
              <a:effectLst/>
            </a:endParaRPr>
          </a:p>
          <a:p>
            <a:r>
              <a:rPr lang="es-ES_tradnl" sz="1200" b="1" i="0" kern="1200" baseline="30000" noProof="0" dirty="0">
                <a:solidFill>
                  <a:schemeClr val="tx1"/>
                </a:solidFill>
                <a:effectLst/>
                <a:latin typeface="+mn-lt"/>
                <a:ea typeface="+mn-ea"/>
                <a:cs typeface="+mn-cs"/>
              </a:rPr>
              <a:t>9 </a:t>
            </a:r>
            <a:r>
              <a:rPr lang="es-ES_tradnl" sz="1200" b="0" i="0" kern="1200" noProof="0" dirty="0">
                <a:solidFill>
                  <a:schemeClr val="tx1"/>
                </a:solidFill>
                <a:effectLst/>
                <a:latin typeface="+mn-lt"/>
                <a:ea typeface="+mn-ea"/>
                <a:cs typeface="+mn-cs"/>
              </a:rPr>
              <a:t>Ahora bien, ¿llegamos a la conclusión de que los judíos somos mejores que los demás? ¡Para nada! Tal como acabamos de demostrar, todos—sean judíos o gentiles</a:t>
            </a:r>
            <a:r>
              <a:rPr lang="es-ES_tradnl" sz="1200" b="0" i="0" kern="1200" baseline="30000" noProof="0" dirty="0">
                <a:solidFill>
                  <a:schemeClr val="tx1"/>
                </a:solidFill>
                <a:effectLst/>
                <a:latin typeface="+mn-lt"/>
                <a:ea typeface="+mn-ea"/>
                <a:cs typeface="+mn-cs"/>
              </a:rPr>
              <a:t>[</a:t>
            </a:r>
            <a:r>
              <a:rPr lang="es-ES_tradnl" sz="1200" b="0" i="0" kern="1200" baseline="30000" noProof="0" dirty="0">
                <a:solidFill>
                  <a:schemeClr val="tx1"/>
                </a:solidFill>
                <a:effectLst/>
                <a:latin typeface="+mn-lt"/>
                <a:ea typeface="+mn-ea"/>
                <a:cs typeface="+mn-cs"/>
                <a:hlinkClick r:id="rId3" tooltip="See footnote a"/>
              </a:rPr>
              <a:t>a</a:t>
            </a:r>
            <a:r>
              <a:rPr lang="es-ES_tradnl" sz="1200" b="0" i="0" kern="1200" baseline="300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—están bajo el poder del pecado. </a:t>
            </a:r>
            <a:r>
              <a:rPr lang="es-ES_tradnl" sz="1200" b="1" i="0" kern="1200" baseline="30000" noProof="0" dirty="0">
                <a:solidFill>
                  <a:schemeClr val="tx1"/>
                </a:solidFill>
                <a:effectLst/>
                <a:latin typeface="+mn-lt"/>
                <a:ea typeface="+mn-ea"/>
                <a:cs typeface="+mn-cs"/>
              </a:rPr>
              <a:t>10 </a:t>
            </a:r>
            <a:r>
              <a:rPr lang="es-ES_tradnl" sz="1200" b="0" i="0" kern="1200" noProof="0" dirty="0">
                <a:solidFill>
                  <a:schemeClr val="tx1"/>
                </a:solidFill>
                <a:effectLst/>
                <a:latin typeface="+mn-lt"/>
                <a:ea typeface="+mn-ea"/>
                <a:cs typeface="+mn-cs"/>
              </a:rPr>
              <a:t>Como dicen las Escrituras:</a:t>
            </a:r>
          </a:p>
          <a:p>
            <a:r>
              <a:rPr lang="es-ES_tradnl" sz="1200" b="0" i="0" kern="1200" noProof="0" dirty="0">
                <a:solidFill>
                  <a:schemeClr val="tx1"/>
                </a:solidFill>
                <a:effectLst/>
                <a:latin typeface="+mn-lt"/>
                <a:ea typeface="+mn-ea"/>
                <a:cs typeface="+mn-cs"/>
              </a:rPr>
              <a:t>«No hay ni un solo justo,</a:t>
            </a:r>
            <a:br>
              <a:rPr lang="es-ES_tradnl" sz="1200" b="0" i="0" kern="1200" noProof="0" dirty="0">
                <a:solidFill>
                  <a:schemeClr val="tx1"/>
                </a:solidFill>
                <a:effectLst/>
                <a:latin typeface="+mn-lt"/>
                <a:ea typeface="+mn-ea"/>
                <a:cs typeface="+mn-cs"/>
              </a:rPr>
            </a:br>
            <a:r>
              <a:rPr lang="es-ES_tradnl" sz="1200" b="0" i="0" kern="1200" noProof="0" dirty="0">
                <a:solidFill>
                  <a:schemeClr val="tx1"/>
                </a:solidFill>
                <a:effectLst/>
                <a:latin typeface="+mn-lt"/>
                <a:ea typeface="+mn-ea"/>
                <a:cs typeface="+mn-cs"/>
              </a:rPr>
              <a:t>    ni siquiera uno.</a:t>
            </a:r>
            <a:br>
              <a:rPr lang="es-ES_tradnl" sz="1200" b="0" i="0" kern="1200" noProof="0" dirty="0">
                <a:solidFill>
                  <a:schemeClr val="tx1"/>
                </a:solidFill>
                <a:effectLst/>
                <a:latin typeface="+mn-lt"/>
                <a:ea typeface="+mn-ea"/>
                <a:cs typeface="+mn-cs"/>
              </a:rPr>
            </a:br>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Nadie es realmente sabio,</a:t>
            </a:r>
            <a:br>
              <a:rPr lang="es-ES_tradnl" sz="1200" b="0" i="0" kern="1200" noProof="0" dirty="0">
                <a:solidFill>
                  <a:schemeClr val="tx1"/>
                </a:solidFill>
                <a:effectLst/>
                <a:latin typeface="+mn-lt"/>
                <a:ea typeface="+mn-ea"/>
                <a:cs typeface="+mn-cs"/>
              </a:rPr>
            </a:br>
            <a:r>
              <a:rPr lang="es-ES_tradnl" sz="1200" b="0" i="0" kern="1200" noProof="0" dirty="0">
                <a:solidFill>
                  <a:schemeClr val="tx1"/>
                </a:solidFill>
                <a:effectLst/>
                <a:latin typeface="+mn-lt"/>
                <a:ea typeface="+mn-ea"/>
                <a:cs typeface="+mn-cs"/>
              </a:rPr>
              <a:t>    nadie busca a Dios.</a:t>
            </a:r>
            <a:br>
              <a:rPr lang="es-ES_tradnl" sz="1200" b="0" i="0" kern="1200" noProof="0" dirty="0">
                <a:solidFill>
                  <a:schemeClr val="tx1"/>
                </a:solidFill>
                <a:effectLst/>
                <a:latin typeface="+mn-lt"/>
                <a:ea typeface="+mn-ea"/>
                <a:cs typeface="+mn-cs"/>
              </a:rPr>
            </a:br>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Todos se desviaron,</a:t>
            </a:r>
            <a:br>
              <a:rPr lang="es-ES_tradnl" sz="1200" b="0" i="0" kern="1200" noProof="0" dirty="0">
                <a:solidFill>
                  <a:schemeClr val="tx1"/>
                </a:solidFill>
                <a:effectLst/>
                <a:latin typeface="+mn-lt"/>
                <a:ea typeface="+mn-ea"/>
                <a:cs typeface="+mn-cs"/>
              </a:rPr>
            </a:br>
            <a:r>
              <a:rPr lang="es-ES_tradnl" sz="1200" b="0" i="0" kern="1200" noProof="0" dirty="0">
                <a:solidFill>
                  <a:schemeClr val="tx1"/>
                </a:solidFill>
                <a:effectLst/>
                <a:latin typeface="+mn-lt"/>
                <a:ea typeface="+mn-ea"/>
                <a:cs typeface="+mn-cs"/>
              </a:rPr>
              <a:t>    todos se volvieron inútiles.</a:t>
            </a:r>
            <a:br>
              <a:rPr lang="es-ES_tradnl" sz="1200" b="0" i="0" kern="1200" noProof="0" dirty="0">
                <a:solidFill>
                  <a:schemeClr val="tx1"/>
                </a:solidFill>
                <a:effectLst/>
                <a:latin typeface="+mn-lt"/>
                <a:ea typeface="+mn-ea"/>
                <a:cs typeface="+mn-cs"/>
              </a:rPr>
            </a:br>
            <a:r>
              <a:rPr lang="es-ES_tradnl" sz="1200" b="0" i="0" kern="1200" noProof="0" dirty="0">
                <a:solidFill>
                  <a:schemeClr val="tx1"/>
                </a:solidFill>
                <a:effectLst/>
                <a:latin typeface="+mn-lt"/>
                <a:ea typeface="+mn-ea"/>
                <a:cs typeface="+mn-cs"/>
              </a:rPr>
              <a:t>No hay ni uno que haga lo bueno,</a:t>
            </a:r>
            <a:br>
              <a:rPr lang="es-ES_tradnl" sz="1200" b="0" i="0" kern="1200" noProof="0" dirty="0">
                <a:solidFill>
                  <a:schemeClr val="tx1"/>
                </a:solidFill>
                <a:effectLst/>
                <a:latin typeface="+mn-lt"/>
                <a:ea typeface="+mn-ea"/>
                <a:cs typeface="+mn-cs"/>
              </a:rPr>
            </a:br>
            <a:r>
              <a:rPr lang="es-ES_tradnl" sz="1200" b="0" i="0" kern="1200" noProof="0" dirty="0">
                <a:solidFill>
                  <a:schemeClr val="tx1"/>
                </a:solidFill>
                <a:effectLst/>
                <a:latin typeface="+mn-lt"/>
                <a:ea typeface="+mn-ea"/>
                <a:cs typeface="+mn-cs"/>
              </a:rPr>
              <a:t>    ni uno solo»</a:t>
            </a:r>
            <a:r>
              <a:rPr lang="es-ES_tradnl" sz="1200" b="0" i="0" kern="1200" baseline="30000" noProof="0" dirty="0">
                <a:solidFill>
                  <a:schemeClr val="tx1"/>
                </a:solidFill>
                <a:effectLst/>
                <a:latin typeface="+mn-lt"/>
                <a:ea typeface="+mn-ea"/>
                <a:cs typeface="+mn-cs"/>
              </a:rPr>
              <a:t>[</a:t>
            </a:r>
            <a:r>
              <a:rPr lang="es-ES_tradnl" sz="1200" b="0" i="0" kern="1200" baseline="30000" noProof="0" dirty="0">
                <a:solidFill>
                  <a:schemeClr val="tx1"/>
                </a:solidFill>
                <a:effectLst/>
                <a:latin typeface="+mn-lt"/>
                <a:ea typeface="+mn-ea"/>
                <a:cs typeface="+mn-cs"/>
                <a:hlinkClick r:id="rId4" tooltip="See footnote b"/>
              </a:rPr>
              <a:t>b</a:t>
            </a:r>
            <a:r>
              <a:rPr lang="es-ES_tradnl" sz="1200" b="0" i="0" kern="1200" baseline="300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a:t>
            </a:r>
            <a:br>
              <a:rPr lang="es-ES_tradnl" sz="1200" b="0" i="0" kern="1200" noProof="0" dirty="0">
                <a:solidFill>
                  <a:schemeClr val="tx1"/>
                </a:solidFill>
                <a:effectLst/>
                <a:latin typeface="+mn-lt"/>
                <a:ea typeface="+mn-ea"/>
                <a:cs typeface="+mn-cs"/>
              </a:rPr>
            </a:b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«Lo que hablan es repugnante, como el mal olor de una tumba abierta.</a:t>
            </a:r>
            <a:br>
              <a:rPr lang="es-ES_tradnl" sz="1200" b="0" i="0" kern="1200" noProof="0" dirty="0">
                <a:solidFill>
                  <a:schemeClr val="tx1"/>
                </a:solidFill>
                <a:effectLst/>
                <a:latin typeface="+mn-lt"/>
                <a:ea typeface="+mn-ea"/>
                <a:cs typeface="+mn-cs"/>
              </a:rPr>
            </a:br>
            <a:r>
              <a:rPr lang="es-ES_tradnl" sz="1200" b="0" i="0" kern="1200" noProof="0" dirty="0">
                <a:solidFill>
                  <a:schemeClr val="tx1"/>
                </a:solidFill>
                <a:effectLst/>
                <a:latin typeface="+mn-lt"/>
                <a:ea typeface="+mn-ea"/>
                <a:cs typeface="+mn-cs"/>
              </a:rPr>
              <a:t>    Su lengua está llena de mentiras».</a:t>
            </a:r>
            <a:br>
              <a:rPr lang="es-ES_tradnl" sz="1200" b="0" i="0" kern="1200" noProof="0" dirty="0">
                <a:solidFill>
                  <a:schemeClr val="tx1"/>
                </a:solidFill>
                <a:effectLst/>
                <a:latin typeface="+mn-lt"/>
                <a:ea typeface="+mn-ea"/>
                <a:cs typeface="+mn-cs"/>
              </a:rPr>
            </a:br>
            <a:r>
              <a:rPr lang="es-ES_tradnl" sz="1200" b="0" i="0" kern="1200" noProof="0" dirty="0">
                <a:solidFill>
                  <a:schemeClr val="tx1"/>
                </a:solidFill>
                <a:effectLst/>
                <a:latin typeface="+mn-lt"/>
                <a:ea typeface="+mn-ea"/>
                <a:cs typeface="+mn-cs"/>
              </a:rPr>
              <a:t>«Veneno de serpientes gotea de sus labios»</a:t>
            </a:r>
            <a:r>
              <a:rPr lang="es-ES_tradnl" sz="1200" b="0" i="0" kern="1200" baseline="30000" noProof="0" dirty="0">
                <a:solidFill>
                  <a:schemeClr val="tx1"/>
                </a:solidFill>
                <a:effectLst/>
                <a:latin typeface="+mn-lt"/>
                <a:ea typeface="+mn-ea"/>
                <a:cs typeface="+mn-cs"/>
              </a:rPr>
              <a:t>[</a:t>
            </a:r>
            <a:r>
              <a:rPr lang="es-ES_tradnl" sz="1200" b="0" i="0" kern="1200" baseline="30000" noProof="0" dirty="0">
                <a:solidFill>
                  <a:schemeClr val="tx1"/>
                </a:solidFill>
                <a:effectLst/>
                <a:latin typeface="+mn-lt"/>
                <a:ea typeface="+mn-ea"/>
                <a:cs typeface="+mn-cs"/>
                <a:hlinkClick r:id="rId5" tooltip="See footnote c"/>
              </a:rPr>
              <a:t>c</a:t>
            </a:r>
            <a:r>
              <a:rPr lang="es-ES_tradnl" sz="1200" b="0" i="0" kern="1200" baseline="300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a:t>
            </a:r>
            <a:br>
              <a:rPr lang="es-ES_tradnl" sz="1200" b="0" i="0" kern="1200" noProof="0" dirty="0">
                <a:solidFill>
                  <a:schemeClr val="tx1"/>
                </a:solidFill>
                <a:effectLst/>
                <a:latin typeface="+mn-lt"/>
                <a:ea typeface="+mn-ea"/>
                <a:cs typeface="+mn-cs"/>
              </a:rPr>
            </a:b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    «Su boca está llena de maldición y amargura»</a:t>
            </a:r>
            <a:r>
              <a:rPr lang="es-ES_tradnl" sz="1200" b="0" i="0" kern="1200" baseline="30000" noProof="0" dirty="0">
                <a:solidFill>
                  <a:schemeClr val="tx1"/>
                </a:solidFill>
                <a:effectLst/>
                <a:latin typeface="+mn-lt"/>
                <a:ea typeface="+mn-ea"/>
                <a:cs typeface="+mn-cs"/>
              </a:rPr>
              <a:t>[</a:t>
            </a:r>
            <a:r>
              <a:rPr lang="es-ES_tradnl" sz="1200" b="0" i="0" kern="1200" baseline="30000" noProof="0" dirty="0">
                <a:solidFill>
                  <a:schemeClr val="tx1"/>
                </a:solidFill>
                <a:effectLst/>
                <a:latin typeface="+mn-lt"/>
                <a:ea typeface="+mn-ea"/>
                <a:cs typeface="+mn-cs"/>
                <a:hlinkClick r:id="rId6" tooltip="See footnote d"/>
              </a:rPr>
              <a:t>d</a:t>
            </a:r>
            <a:r>
              <a:rPr lang="es-ES_tradnl" sz="1200" b="0" i="0" kern="1200" baseline="300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a:t>
            </a:r>
            <a:br>
              <a:rPr lang="es-ES_tradnl" sz="1200" b="0" i="0" kern="1200" noProof="0" dirty="0">
                <a:solidFill>
                  <a:schemeClr val="tx1"/>
                </a:solidFill>
                <a:effectLst/>
                <a:latin typeface="+mn-lt"/>
                <a:ea typeface="+mn-ea"/>
                <a:cs typeface="+mn-cs"/>
              </a:rPr>
            </a:br>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«Se apresuran a matar.</a:t>
            </a:r>
            <a:br>
              <a:rPr lang="es-ES_tradnl" sz="1200" b="0" i="0" kern="1200" noProof="0" dirty="0">
                <a:solidFill>
                  <a:schemeClr val="tx1"/>
                </a:solidFill>
                <a:effectLst/>
                <a:latin typeface="+mn-lt"/>
                <a:ea typeface="+mn-ea"/>
                <a:cs typeface="+mn-cs"/>
              </a:rPr>
            </a:br>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    Siempre hay destrucción y sufrimiento en sus caminos.</a:t>
            </a:r>
            <a:br>
              <a:rPr lang="es-ES_tradnl" sz="1200" b="0" i="0" kern="1200" noProof="0" dirty="0">
                <a:solidFill>
                  <a:schemeClr val="tx1"/>
                </a:solidFill>
                <a:effectLst/>
                <a:latin typeface="+mn-lt"/>
                <a:ea typeface="+mn-ea"/>
                <a:cs typeface="+mn-cs"/>
              </a:rPr>
            </a:br>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No saben dónde encontrar paz»</a:t>
            </a:r>
            <a:r>
              <a:rPr lang="es-ES_tradnl" sz="1200" b="0" i="0" kern="1200" baseline="30000" noProof="0" dirty="0">
                <a:solidFill>
                  <a:schemeClr val="tx1"/>
                </a:solidFill>
                <a:effectLst/>
                <a:latin typeface="+mn-lt"/>
                <a:ea typeface="+mn-ea"/>
                <a:cs typeface="+mn-cs"/>
              </a:rPr>
              <a:t>[</a:t>
            </a:r>
            <a:r>
              <a:rPr lang="es-ES_tradnl" sz="1200" b="0" i="0" kern="1200" baseline="30000" noProof="0" dirty="0">
                <a:solidFill>
                  <a:schemeClr val="tx1"/>
                </a:solidFill>
                <a:effectLst/>
                <a:latin typeface="+mn-lt"/>
                <a:ea typeface="+mn-ea"/>
                <a:cs typeface="+mn-cs"/>
                <a:hlinkClick r:id="rId7" tooltip="See footnote e"/>
              </a:rPr>
              <a:t>e</a:t>
            </a:r>
            <a:r>
              <a:rPr lang="es-ES_tradnl" sz="1200" b="0" i="0" kern="1200" baseline="300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a:t>
            </a:r>
            <a:br>
              <a:rPr lang="es-ES_tradnl" sz="1200" b="0" i="0" kern="1200" noProof="0" dirty="0">
                <a:solidFill>
                  <a:schemeClr val="tx1"/>
                </a:solidFill>
                <a:effectLst/>
                <a:latin typeface="+mn-lt"/>
                <a:ea typeface="+mn-ea"/>
                <a:cs typeface="+mn-cs"/>
              </a:rPr>
            </a:br>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    «No tienen temor de Dios en absoluto»</a:t>
            </a:r>
            <a:r>
              <a:rPr lang="es-ES_tradnl" sz="1200" b="0" i="0" kern="1200" baseline="30000" noProof="0" dirty="0">
                <a:solidFill>
                  <a:schemeClr val="tx1"/>
                </a:solidFill>
                <a:effectLst/>
                <a:latin typeface="+mn-lt"/>
                <a:ea typeface="+mn-ea"/>
                <a:cs typeface="+mn-cs"/>
              </a:rPr>
              <a:t>[</a:t>
            </a:r>
            <a:r>
              <a:rPr lang="es-ES_tradnl" sz="1200" b="0" i="0" kern="1200" baseline="30000" noProof="0" dirty="0">
                <a:solidFill>
                  <a:schemeClr val="tx1"/>
                </a:solidFill>
                <a:effectLst/>
                <a:latin typeface="+mn-lt"/>
                <a:ea typeface="+mn-ea"/>
                <a:cs typeface="+mn-cs"/>
                <a:hlinkClick r:id="rId8" tooltip="See footnote f"/>
              </a:rPr>
              <a:t>f</a:t>
            </a:r>
            <a:r>
              <a:rPr lang="es-ES_tradnl" sz="1200" b="0" i="0" kern="1200" baseline="30000" noProof="0" dirty="0">
                <a:solidFill>
                  <a:schemeClr val="tx1"/>
                </a:solidFill>
                <a:effectLst/>
                <a:latin typeface="+mn-lt"/>
                <a:ea typeface="+mn-ea"/>
                <a:cs typeface="+mn-cs"/>
              </a:rPr>
              <a:t>]</a:t>
            </a:r>
            <a:r>
              <a:rPr lang="es-ES_tradnl" sz="1200" b="0" i="0" kern="1200" noProof="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Reacciones al pecado </a:t>
            </a:r>
            <a:r>
              <a:rPr lang="es-ES_tradnl" b="0" noProof="0" dirty="0">
                <a:solidFill>
                  <a:srgbClr val="141413"/>
                </a:solidFill>
                <a:effectLst/>
                <a:highlight>
                  <a:srgbClr val="00FFFF"/>
                </a:highlight>
                <a:latin typeface="Helvetica" pitchFamily="2" charset="0"/>
              </a:rPr>
              <a:t>• pg. 34,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analizarán sus reacciones a los pecados enumerados en Romanos 1:21–32 y considerarán si su respuesta al pecado coincide con la respuesta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sz="1200" b="1" kern="1200" noProof="0" dirty="0">
                <a:solidFill>
                  <a:schemeClr val="tx1"/>
                </a:solidFill>
                <a:effectLst/>
                <a:latin typeface="+mn-lt"/>
                <a:ea typeface="+mn-ea"/>
                <a:cs typeface="+mn-cs"/>
              </a:rPr>
              <a:t>Romanos 3:19,20</a:t>
            </a:r>
            <a:endParaRPr lang="es-ES_tradnl" sz="1200" kern="1200" noProof="0" dirty="0">
              <a:solidFill>
                <a:schemeClr val="tx1"/>
              </a:solidFill>
              <a:effectLst/>
              <a:latin typeface="+mn-lt"/>
              <a:ea typeface="+mn-ea"/>
              <a:cs typeface="+mn-cs"/>
            </a:endParaRPr>
          </a:p>
          <a:p>
            <a:endParaRPr lang="es-ES_tradnl" b="1" noProof="0" dirty="0">
              <a:effectLst/>
            </a:endParaRPr>
          </a:p>
          <a:p>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Pero sabemos que todo lo que la ley dice, lo dice a los que están bajo la ley, para que toda boca se cierre y todo el mundo quede bajo el juicio de Dios;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ya que por las obras de la ley ningún ser humano será justificado delante de él; porque por medio de la ley es el conocimiento del pecado.</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effectLst/>
            </a:endParaRPr>
          </a:p>
          <a:p>
            <a:r>
              <a:rPr lang="es-ES_tradnl" sz="1200" kern="1200" noProof="0" dirty="0">
                <a:solidFill>
                  <a:schemeClr val="tx1"/>
                </a:solidFill>
                <a:effectLst/>
                <a:latin typeface="+mn-lt"/>
                <a:ea typeface="+mn-ea"/>
                <a:cs typeface="+mn-cs"/>
              </a:rPr>
              <a:t>Solemos cometer uno de dos errores al considerar nuestro pecado. Primero, le restamos importancia. Nos negamos a admitir nuestra culpa y necesidad de salvación. Segundo, sentimos nuestra culpa tan intensamente que perdemos la esperanza. Nos convencemos de que estamos fuera del alcance del amor de Dios. Quienes tendemos a restar importancia a nuestro pecado, recordemos la santidad de Dios y las justas exigencias de su ley. Quienes luchamos con la condenación, que Dios nos recuerde Su fidelidad y la gracia inmerecida.</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50207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n-US" sz="1200" kern="1200" dirty="0">
                <a:solidFill>
                  <a:schemeClr val="tx1"/>
                </a:solidFill>
                <a:effectLst/>
                <a:latin typeface="+mn-lt"/>
                <a:ea typeface="+mn-ea"/>
                <a:cs typeface="+mn-cs"/>
              </a:rPr>
              <a:t>Romanos 1:18–32; 3:1–20</a:t>
            </a:r>
          </a:p>
          <a:p>
            <a:endParaRPr lang="es-ES_tradnl" sz="2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noProof="0" dirty="0">
                <a:solidFill>
                  <a:schemeClr val="tx1"/>
                </a:solidFill>
                <a:effectLst/>
                <a:latin typeface="+mn-lt"/>
                <a:ea typeface="+mn-ea"/>
                <a:cs typeface="+mn-cs"/>
              </a:rPr>
              <a:t>Los alumnos reconocerán que nadie es justo aparte de Dios.</a:t>
            </a:r>
          </a:p>
          <a:p>
            <a:pPr marL="685800" lvl="1" indent="-228600">
              <a:buFont typeface="+mj-lt"/>
              <a:buAutoNum type="arabicPeriod"/>
            </a:pPr>
            <a:r>
              <a:rPr lang="es-ES_tradnl" sz="1200" kern="1200" noProof="0" dirty="0">
                <a:solidFill>
                  <a:schemeClr val="tx1"/>
                </a:solidFill>
                <a:effectLst/>
                <a:latin typeface="+mn-lt"/>
                <a:ea typeface="+mn-ea"/>
                <a:cs typeface="+mn-cs"/>
              </a:rPr>
              <a:t>Los alumnos considerarán el peso del pecado y la profundidad de la gracia de Dios.</a:t>
            </a:r>
          </a:p>
          <a:p>
            <a:pPr marL="685800" lvl="1" indent="-228600">
              <a:buFont typeface="+mj-lt"/>
              <a:buAutoNum type="arabicPeriod"/>
            </a:pPr>
            <a:r>
              <a:rPr lang="es-ES_tradnl" sz="1200" kern="1200" noProof="0" dirty="0">
                <a:solidFill>
                  <a:schemeClr val="tx1"/>
                </a:solidFill>
                <a:effectLst/>
                <a:latin typeface="+mn-lt"/>
                <a:ea typeface="+mn-ea"/>
                <a:cs typeface="+mn-cs"/>
              </a:rPr>
              <a:t>Los alumnos darán gracias a Dios por Su fidelidad y justicia.</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1:18–23</a:t>
            </a:r>
          </a:p>
          <a:p>
            <a:endParaRPr lang="es-ES_tradnl" b="1" noProof="0" dirty="0">
              <a:effectLst/>
            </a:endParaRPr>
          </a:p>
          <a:p>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Porque la ira de Dios se revela desde el cielo contra toda impiedad e injusticia de los hombres que detienen con injusticia la verdad;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porque lo que de Dios se conoce les es manifiesto, pues Dios se lo manifestó.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Porque las cosas invisibles de él, su eterno poder y deidad, se hacen claramente visibles desde la creación del mundo, siendo entendidas por medio de las cosas hechas, de modo que no tienen excusa. </a:t>
            </a:r>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Pues habiendo conocido a Dios, no le glorificaron como a Dios, ni le dieron gracias, sino que se envanecieron en sus razonamientos, y su necio corazón fue entenebrecido. </a:t>
            </a:r>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Profesando ser sabios, se hicieron necios,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y cambiaron la gloria del Dios incorruptible en semejanza de imagen de hombre corruptible, de aves, de cuadrúpedos y de reptiles.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b="1" kern="1200" noProof="0" dirty="0">
                <a:solidFill>
                  <a:schemeClr val="tx1"/>
                </a:solidFill>
                <a:effectLst/>
                <a:latin typeface="+mn-lt"/>
                <a:ea typeface="+mn-ea"/>
                <a:cs typeface="+mn-cs"/>
              </a:rPr>
              <a:t>Romanos 1:24–32</a:t>
            </a:r>
            <a:endParaRPr lang="es-ES_tradnl" sz="1200" kern="1200" noProof="0" dirty="0">
              <a:solidFill>
                <a:schemeClr val="tx1"/>
              </a:solidFill>
              <a:effectLst/>
              <a:latin typeface="+mn-lt"/>
              <a:ea typeface="+mn-ea"/>
              <a:cs typeface="+mn-cs"/>
            </a:endParaRPr>
          </a:p>
          <a:p>
            <a:endParaRPr lang="es-ES_tradnl" b="1" noProof="0" dirty="0">
              <a:effectLst/>
            </a:endParaRPr>
          </a:p>
          <a:p>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Por lo cual también Dios los entregó a la inmundicia, en las concupiscencias de sus corazones, de modo que deshonraron entre sí sus propios cuerpos, </a:t>
            </a:r>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ya que cambiaron la verdad de Dios por la mentira, honrando y dando culto a las criaturas antes que al Creador, el cual es bendito por los siglos. Amén.</a:t>
            </a:r>
          </a:p>
          <a:p>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Por esto Dios los entregó a pasiones vergonzosas; pues aun sus mujeres cambiaron el uso natural por el que es contra naturaleza, </a:t>
            </a:r>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y de igual modo también los hombres, dejando el uso natural de la mujer, se encendieron en su lascivia unos con otros, cometiendo hechos vergonzosos hombres con hombres, y recibiendo en sí mismos la retribución debida a su extravío.</a:t>
            </a:r>
          </a:p>
          <a:p>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Y como ellos no aprobaron tener en cuenta a Dios, Dios los entregó a una mente reprobada, para hacer cosas que no convienen; </a:t>
            </a:r>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estando atestados de toda injusticia, fornicación, perversidad, avaricia, maldad; llenos de envidia, homicidios, contiendas, engaños y malignidades;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murmuradores, detractores, aborrecedores de Dios, injuriosos, soberbios, altivos, inventores de males, desobedientes a los padres, </a:t>
            </a:r>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necios, desleales, sin afecto natural, implacables, sin misericordia; </a:t>
            </a:r>
            <a:r>
              <a:rPr lang="es-ES_tradnl" sz="1200" b="1" i="0" kern="1200" baseline="30000" noProof="0" dirty="0">
                <a:solidFill>
                  <a:schemeClr val="tx1"/>
                </a:solidFill>
                <a:effectLst/>
                <a:latin typeface="+mn-lt"/>
                <a:ea typeface="+mn-ea"/>
                <a:cs typeface="+mn-cs"/>
              </a:rPr>
              <a:t>32 </a:t>
            </a:r>
            <a:r>
              <a:rPr lang="es-ES_tradnl" sz="1200" b="0" i="0" kern="1200" noProof="0" dirty="0">
                <a:solidFill>
                  <a:schemeClr val="tx1"/>
                </a:solidFill>
                <a:effectLst/>
                <a:latin typeface="+mn-lt"/>
                <a:ea typeface="+mn-ea"/>
                <a:cs typeface="+mn-cs"/>
              </a:rPr>
              <a:t>quienes habiendo entendido el juicio de Dios, que los que practican tales cosas son dignos de muerte, no solo las hacen, sino que también se complacen con los que las practican.</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BD39F-BFA5-C0D2-7C35-3AFC33D84B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0D8238-D272-6BD2-76FD-64E2D3F629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60CE41-3584-B6BC-13C0-DD28B64C1C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0" i="0" kern="1200" noProof="1">
                <a:solidFill>
                  <a:schemeClr val="tx1"/>
                </a:solidFill>
                <a:effectLst/>
                <a:highlight>
                  <a:srgbClr val="00FFFF"/>
                </a:highlight>
                <a:latin typeface="Corbel" panose="020B0503020204020204" pitchFamily="34" charset="0"/>
                <a:ea typeface="+mn-ea"/>
                <a:cs typeface="+mn-cs"/>
              </a:rPr>
              <a:t>Descargue gratis el video de la Lección 7, que habla de la carta a los Romanos, en </a:t>
            </a:r>
            <a:r>
              <a:rPr lang="es-ES_tradnl" sz="1200" b="1" i="1" kern="1200" noProof="1">
                <a:solidFill>
                  <a:schemeClr val="tx1"/>
                </a:solidFill>
                <a:effectLst/>
                <a:highlight>
                  <a:srgbClr val="00FFFF"/>
                </a:highlight>
                <a:latin typeface="Corbel" panose="020B0503020204020204" pitchFamily="34" charset="0"/>
                <a:ea typeface="+mn-ea"/>
                <a:cs typeface="+mn-cs"/>
              </a:rPr>
              <a:t>VidaNueva.com/Adulto</a:t>
            </a:r>
            <a:r>
              <a:rPr lang="es-ES_tradnl" sz="1200" b="0" i="0" kern="1200" noProof="1">
                <a:solidFill>
                  <a:schemeClr val="tx1"/>
                </a:solidFill>
                <a:effectLst/>
                <a:highlight>
                  <a:srgbClr val="00FFFF"/>
                </a:highlight>
                <a:latin typeface="Corbel" panose="020B0503020204020204" pitchFamily="34" charset="0"/>
                <a:ea typeface="+mn-ea"/>
                <a:cs typeface="+mn-cs"/>
              </a:rPr>
              <a:t>, </a:t>
            </a:r>
            <a:r>
              <a:rPr lang="es-ES_tradnl" b="0" i="0" noProof="1">
                <a:effectLst/>
                <a:highlight>
                  <a:srgbClr val="00FFFF"/>
                </a:highlight>
                <a:latin typeface="Corbel" panose="020B0503020204020204" pitchFamily="34" charset="0"/>
              </a:rPr>
              <a:t>y colóquelo en esta diapositiva.</a:t>
            </a:r>
            <a:endParaRPr lang="es-ES_tradnl" b="0" i="0" noProof="1">
              <a:highlight>
                <a:srgbClr val="00FFFF"/>
              </a:highlight>
              <a:latin typeface="Corbel" panose="020B0503020204020204" pitchFamily="34" charset="0"/>
            </a:endParaRPr>
          </a:p>
        </p:txBody>
      </p:sp>
      <p:sp>
        <p:nvSpPr>
          <p:cNvPr id="4" name="Slide Number Placeholder 3">
            <a:extLst>
              <a:ext uri="{FF2B5EF4-FFF2-40B4-BE49-F238E27FC236}">
                <a16:creationId xmlns:a16="http://schemas.microsoft.com/office/drawing/2014/main" id="{03E062E8-D32E-6550-82C8-5B2CCF09FD44}"/>
              </a:ext>
            </a:extLst>
          </p:cNvPr>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218988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Resistiendo la tentación sexual</a:t>
            </a:r>
            <a:r>
              <a:rPr lang="es-ES_tradnl" b="0" noProof="0" dirty="0">
                <a:solidFill>
                  <a:srgbClr val="141413"/>
                </a:solidFill>
                <a:effectLst/>
                <a:highlight>
                  <a:srgbClr val="00FFFF"/>
                </a:highlight>
                <a:latin typeface="Helvetica" pitchFamily="2" charset="0"/>
              </a:rPr>
              <a:t>• pg. 32,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revisarán un extracto del documento de posición oficial de las Asambleas de Dios acerca del «Homosexualidad, matrimonio e identidad sexual», y considerarán cómo interactuar con personas que experimentan atracción hacia personas del mismo sexo.</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b="1" kern="1200" noProof="0" dirty="0">
                <a:solidFill>
                  <a:schemeClr val="tx1"/>
                </a:solidFill>
                <a:effectLst/>
                <a:highlight>
                  <a:srgbClr val="FFFF00"/>
                </a:highlight>
                <a:latin typeface="+mn-lt"/>
                <a:ea typeface="+mn-ea"/>
                <a:cs typeface="+mn-cs"/>
              </a:rPr>
              <a:t>Romanos 3:1-4</a:t>
            </a:r>
            <a:endParaRPr lang="es-ES_tradnl" sz="1200" kern="1200" noProof="0" dirty="0">
              <a:solidFill>
                <a:schemeClr val="tx1"/>
              </a:solidFill>
              <a:effectLst/>
              <a:highlight>
                <a:srgbClr val="FFFF00"/>
              </a:highlight>
              <a:latin typeface="+mn-lt"/>
              <a:ea typeface="+mn-ea"/>
              <a:cs typeface="+mn-cs"/>
            </a:endParaRPr>
          </a:p>
          <a:p>
            <a:endParaRPr lang="es-ES_tradnl" b="1" noProof="0" dirty="0">
              <a:solidFill>
                <a:srgbClr val="FF0000"/>
              </a:solidFill>
              <a:effectLst/>
              <a:highlight>
                <a:srgbClr val="FFFF00"/>
              </a:highlight>
            </a:endParaRPr>
          </a:p>
          <a:p>
            <a:r>
              <a:rPr lang="es-ES_tradnl" sz="1200" b="0" i="0" kern="1200" noProof="0" dirty="0">
                <a:solidFill>
                  <a:schemeClr val="tx1"/>
                </a:solidFill>
                <a:effectLst/>
                <a:highlight>
                  <a:srgbClr val="FFFF00"/>
                </a:highlight>
                <a:latin typeface="+mn-lt"/>
                <a:ea typeface="+mn-ea"/>
                <a:cs typeface="+mn-cs"/>
              </a:rPr>
              <a:t>¿Qué ventaja tiene, pues, el judío? ¿o de qué aprovecha la circuncisión? </a:t>
            </a:r>
            <a:r>
              <a:rPr lang="es-ES_tradnl" sz="1200" b="1" i="0" kern="1200" baseline="30000" noProof="0" dirty="0">
                <a:solidFill>
                  <a:schemeClr val="tx1"/>
                </a:solidFill>
                <a:effectLst/>
                <a:highlight>
                  <a:srgbClr val="FFFF00"/>
                </a:highlight>
                <a:latin typeface="+mn-lt"/>
                <a:ea typeface="+mn-ea"/>
                <a:cs typeface="+mn-cs"/>
              </a:rPr>
              <a:t>2 </a:t>
            </a:r>
            <a:r>
              <a:rPr lang="es-ES_tradnl" sz="1200" b="0" i="0" kern="1200" noProof="0" dirty="0">
                <a:solidFill>
                  <a:schemeClr val="tx1"/>
                </a:solidFill>
                <a:effectLst/>
                <a:highlight>
                  <a:srgbClr val="FFFF00"/>
                </a:highlight>
                <a:latin typeface="+mn-lt"/>
                <a:ea typeface="+mn-ea"/>
                <a:cs typeface="+mn-cs"/>
              </a:rPr>
              <a:t>Mucho, en todas maneras. Primero, ciertamente, que les ha sido confiada la palabra de Dios. </a:t>
            </a:r>
            <a:r>
              <a:rPr lang="es-ES_tradnl" sz="1200" b="1" i="0" kern="1200" baseline="30000" noProof="0" dirty="0">
                <a:solidFill>
                  <a:schemeClr val="tx1"/>
                </a:solidFill>
                <a:effectLst/>
                <a:highlight>
                  <a:srgbClr val="FFFF00"/>
                </a:highlight>
                <a:latin typeface="+mn-lt"/>
                <a:ea typeface="+mn-ea"/>
                <a:cs typeface="+mn-cs"/>
              </a:rPr>
              <a:t>3 </a:t>
            </a:r>
            <a:r>
              <a:rPr lang="es-ES_tradnl" sz="1200" b="0" i="0" kern="1200" noProof="0" dirty="0">
                <a:solidFill>
                  <a:schemeClr val="tx1"/>
                </a:solidFill>
                <a:effectLst/>
                <a:highlight>
                  <a:srgbClr val="FFFF00"/>
                </a:highlight>
                <a:latin typeface="+mn-lt"/>
                <a:ea typeface="+mn-ea"/>
                <a:cs typeface="+mn-cs"/>
              </a:rPr>
              <a:t>¿Pues qué, si algunos de ellos han sido incrédulos? ¿Su incredulidad habrá hecho nula la fidelidad de Dios? </a:t>
            </a:r>
            <a:r>
              <a:rPr lang="es-ES_tradnl" sz="1200" b="1" i="0" kern="1200" baseline="30000" noProof="0" dirty="0">
                <a:solidFill>
                  <a:schemeClr val="tx1"/>
                </a:solidFill>
                <a:effectLst/>
                <a:highlight>
                  <a:srgbClr val="FFFF00"/>
                </a:highlight>
                <a:latin typeface="+mn-lt"/>
                <a:ea typeface="+mn-ea"/>
                <a:cs typeface="+mn-cs"/>
              </a:rPr>
              <a:t>4 </a:t>
            </a:r>
            <a:r>
              <a:rPr lang="es-ES_tradnl" sz="1200" b="0" i="0" kern="1200" noProof="0" dirty="0">
                <a:solidFill>
                  <a:schemeClr val="tx1"/>
                </a:solidFill>
                <a:effectLst/>
                <a:highlight>
                  <a:srgbClr val="FFFF00"/>
                </a:highlight>
                <a:latin typeface="+mn-lt"/>
                <a:ea typeface="+mn-ea"/>
                <a:cs typeface="+mn-cs"/>
              </a:rPr>
              <a:t>De ninguna manera; antes bien sea Dios veraz, y todo hombre mentiroso; como está escrito: Para que seas justificado en tus palabras, y venzas cuando fueres juzgado.</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4CF204C6-F554-7869-4B42-874E1ED1D2EA}"/>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83454D"/>
          </a:solidFill>
        </p:spPr>
        <p:txBody>
          <a:bodyPr/>
          <a:lstStyle/>
          <a:p>
            <a:endParaRPr lang="en-US"/>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sp>
        <p:nvSpPr>
          <p:cNvPr id="29" name="TextBox 7">
            <a:extLst>
              <a:ext uri="{FF2B5EF4-FFF2-40B4-BE49-F238E27FC236}">
                <a16:creationId xmlns:a16="http://schemas.microsoft.com/office/drawing/2014/main" id="{6A1C884D-2AD7-44F9-2BEF-3C43F4733792}"/>
              </a:ext>
            </a:extLst>
          </p:cNvPr>
          <p:cNvSpPr txBox="1"/>
          <p:nvPr userDrawn="1"/>
        </p:nvSpPr>
        <p:spPr>
          <a:xfrm>
            <a:off x="7621986" y="6174033"/>
            <a:ext cx="9067800" cy="2908489"/>
          </a:xfrm>
          <a:prstGeom prst="rect">
            <a:avLst/>
          </a:prstGeom>
        </p:spPr>
        <p:txBody>
          <a:bodyPr wrap="square" lIns="0" tIns="0" rIns="0" bIns="0" rtlCol="0" anchor="t">
            <a:spAutoFit/>
          </a:bodyPr>
          <a:lstStyle/>
          <a:p>
            <a:pPr>
              <a:spcAft>
                <a:spcPts val="600"/>
              </a:spcAft>
            </a:pPr>
            <a:r>
              <a:rPr lang="es-ES_tradnl" sz="2300" b="0" i="1" kern="1200" noProof="0" dirty="0">
                <a:solidFill>
                  <a:schemeClr val="tx1"/>
                </a:solidFill>
                <a:effectLst/>
                <a:latin typeface="+mn-lt"/>
                <a:ea typeface="+mn-ea"/>
                <a:cs typeface="+mn-cs"/>
              </a:rPr>
              <a:t>Los creyentes compartían todo lo que tenían. Vendían sus pertenencias y entregaban el dinero a los pobres. Se ocupaban de los demás. Los creyentes hacían todo esto con alegría y alabando a Dios. Y cada día, más personas creían en Jesús.</a:t>
            </a:r>
          </a:p>
          <a:p>
            <a:r>
              <a:rPr lang="es-ES_tradnl" sz="2300" b="0" i="1" kern="1200" noProof="0" dirty="0">
                <a:solidFill>
                  <a:schemeClr val="tx1"/>
                </a:solidFill>
                <a:effectLst/>
                <a:latin typeface="+mn-lt"/>
                <a:ea typeface="+mn-ea"/>
                <a:cs typeface="+mn-cs"/>
              </a:rPr>
              <a:t>Somos parte de la Iglesia que Jesús fundó con solo 120 hombres y mujeres. Los primeros creyentes nos dieron un ejemplo que debemos seguir. Podemos compartir con otros cristianos, orar con ellos, comer juntos y adorar a Dios como una familia.</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21250" y="6362700"/>
            <a:ext cx="5406665" cy="2667000"/>
            <a:chOff x="1157812" y="6283944"/>
            <a:chExt cx="5603348" cy="2667000"/>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283944"/>
              <a:ext cx="5458540" cy="1468544"/>
            </a:xfrm>
            <a:prstGeom prst="rect">
              <a:avLst/>
            </a:prstGeom>
          </p:spPr>
          <p:txBody>
            <a:bodyPr wrap="square" lIns="0" tIns="0" rIns="0" bIns="0" rtlCol="0" anchor="t">
              <a:spAutoFit/>
            </a:bodyPr>
            <a:lstStyle/>
            <a:p>
              <a:pPr>
                <a:lnSpc>
                  <a:spcPts val="5880"/>
                </a:lnSpc>
              </a:pPr>
              <a:r>
                <a:rPr lang="en-US" sz="49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CARTA DE PABLO A LOS</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8123986"/>
              <a:ext cx="5603348" cy="826958"/>
            </a:xfrm>
            <a:prstGeom prst="rect">
              <a:avLst/>
            </a:prstGeom>
          </p:spPr>
          <p:txBody>
            <a:bodyPr wrap="square" lIns="0" tIns="0" rIns="0" bIns="0" rtlCol="0" anchor="t">
              <a:spAutoFit/>
            </a:bodyPr>
            <a:lstStyle/>
            <a:p>
              <a:pPr>
                <a:lnSpc>
                  <a:spcPts val="5880"/>
                </a:lnSpc>
              </a:pPr>
              <a:r>
                <a:rPr lang="en-US" sz="88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ROMANOS</a:t>
              </a:r>
            </a:p>
          </p:txBody>
        </p:sp>
      </p:grpSp>
      <p:sp>
        <p:nvSpPr>
          <p:cNvPr id="4" name="TextBox 8">
            <a:extLst>
              <a:ext uri="{FF2B5EF4-FFF2-40B4-BE49-F238E27FC236}">
                <a16:creationId xmlns:a16="http://schemas.microsoft.com/office/drawing/2014/main" id="{634E6A37-32AB-412A-965C-447BF8DC5DA3}"/>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2, SEPTIEMBRE 2026 A FEBRERO 2027</a:t>
            </a:r>
          </a:p>
        </p:txBody>
      </p:sp>
      <p:pic>
        <p:nvPicPr>
          <p:cNvPr id="7" name="Picture 6">
            <a:extLst>
              <a:ext uri="{FF2B5EF4-FFF2-40B4-BE49-F238E27FC236}">
                <a16:creationId xmlns:a16="http://schemas.microsoft.com/office/drawing/2014/main" id="{BC781615-D416-438C-715C-B06767F14852}"/>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504FD8D6-53D8-8DDC-A83C-D2A2F7E1C360}"/>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Romanos 3:11</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a:t>CLICK TO ADD PHOTO</a:t>
            </a:r>
          </a:p>
        </p:txBody>
      </p:sp>
      <p:pic>
        <p:nvPicPr>
          <p:cNvPr id="3" name="Picture 2" descr="Hand with a gavel">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24" r="1712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RAZONES PARA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EL JUICIO DE DIOS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635" t="5" r="25573"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LA FIDELIDAD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Y LA JUSTICIA DE DIOS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57626" t="43188" r="-1" b="-49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DEPRAVACIÓN Y PECAMINOSIDAD HUMANA</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66A8DE-6E2F-B975-71B1-81EC31EE64D3}"/>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a:p>
        </p:txBody>
      </p:sp>
      <p:sp>
        <p:nvSpPr>
          <p:cNvPr id="2" name="TextBox 1">
            <a:extLst>
              <a:ext uri="{FF2B5EF4-FFF2-40B4-BE49-F238E27FC236}">
                <a16:creationId xmlns:a16="http://schemas.microsoft.com/office/drawing/2014/main" id="{7F5F1AE9-D85C-3D0B-31B4-985E068B147C}"/>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9" name="TextBox 8">
            <a:extLst>
              <a:ext uri="{FF2B5EF4-FFF2-40B4-BE49-F238E27FC236}">
                <a16:creationId xmlns:a16="http://schemas.microsoft.com/office/drawing/2014/main" id="{72672D8A-9340-DE7C-062D-1E84240F8754}"/>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30E450B4-743D-F980-0B6D-73F2C9FE0C1C}"/>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8153400" y="2253309"/>
            <a:ext cx="10134601"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8896350" y="4641661"/>
            <a:ext cx="9406967" cy="45719"/>
          </a:xfrm>
          <a:prstGeom prst="rect">
            <a:avLst/>
          </a:prstGeom>
          <a:solidFill>
            <a:srgbClr val="83454D"/>
          </a:solidFill>
        </p:spPr>
        <p:txBody>
          <a:bodyPr/>
          <a:lstStyle/>
          <a:p>
            <a:endParaRPr lang="en-US"/>
          </a:p>
        </p:txBody>
      </p:sp>
      <p:sp>
        <p:nvSpPr>
          <p:cNvPr id="2" name="TextBox 1">
            <a:extLst>
              <a:ext uri="{FF2B5EF4-FFF2-40B4-BE49-F238E27FC236}">
                <a16:creationId xmlns:a16="http://schemas.microsoft.com/office/drawing/2014/main" id="{8B582606-BD8E-B2B6-37AC-1B579043782E}"/>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0" name="TextBox 9">
            <a:extLst>
              <a:ext uri="{FF2B5EF4-FFF2-40B4-BE49-F238E27FC236}">
                <a16:creationId xmlns:a16="http://schemas.microsoft.com/office/drawing/2014/main" id="{47DED583-ED2E-0AE6-77A3-DFE285CDA4BA}"/>
              </a:ext>
            </a:extLst>
          </p:cNvPr>
          <p:cNvSpPr txBox="1"/>
          <p:nvPr userDrawn="1"/>
        </p:nvSpPr>
        <p:spPr>
          <a:xfrm>
            <a:off x="8839200" y="5111661"/>
            <a:ext cx="830580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7" name="TextBox 5">
            <a:extLst>
              <a:ext uri="{FF2B5EF4-FFF2-40B4-BE49-F238E27FC236}">
                <a16:creationId xmlns:a16="http://schemas.microsoft.com/office/drawing/2014/main" id="{2781D9D4-3776-E0B7-28BE-04EABBB92DA1}"/>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8" name="AutoShape 7">
            <a:extLst>
              <a:ext uri="{FF2B5EF4-FFF2-40B4-BE49-F238E27FC236}">
                <a16:creationId xmlns:a16="http://schemas.microsoft.com/office/drawing/2014/main" id="{9862BA27-6B1A-E58F-29BC-6B3323D183FF}"/>
              </a:ext>
            </a:extLst>
          </p:cNvPr>
          <p:cNvSpPr/>
          <p:nvPr userDrawn="1"/>
        </p:nvSpPr>
        <p:spPr>
          <a:xfrm>
            <a:off x="9687128" y="5994972"/>
            <a:ext cx="8600872" cy="62928"/>
          </a:xfrm>
          <a:prstGeom prst="rect">
            <a:avLst/>
          </a:prstGeom>
          <a:solidFill>
            <a:srgbClr val="83454D"/>
          </a:solidFill>
          <a:ln>
            <a:noFill/>
          </a:ln>
        </p:spPr>
        <p:txBody>
          <a:bodyPr/>
          <a:lstStyle/>
          <a:p>
            <a:endParaRPr lang="en-US"/>
          </a:p>
        </p:txBody>
      </p:sp>
      <p:sp>
        <p:nvSpPr>
          <p:cNvPr id="9" name="AutoShape 4">
            <a:extLst>
              <a:ext uri="{FF2B5EF4-FFF2-40B4-BE49-F238E27FC236}">
                <a16:creationId xmlns:a16="http://schemas.microsoft.com/office/drawing/2014/main" id="{94689E72-800C-A22B-0C1A-0BE6C6F138E5}"/>
              </a:ext>
            </a:extLst>
          </p:cNvPr>
          <p:cNvSpPr/>
          <p:nvPr userDrawn="1"/>
        </p:nvSpPr>
        <p:spPr>
          <a:xfrm>
            <a:off x="8001000" y="1181100"/>
            <a:ext cx="10287000" cy="1899077"/>
          </a:xfrm>
          <a:prstGeom prst="rect">
            <a:avLst/>
          </a:prstGeom>
          <a:solidFill>
            <a:srgbClr val="83454D"/>
          </a:solidFill>
        </p:spPr>
        <p:txBody>
          <a:bodyPr/>
          <a:lstStyle/>
          <a:p>
            <a:endParaRPr lang="en-US" dirty="0"/>
          </a:p>
        </p:txBody>
      </p:sp>
      <p:sp>
        <p:nvSpPr>
          <p:cNvPr id="11" name="TextBox 10">
            <a:extLst>
              <a:ext uri="{FF2B5EF4-FFF2-40B4-BE49-F238E27FC236}">
                <a16:creationId xmlns:a16="http://schemas.microsoft.com/office/drawing/2014/main" id="{30611C5A-57D3-66F3-708F-E9FDB9777B3B}"/>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4" name="Picture 13">
            <a:extLst>
              <a:ext uri="{FF2B5EF4-FFF2-40B4-BE49-F238E27FC236}">
                <a16:creationId xmlns:a16="http://schemas.microsoft.com/office/drawing/2014/main" id="{A342279D-F12B-76CD-9157-2B31A3EB7C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686800" cy="10239512"/>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3810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7—NUESTRA NECESIDAD DE SALVACIÓN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58505"/>
            <a:ext cx="87630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podemos reconciliar el juicio de Dios con su misericordia y gracia?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¿Alguna vez han pasado por algo que los haya hecho dudar de la fidelidad de Dios? De ser así, ¿qué los ayudó a mantenerse firmes en su fe?</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4295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3:5–8 (</a:t>
            </a:r>
            <a:r>
              <a:rPr lang="en-US" sz="3200" cap="small" spc="169" dirty="0" err="1">
                <a:solidFill>
                  <a:srgbClr val="FFFFFF"/>
                </a:solidFill>
                <a:latin typeface="Franklin Gothic Medium" panose="020B0603020102020204" pitchFamily="34" charset="0"/>
              </a:rPr>
              <a:t>ntv</a:t>
            </a:r>
            <a:r>
              <a:rPr lang="en-US" sz="3200" spc="169" dirty="0">
                <a:solidFill>
                  <a:srgbClr val="FFFFFF"/>
                </a:solidFill>
                <a:latin typeface="Franklin Gothic Medium" panose="020B0603020102020204" pitchFamily="34" charset="0"/>
              </a:rPr>
              <a:t>)</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70104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JUSTICIA DE DIOS</a:t>
            </a:r>
          </a:p>
        </p:txBody>
      </p:sp>
      <p:sp>
        <p:nvSpPr>
          <p:cNvPr id="2" name="TextBox 5">
            <a:extLst>
              <a:ext uri="{FF2B5EF4-FFF2-40B4-BE49-F238E27FC236}">
                <a16:creationId xmlns:a16="http://schemas.microsoft.com/office/drawing/2014/main" id="{4D6D2AD7-A1BC-C104-3C61-8FBCC55EF800}"/>
              </a:ext>
            </a:extLst>
          </p:cNvPr>
          <p:cNvSpPr txBox="1"/>
          <p:nvPr/>
        </p:nvSpPr>
        <p:spPr>
          <a:xfrm>
            <a:off x="9414305" y="59406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3:1–4</a:t>
            </a:r>
          </a:p>
        </p:txBody>
      </p:sp>
      <p:sp>
        <p:nvSpPr>
          <p:cNvPr id="3" name="TextBox 6">
            <a:extLst>
              <a:ext uri="{FF2B5EF4-FFF2-40B4-BE49-F238E27FC236}">
                <a16:creationId xmlns:a16="http://schemas.microsoft.com/office/drawing/2014/main" id="{B120C5A2-C23C-8DB4-CA47-0175AA471D45}"/>
              </a:ext>
            </a:extLst>
          </p:cNvPr>
          <p:cNvSpPr txBox="1"/>
          <p:nvPr/>
        </p:nvSpPr>
        <p:spPr>
          <a:xfrm>
            <a:off x="9414305" y="5492886"/>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ES FIEL</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92202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podría Pablo reformular estas preguntas y responderlas en una cultura que no asume que Dios juzgará al mundo con justicia?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¿Alguna vez se ha sentido tentado a pensar que el pecado no importa debido a la abundante gracia de Dios? ¿Cómo abordó esa idea errónea?</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3:9–18 (</a:t>
            </a:r>
            <a:r>
              <a:rPr lang="en-US" sz="3200" cap="small" spc="169" dirty="0" err="1">
                <a:solidFill>
                  <a:srgbClr val="FFFFFF"/>
                </a:solidFill>
                <a:latin typeface="Franklin Gothic Medium" panose="020B0603020102020204" pitchFamily="34" charset="0"/>
              </a:rPr>
              <a:t>ntv</a:t>
            </a:r>
            <a:r>
              <a:rPr lang="en-US" sz="3200" spc="169" dirty="0">
                <a:solidFill>
                  <a:srgbClr val="FFFFFF"/>
                </a:solidFill>
                <a:latin typeface="Franklin Gothic Medium" panose="020B0603020102020204" pitchFamily="34" charset="0"/>
              </a:rPr>
              <a:t>) </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 HAY JUSTO</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¿Creen que quienes llevan mucho tiempo siendo cristianos tienen alguna ventaja sobre los demás en cuanto al pecado? ¿Qué creen que diría Pablo?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¿En qué aspectos son algunos pecados peores que otros? ¿En qué se parecen todos los pecados?</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3:19, 20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MUNDO ENTERO ES CULPABLE</a:t>
            </a:r>
          </a:p>
        </p:txBody>
      </p:sp>
      <p:sp>
        <p:nvSpPr>
          <p:cNvPr id="2" name="TextBox 5">
            <a:extLst>
              <a:ext uri="{FF2B5EF4-FFF2-40B4-BE49-F238E27FC236}">
                <a16:creationId xmlns:a16="http://schemas.microsoft.com/office/drawing/2014/main" id="{A55B76B3-C93E-9F9A-BC1D-90FC57413ED6}"/>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3:9–18 (</a:t>
            </a:r>
            <a:r>
              <a:rPr lang="en-US" sz="3200" cap="small" spc="169" dirty="0" err="1">
                <a:solidFill>
                  <a:srgbClr val="FFFFFF"/>
                </a:solidFill>
                <a:latin typeface="Franklin Gothic Medium" panose="020B0603020102020204" pitchFamily="34" charset="0"/>
              </a:rPr>
              <a:t>ntv</a:t>
            </a:r>
            <a:r>
              <a:rPr lang="en-US" sz="3200" spc="169" dirty="0">
                <a:solidFill>
                  <a:srgbClr val="FFFFFF"/>
                </a:solidFill>
                <a:latin typeface="Franklin Gothic Medium" panose="020B0603020102020204" pitchFamily="34" charset="0"/>
              </a:rPr>
              <a:t>) </a:t>
            </a:r>
          </a:p>
        </p:txBody>
      </p:sp>
      <p:sp>
        <p:nvSpPr>
          <p:cNvPr id="3" name="TextBox 6">
            <a:extLst>
              <a:ext uri="{FF2B5EF4-FFF2-40B4-BE49-F238E27FC236}">
                <a16:creationId xmlns:a16="http://schemas.microsoft.com/office/drawing/2014/main" id="{FC260455-0649-EFE2-9E55-6E9A5A944690}"/>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 HAY JUSTO</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610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necesitamos entender las malas noticias para apreciar las buenas noticias?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excusas ponemos a veces para nuestro pecado? ¿Cómo dejamos de poner excusas para recibir el perdón y celebrar la gracia de Dios?</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295400" y="3467100"/>
            <a:ext cx="73914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Pide a Dios que tu conciencia sea debidamente sensible al pecado.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Intencionalmente incluye la confesión de tus pecados y el arrepentimiento en tu oración diaria esta semana.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Comparte las buenas nuevas o invita a alguien a la iglesia.</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14031" y="64389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Dios salva y justifica a quienes ponen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su fe en Jesús.</a:t>
            </a:r>
          </a:p>
        </p:txBody>
      </p:sp>
      <p:sp>
        <p:nvSpPr>
          <p:cNvPr id="3" name="TextBox 2">
            <a:extLst>
              <a:ext uri="{FF2B5EF4-FFF2-40B4-BE49-F238E27FC236}">
                <a16:creationId xmlns:a16="http://schemas.microsoft.com/office/drawing/2014/main" id="{0F76A27E-B194-9A4C-902F-1B6661D4C273}"/>
              </a:ext>
            </a:extLst>
          </p:cNvPr>
          <p:cNvSpPr txBox="1"/>
          <p:nvPr/>
        </p:nvSpPr>
        <p:spPr>
          <a:xfrm>
            <a:off x="9722498" y="3695700"/>
            <a:ext cx="8032102"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a:t>
            </a:r>
            <a:r>
              <a:rPr lang="en-US" sz="6000" dirty="0">
                <a:solidFill>
                  <a:schemeClr val="bg1">
                    <a:lumMod val="95000"/>
                  </a:schemeClr>
                </a:solidFill>
                <a:latin typeface="Franklin Gothic Medium" panose="020B0603020102020204" pitchFamily="34" charset="0"/>
              </a:rPr>
              <a:t>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DIOS SALVA, JUSTIFICA Y RECONCILIA</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AA06B0C0-36DA-3BE9-BE5A-6A03367EDCEB}"/>
              </a:ext>
            </a:extLst>
          </p:cNvPr>
          <p:cNvSpPr txBox="1"/>
          <p:nvPr/>
        </p:nvSpPr>
        <p:spPr>
          <a:xfrm>
            <a:off x="9702445" y="5829300"/>
            <a:ext cx="7213955" cy="553998"/>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El mundo entero es culpable ante Dios.</a:t>
            </a:r>
          </a:p>
        </p:txBody>
      </p:sp>
      <p:sp>
        <p:nvSpPr>
          <p:cNvPr id="5" name="TextBox 4">
            <a:extLst>
              <a:ext uri="{FF2B5EF4-FFF2-40B4-BE49-F238E27FC236}">
                <a16:creationId xmlns:a16="http://schemas.microsoft.com/office/drawing/2014/main" id="{29934E23-D800-892E-A271-4410C9601C7F}"/>
              </a:ext>
            </a:extLst>
          </p:cNvPr>
          <p:cNvSpPr txBox="1"/>
          <p:nvPr/>
        </p:nvSpPr>
        <p:spPr>
          <a:xfrm>
            <a:off x="9722499" y="3238500"/>
            <a:ext cx="5822302" cy="2277547"/>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7</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NUESTRA NECESIDAD DE SALVACIÓN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951084"/>
            <a:ext cx="8077200" cy="1630126"/>
          </a:xfrm>
          <a:prstGeom prst="rect">
            <a:avLst/>
          </a:prstGeom>
        </p:spPr>
        <p:txBody>
          <a:bodyPr wrap="square" lIns="0" tIns="0" rIns="0" bIns="0" rtlCol="0" anchor="ctr">
            <a:spAutoFit/>
          </a:bodyPr>
          <a:lstStyle/>
          <a:p>
            <a:pPr>
              <a:lnSpc>
                <a:spcPts val="6599"/>
              </a:lnSpc>
            </a:pPr>
            <a:r>
              <a:rPr lang="es-ES_tradnl" sz="4400" noProof="0" dirty="0">
                <a:solidFill>
                  <a:schemeClr val="bg1"/>
                </a:solidFill>
                <a:latin typeface="Corbel" panose="020B0503020204020204" pitchFamily="34" charset="0"/>
              </a:rPr>
              <a:t>No hay quien entienda, </a:t>
            </a:r>
            <a:br>
              <a:rPr lang="es-ES_tradnl" sz="4400" noProof="0" dirty="0">
                <a:solidFill>
                  <a:schemeClr val="bg1"/>
                </a:solidFill>
                <a:latin typeface="Corbel" panose="020B0503020204020204" pitchFamily="34" charset="0"/>
              </a:rPr>
            </a:br>
            <a:r>
              <a:rPr lang="es-ES_tradnl" sz="4400" noProof="0" dirty="0">
                <a:solidFill>
                  <a:schemeClr val="bg1"/>
                </a:solidFill>
                <a:latin typeface="Corbel" panose="020B0503020204020204" pitchFamily="34" charset="0"/>
              </a:rPr>
              <a:t>no hay quien busque a Dios.</a:t>
            </a:r>
            <a:endParaRPr lang="es-ES_tradnl" sz="4400" noProof="0" dirty="0">
              <a:solidFill>
                <a:srgbClr val="FFFFFF"/>
              </a:solidFill>
              <a:latin typeface="Corbel" panose="020B0503020204020204" pitchFamily="34" charset="0"/>
            </a:endParaRP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SIN EXCUSASA</a:t>
            </a:r>
          </a:p>
          <a:p>
            <a:pPr>
              <a:lnSpc>
                <a:spcPts val="3840"/>
              </a:lnSpc>
            </a:pPr>
            <a:r>
              <a:rPr lang="en-US" sz="3200" spc="160" dirty="0">
                <a:solidFill>
                  <a:srgbClr val="FFFFFF"/>
                </a:solidFill>
                <a:latin typeface="Franklin Gothic Medium" panose="020B0603020102020204" pitchFamily="34" charset="0"/>
              </a:rPr>
              <a:t>Romanos 1:18–23</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9220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es la «revelación natural»? ¿Qué podemos aprender sobre Dios de esta manera?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los seres humanos se sienten atraídos a adorar ídolos y otros sustitutos del único Dios verdadero?</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1;24–32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ESPIRAL DEL PECADO</a:t>
            </a:r>
          </a:p>
        </p:txBody>
      </p:sp>
      <p:sp>
        <p:nvSpPr>
          <p:cNvPr id="2" name="TextBox 6">
            <a:extLst>
              <a:ext uri="{FF2B5EF4-FFF2-40B4-BE49-F238E27FC236}">
                <a16:creationId xmlns:a16="http://schemas.microsoft.com/office/drawing/2014/main" id="{3EF0DF92-5066-5924-7F2A-937924849D45}"/>
              </a:ext>
            </a:extLst>
          </p:cNvPr>
          <p:cNvSpPr txBox="1"/>
          <p:nvPr/>
        </p:nvSpPr>
        <p:spPr>
          <a:xfrm>
            <a:off x="9414304" y="5297703"/>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SIN EXCUSASA</a:t>
            </a:r>
          </a:p>
          <a:p>
            <a:pPr>
              <a:lnSpc>
                <a:spcPts val="3840"/>
              </a:lnSpc>
            </a:pPr>
            <a:r>
              <a:rPr lang="en-US" sz="3200" spc="160" dirty="0">
                <a:solidFill>
                  <a:srgbClr val="FFFFFF"/>
                </a:solidFill>
                <a:latin typeface="Franklin Gothic Medium" panose="020B0603020102020204" pitchFamily="34" charset="0"/>
              </a:rPr>
              <a:t>Romanos 1:18–23</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A5F9B-90E1-C2A8-F95A-AAB0E75D4F6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893B9D1-18C6-7CA7-6FB1-F84F3B52C3CE}"/>
              </a:ext>
            </a:extLst>
          </p:cNvPr>
          <p:cNvSpPr txBox="1"/>
          <p:nvPr/>
        </p:nvSpPr>
        <p:spPr>
          <a:xfrm>
            <a:off x="32657" y="27214"/>
            <a:ext cx="3128549" cy="584775"/>
          </a:xfrm>
          <a:prstGeom prst="rect">
            <a:avLst/>
          </a:prstGeom>
          <a:noFill/>
        </p:spPr>
        <p:txBody>
          <a:bodyPr wrap="none" rtlCol="0">
            <a:spAutoFit/>
          </a:bodyPr>
          <a:lstStyle/>
          <a:p>
            <a:r>
              <a:rPr lang="en-US" sz="3200">
                <a:solidFill>
                  <a:schemeClr val="bg1"/>
                </a:solidFill>
              </a:rPr>
              <a:t>Click to add video</a:t>
            </a:r>
          </a:p>
        </p:txBody>
      </p:sp>
    </p:spTree>
    <p:extLst>
      <p:ext uri="{BB962C8B-B14F-4D97-AF65-F5344CB8AC3E}">
        <p14:creationId xmlns:p14="http://schemas.microsoft.com/office/powerpoint/2010/main" val="1790023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algunos pecados que nuestra cultura (o incluso la iglesia) pasa por alto?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¿Cree que la mayoría de los no cristianos comprenden su necesidad de salvación? Explique su respuesta.</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3:1–4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ES FIEL</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11630</TotalTime>
  <Words>1866</Words>
  <Application>Microsoft Macintosh PowerPoint</Application>
  <PresentationFormat>Custom</PresentationFormat>
  <Paragraphs>107</Paragraphs>
  <Slides>19</Slides>
  <Notes>19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19</vt:i4>
      </vt:variant>
    </vt:vector>
  </HeadingPairs>
  <TitlesOfParts>
    <vt:vector size="28" baseType="lpstr">
      <vt:lpstr>system-ui</vt:lpstr>
      <vt:lpstr>Arial</vt:lpstr>
      <vt:lpstr>Calibri</vt:lpstr>
      <vt:lpstr>Corbel</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6</cp:revision>
  <dcterms:created xsi:type="dcterms:W3CDTF">2025-03-27T13:22:57Z</dcterms:created>
  <dcterms:modified xsi:type="dcterms:W3CDTF">2026-08-05T15:17:39Z</dcterms:modified>
  <dc:identifier>DAEvRMTdTXk</dc:identifier>
</cp:coreProperties>
</file>