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1"/>
  </p:notesMasterIdLst>
  <p:handoutMasterIdLst>
    <p:handoutMasterId r:id="rId22"/>
  </p:handoutMasterIdLst>
  <p:sldIdLst>
    <p:sldId id="264" r:id="rId3"/>
    <p:sldId id="282" r:id="rId4"/>
    <p:sldId id="266" r:id="rId5"/>
    <p:sldId id="267" r:id="rId6"/>
    <p:sldId id="276" r:id="rId7"/>
    <p:sldId id="268" r:id="rId8"/>
    <p:sldId id="277" r:id="rId9"/>
    <p:sldId id="269" r:id="rId10"/>
    <p:sldId id="278" r:id="rId11"/>
    <p:sldId id="270" r:id="rId12"/>
    <p:sldId id="279" r:id="rId13"/>
    <p:sldId id="271" r:id="rId14"/>
    <p:sldId id="280" r:id="rId15"/>
    <p:sldId id="272" r:id="rId16"/>
    <p:sldId id="289" r:id="rId17"/>
    <p:sldId id="273" r:id="rId18"/>
    <p:sldId id="284" r:id="rId19"/>
    <p:sldId id="283" r:id="rId20"/>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83454D"/>
    <a:srgbClr val="8B3A2E"/>
    <a:srgbClr val="006E97"/>
    <a:srgbClr val="1C2327"/>
    <a:srgbClr val="B97B44"/>
    <a:srgbClr val="000000"/>
    <a:srgbClr val="D6A951"/>
    <a:srgbClr val="EC9C55"/>
    <a:srgbClr val="FFFAEC"/>
    <a:srgbClr val="6945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89A0813-73DC-1146-9B29-EF709A0ACD75}" v="4" dt="2026-08-04T16:18:15.28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774" autoAdjust="0"/>
    <p:restoredTop sz="64658" autoAdjust="0"/>
  </p:normalViewPr>
  <p:slideViewPr>
    <p:cSldViewPr>
      <p:cViewPr varScale="1">
        <p:scale>
          <a:sx n="53" d="100"/>
          <a:sy n="53" d="100"/>
        </p:scale>
        <p:origin x="2200" y="176"/>
      </p:cViewPr>
      <p:guideLst>
        <p:guide orient="horz" pos="2160"/>
        <p:guide pos="2880"/>
      </p:guideLst>
    </p:cSldViewPr>
  </p:slideViewPr>
  <p:outlineViewPr>
    <p:cViewPr>
      <p:scale>
        <a:sx n="33" d="100"/>
        <a:sy n="33" d="100"/>
      </p:scale>
      <p:origin x="0" y="0"/>
    </p:cViewPr>
  </p:outlineViewPr>
  <p:notesTextViewPr>
    <p:cViewPr>
      <p:scale>
        <a:sx n="114" d="100"/>
        <a:sy n="114" d="100"/>
      </p:scale>
      <p:origin x="0" y="0"/>
    </p:cViewPr>
  </p:notesTextViewPr>
  <p:sorterViewPr>
    <p:cViewPr>
      <p:scale>
        <a:sx n="80" d="100"/>
        <a:sy n="80" d="100"/>
      </p:scale>
      <p:origin x="0" y="0"/>
    </p:cViewPr>
  </p:sorterViewPr>
  <p:notesViewPr>
    <p:cSldViewPr>
      <p:cViewPr varScale="1">
        <p:scale>
          <a:sx n="95" d="100"/>
          <a:sy n="95" d="100"/>
        </p:scale>
        <p:origin x="3912"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handoutMaster" Target="handoutMasters/handout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rancibia, Janet" userId="7af9f458-d76d-4a32-8e0e-3ba54004c9ab" providerId="ADAL" clId="{61BEEF6B-B22F-5463-8E2A-7E001B17CFDA}"/>
    <pc:docChg chg="undo custSel modSld modMainMaster">
      <pc:chgData name="Arancibia, Janet" userId="7af9f458-d76d-4a32-8e0e-3ba54004c9ab" providerId="ADAL" clId="{61BEEF6B-B22F-5463-8E2A-7E001B17CFDA}" dt="2026-08-04T16:20:25.336" v="251" actId="14100"/>
      <pc:docMkLst>
        <pc:docMk/>
      </pc:docMkLst>
      <pc:sldChg chg="modNotesTx">
        <pc:chgData name="Arancibia, Janet" userId="7af9f458-d76d-4a32-8e0e-3ba54004c9ab" providerId="ADAL" clId="{61BEEF6B-B22F-5463-8E2A-7E001B17CFDA}" dt="2026-08-04T16:05:50.433" v="7" actId="20577"/>
        <pc:sldMkLst>
          <pc:docMk/>
          <pc:sldMk cId="336364739" sldId="264"/>
        </pc:sldMkLst>
      </pc:sldChg>
      <pc:sldChg chg="modSp mod">
        <pc:chgData name="Arancibia, Janet" userId="7af9f458-d76d-4a32-8e0e-3ba54004c9ab" providerId="ADAL" clId="{61BEEF6B-B22F-5463-8E2A-7E001B17CFDA}" dt="2026-08-04T16:07:43.323" v="13" actId="20577"/>
        <pc:sldMkLst>
          <pc:docMk/>
          <pc:sldMk cId="2940124673" sldId="267"/>
        </pc:sldMkLst>
        <pc:spChg chg="mod">
          <ac:chgData name="Arancibia, Janet" userId="7af9f458-d76d-4a32-8e0e-3ba54004c9ab" providerId="ADAL" clId="{61BEEF6B-B22F-5463-8E2A-7E001B17CFDA}" dt="2026-08-04T16:07:43.323" v="13" actId="20577"/>
          <ac:spMkLst>
            <pc:docMk/>
            <pc:sldMk cId="2940124673" sldId="267"/>
            <ac:spMk id="5" creationId="{FB67BC36-FF11-8150-B054-E3F014E098FD}"/>
          </ac:spMkLst>
        </pc:spChg>
      </pc:sldChg>
      <pc:sldChg chg="modSp mod">
        <pc:chgData name="Arancibia, Janet" userId="7af9f458-d76d-4a32-8e0e-3ba54004c9ab" providerId="ADAL" clId="{61BEEF6B-B22F-5463-8E2A-7E001B17CFDA}" dt="2026-08-04T16:08:42.196" v="15" actId="20577"/>
        <pc:sldMkLst>
          <pc:docMk/>
          <pc:sldMk cId="3734570181" sldId="268"/>
        </pc:sldMkLst>
        <pc:spChg chg="mod">
          <ac:chgData name="Arancibia, Janet" userId="7af9f458-d76d-4a32-8e0e-3ba54004c9ab" providerId="ADAL" clId="{61BEEF6B-B22F-5463-8E2A-7E001B17CFDA}" dt="2026-08-04T16:08:42.196" v="15" actId="20577"/>
          <ac:spMkLst>
            <pc:docMk/>
            <pc:sldMk cId="3734570181" sldId="268"/>
            <ac:spMk id="2" creationId="{E8B33FCC-1BE9-9481-5B28-73CAA96C5F18}"/>
          </ac:spMkLst>
        </pc:spChg>
      </pc:sldChg>
      <pc:sldChg chg="modNotesTx">
        <pc:chgData name="Arancibia, Janet" userId="7af9f458-d76d-4a32-8e0e-3ba54004c9ab" providerId="ADAL" clId="{61BEEF6B-B22F-5463-8E2A-7E001B17CFDA}" dt="2026-08-04T16:18:39.530" v="245" actId="790"/>
        <pc:sldMkLst>
          <pc:docMk/>
          <pc:sldMk cId="4159353120" sldId="273"/>
        </pc:sldMkLst>
      </pc:sldChg>
      <pc:sldChg chg="modNotesTx">
        <pc:chgData name="Arancibia, Janet" userId="7af9f458-d76d-4a32-8e0e-3ba54004c9ab" providerId="ADAL" clId="{61BEEF6B-B22F-5463-8E2A-7E001B17CFDA}" dt="2026-08-04T16:09:01.858" v="16" actId="20577"/>
        <pc:sldMkLst>
          <pc:docMk/>
          <pc:sldMk cId="3031513542" sldId="277"/>
        </pc:sldMkLst>
      </pc:sldChg>
      <pc:sldChg chg="modSp mod">
        <pc:chgData name="Arancibia, Janet" userId="7af9f458-d76d-4a32-8e0e-3ba54004c9ab" providerId="ADAL" clId="{61BEEF6B-B22F-5463-8E2A-7E001B17CFDA}" dt="2026-08-04T16:13:49.329" v="242" actId="20577"/>
        <pc:sldMkLst>
          <pc:docMk/>
          <pc:sldMk cId="1853337807" sldId="278"/>
        </pc:sldMkLst>
        <pc:spChg chg="mod">
          <ac:chgData name="Arancibia, Janet" userId="7af9f458-d76d-4a32-8e0e-3ba54004c9ab" providerId="ADAL" clId="{61BEEF6B-B22F-5463-8E2A-7E001B17CFDA}" dt="2026-08-04T16:13:49.329" v="242" actId="20577"/>
          <ac:spMkLst>
            <pc:docMk/>
            <pc:sldMk cId="1853337807" sldId="278"/>
            <ac:spMk id="3" creationId="{DBFC6CAD-4787-D29C-9066-E19B93CFC3EC}"/>
          </ac:spMkLst>
        </pc:spChg>
      </pc:sldChg>
      <pc:sldChg chg="modSp mod">
        <pc:chgData name="Arancibia, Janet" userId="7af9f458-d76d-4a32-8e0e-3ba54004c9ab" providerId="ADAL" clId="{61BEEF6B-B22F-5463-8E2A-7E001B17CFDA}" dt="2026-08-04T16:04:31.215" v="5" actId="20577"/>
        <pc:sldMkLst>
          <pc:docMk/>
          <pc:sldMk cId="4294521893" sldId="282"/>
        </pc:sldMkLst>
        <pc:spChg chg="mod">
          <ac:chgData name="Arancibia, Janet" userId="7af9f458-d76d-4a32-8e0e-3ba54004c9ab" providerId="ADAL" clId="{61BEEF6B-B22F-5463-8E2A-7E001B17CFDA}" dt="2026-08-04T16:04:31.215" v="5" actId="20577"/>
          <ac:spMkLst>
            <pc:docMk/>
            <pc:sldMk cId="4294521893" sldId="282"/>
            <ac:spMk id="2" creationId="{05AE66C6-7379-A83B-4537-4D5213281F0C}"/>
          </ac:spMkLst>
        </pc:spChg>
        <pc:spChg chg="mod">
          <ac:chgData name="Arancibia, Janet" userId="7af9f458-d76d-4a32-8e0e-3ba54004c9ab" providerId="ADAL" clId="{61BEEF6B-B22F-5463-8E2A-7E001B17CFDA}" dt="2026-08-04T16:04:22.110" v="4" actId="20577"/>
          <ac:spMkLst>
            <pc:docMk/>
            <pc:sldMk cId="4294521893" sldId="282"/>
            <ac:spMk id="5" creationId="{AEE2D776-CF7C-825A-B971-14CAE4948C7E}"/>
          </ac:spMkLst>
        </pc:spChg>
      </pc:sldChg>
      <pc:sldChg chg="modSp mod">
        <pc:chgData name="Arancibia, Janet" userId="7af9f458-d76d-4a32-8e0e-3ba54004c9ab" providerId="ADAL" clId="{61BEEF6B-B22F-5463-8E2A-7E001B17CFDA}" dt="2026-08-04T16:19:39.393" v="247" actId="20577"/>
        <pc:sldMkLst>
          <pc:docMk/>
          <pc:sldMk cId="2091008181" sldId="284"/>
        </pc:sldMkLst>
        <pc:spChg chg="mod">
          <ac:chgData name="Arancibia, Janet" userId="7af9f458-d76d-4a32-8e0e-3ba54004c9ab" providerId="ADAL" clId="{61BEEF6B-B22F-5463-8E2A-7E001B17CFDA}" dt="2026-08-04T16:19:39.393" v="247" actId="20577"/>
          <ac:spMkLst>
            <pc:docMk/>
            <pc:sldMk cId="2091008181" sldId="284"/>
            <ac:spMk id="2" creationId="{CB0310C8-E13E-49A6-E8B7-87D9E7A3C0EA}"/>
          </ac:spMkLst>
        </pc:spChg>
        <pc:spChg chg="mod">
          <ac:chgData name="Arancibia, Janet" userId="7af9f458-d76d-4a32-8e0e-3ba54004c9ab" providerId="ADAL" clId="{61BEEF6B-B22F-5463-8E2A-7E001B17CFDA}" dt="2026-08-04T16:19:10.864" v="246" actId="20577"/>
          <ac:spMkLst>
            <pc:docMk/>
            <pc:sldMk cId="2091008181" sldId="284"/>
            <ac:spMk id="3" creationId="{0F76A27E-B194-9A4C-902F-1B6661D4C273}"/>
          </ac:spMkLst>
        </pc:spChg>
      </pc:sldChg>
      <pc:sldChg chg="modSp mod">
        <pc:chgData name="Arancibia, Janet" userId="7af9f458-d76d-4a32-8e0e-3ba54004c9ab" providerId="ADAL" clId="{61BEEF6B-B22F-5463-8E2A-7E001B17CFDA}" dt="2026-08-04T16:17:20.282" v="244" actId="20577"/>
        <pc:sldMkLst>
          <pc:docMk/>
          <pc:sldMk cId="58486150" sldId="289"/>
        </pc:sldMkLst>
        <pc:spChg chg="mod">
          <ac:chgData name="Arancibia, Janet" userId="7af9f458-d76d-4a32-8e0e-3ba54004c9ab" providerId="ADAL" clId="{61BEEF6B-B22F-5463-8E2A-7E001B17CFDA}" dt="2026-08-04T16:17:20.282" v="244" actId="20577"/>
          <ac:spMkLst>
            <pc:docMk/>
            <pc:sldMk cId="58486150" sldId="289"/>
            <ac:spMk id="2" creationId="{77A00FE0-84CA-CA79-4B3C-49D299CD952E}"/>
          </ac:spMkLst>
        </pc:spChg>
      </pc:sldChg>
      <pc:sldMasterChg chg="modSldLayout">
        <pc:chgData name="Arancibia, Janet" userId="7af9f458-d76d-4a32-8e0e-3ba54004c9ab" providerId="ADAL" clId="{61BEEF6B-B22F-5463-8E2A-7E001B17CFDA}" dt="2026-08-04T16:20:25.336" v="251" actId="14100"/>
        <pc:sldMasterMkLst>
          <pc:docMk/>
          <pc:sldMasterMk cId="0" sldId="2147483648"/>
        </pc:sldMasterMkLst>
        <pc:sldLayoutChg chg="addSp delSp modSp mod">
          <pc:chgData name="Arancibia, Janet" userId="7af9f458-d76d-4a32-8e0e-3ba54004c9ab" providerId="ADAL" clId="{61BEEF6B-B22F-5463-8E2A-7E001B17CFDA}" dt="2026-08-04T16:02:11.154" v="1"/>
          <pc:sldLayoutMkLst>
            <pc:docMk/>
            <pc:sldMasterMk cId="0" sldId="2147483648"/>
            <pc:sldLayoutMk cId="0" sldId="2147483655"/>
          </pc:sldLayoutMkLst>
          <pc:spChg chg="add mod">
            <ac:chgData name="Arancibia, Janet" userId="7af9f458-d76d-4a32-8e0e-3ba54004c9ab" providerId="ADAL" clId="{61BEEF6B-B22F-5463-8E2A-7E001B17CFDA}" dt="2026-08-04T16:02:11.154" v="1"/>
            <ac:spMkLst>
              <pc:docMk/>
              <pc:sldMasterMk cId="0" sldId="2147483648"/>
              <pc:sldLayoutMk cId="0" sldId="2147483655"/>
              <ac:spMk id="3" creationId="{DB268133-04FC-1C47-E35B-C765F0436E6D}"/>
            </ac:spMkLst>
          </pc:spChg>
          <pc:spChg chg="del">
            <ac:chgData name="Arancibia, Janet" userId="7af9f458-d76d-4a32-8e0e-3ba54004c9ab" providerId="ADAL" clId="{61BEEF6B-B22F-5463-8E2A-7E001B17CFDA}" dt="2026-08-04T16:02:10.139" v="0" actId="478"/>
            <ac:spMkLst>
              <pc:docMk/>
              <pc:sldMasterMk cId="0" sldId="2147483648"/>
              <pc:sldLayoutMk cId="0" sldId="2147483655"/>
              <ac:spMk id="8" creationId="{81F1047D-D968-87C6-852A-06F443D91C30}"/>
            </ac:spMkLst>
          </pc:spChg>
        </pc:sldLayoutChg>
        <pc:sldLayoutChg chg="modSp mod">
          <pc:chgData name="Arancibia, Janet" userId="7af9f458-d76d-4a32-8e0e-3ba54004c9ab" providerId="ADAL" clId="{61BEEF6B-B22F-5463-8E2A-7E001B17CFDA}" dt="2026-08-04T16:20:25.336" v="251" actId="14100"/>
          <pc:sldLayoutMkLst>
            <pc:docMk/>
            <pc:sldMasterMk cId="0" sldId="2147483648"/>
            <pc:sldLayoutMk cId="1379526535" sldId="2147483670"/>
          </pc:sldLayoutMkLst>
          <pc:spChg chg="mod">
            <ac:chgData name="Arancibia, Janet" userId="7af9f458-d76d-4a32-8e0e-3ba54004c9ab" providerId="ADAL" clId="{61BEEF6B-B22F-5463-8E2A-7E001B17CFDA}" dt="2026-08-04T16:20:13.966" v="249" actId="14100"/>
            <ac:spMkLst>
              <pc:docMk/>
              <pc:sldMasterMk cId="0" sldId="2147483648"/>
              <pc:sldLayoutMk cId="1379526535" sldId="2147483670"/>
              <ac:spMk id="12" creationId="{74E42C2B-2BA0-697A-AE3A-B654E65267F7}"/>
            </ac:spMkLst>
          </pc:spChg>
          <pc:spChg chg="mod">
            <ac:chgData name="Arancibia, Janet" userId="7af9f458-d76d-4a32-8e0e-3ba54004c9ab" providerId="ADAL" clId="{61BEEF6B-B22F-5463-8E2A-7E001B17CFDA}" dt="2026-08-04T16:20:25.336" v="251" actId="14100"/>
            <ac:spMkLst>
              <pc:docMk/>
              <pc:sldMasterMk cId="0" sldId="2147483648"/>
              <pc:sldLayoutMk cId="1379526535" sldId="2147483670"/>
              <ac:spMk id="13" creationId="{C9689BD2-A0E3-CC6B-7922-21BB1C2228C9}"/>
            </ac:spMkLst>
          </pc:spChg>
          <pc:spChg chg="mod">
            <ac:chgData name="Arancibia, Janet" userId="7af9f458-d76d-4a32-8e0e-3ba54004c9ab" providerId="ADAL" clId="{61BEEF6B-B22F-5463-8E2A-7E001B17CFDA}" dt="2026-08-04T16:20:21.647" v="250" actId="14100"/>
            <ac:spMkLst>
              <pc:docMk/>
              <pc:sldMasterMk cId="0" sldId="2147483648"/>
              <pc:sldLayoutMk cId="1379526535" sldId="2147483670"/>
              <ac:spMk id="14" creationId="{E5FB0416-7EA0-33B8-7A19-F706903AED45}"/>
            </ac:spMkLst>
          </pc:spChg>
        </pc:sldLayoutChg>
      </pc:sldMasterChg>
      <pc:sldMasterChg chg="modSldLayout">
        <pc:chgData name="Arancibia, Janet" userId="7af9f458-d76d-4a32-8e0e-3ba54004c9ab" providerId="ADAL" clId="{61BEEF6B-B22F-5463-8E2A-7E001B17CFDA}" dt="2026-08-04T16:03:10.588" v="3" actId="20577"/>
        <pc:sldMasterMkLst>
          <pc:docMk/>
          <pc:sldMasterMk cId="2113399045" sldId="2147483660"/>
        </pc:sldMasterMkLst>
        <pc:sldLayoutChg chg="modSp mod">
          <pc:chgData name="Arancibia, Janet" userId="7af9f458-d76d-4a32-8e0e-3ba54004c9ab" providerId="ADAL" clId="{61BEEF6B-B22F-5463-8E2A-7E001B17CFDA}" dt="2026-08-04T16:02:41.176" v="2" actId="20577"/>
          <pc:sldLayoutMkLst>
            <pc:docMk/>
            <pc:sldMasterMk cId="2113399045" sldId="2147483660"/>
            <pc:sldLayoutMk cId="3347925749" sldId="2147483663"/>
          </pc:sldLayoutMkLst>
          <pc:spChg chg="mod">
            <ac:chgData name="Arancibia, Janet" userId="7af9f458-d76d-4a32-8e0e-3ba54004c9ab" providerId="ADAL" clId="{61BEEF6B-B22F-5463-8E2A-7E001B17CFDA}" dt="2026-08-04T16:02:41.176" v="2" actId="20577"/>
            <ac:spMkLst>
              <pc:docMk/>
              <pc:sldMasterMk cId="2113399045" sldId="2147483660"/>
              <pc:sldLayoutMk cId="3347925749" sldId="2147483663"/>
              <ac:spMk id="2" creationId="{3E4BEF51-4958-2B9C-52BA-142C49F32432}"/>
            </ac:spMkLst>
          </pc:spChg>
        </pc:sldLayoutChg>
        <pc:sldLayoutChg chg="modSp mod">
          <pc:chgData name="Arancibia, Janet" userId="7af9f458-d76d-4a32-8e0e-3ba54004c9ab" providerId="ADAL" clId="{61BEEF6B-B22F-5463-8E2A-7E001B17CFDA}" dt="2026-08-04T16:03:10.588" v="3" actId="20577"/>
          <pc:sldLayoutMkLst>
            <pc:docMk/>
            <pc:sldMasterMk cId="2113399045" sldId="2147483660"/>
            <pc:sldLayoutMk cId="3645915490" sldId="2147483669"/>
          </pc:sldLayoutMkLst>
          <pc:spChg chg="mod">
            <ac:chgData name="Arancibia, Janet" userId="7af9f458-d76d-4a32-8e0e-3ba54004c9ab" providerId="ADAL" clId="{61BEEF6B-B22F-5463-8E2A-7E001B17CFDA}" dt="2026-08-04T16:03:10.588" v="3" actId="20577"/>
            <ac:spMkLst>
              <pc:docMk/>
              <pc:sldMasterMk cId="2113399045" sldId="2147483660"/>
              <pc:sldLayoutMk cId="3645915490" sldId="2147483669"/>
              <ac:spMk id="5" creationId="{A6EAD622-361E-E05A-7C09-F7BE95C7625C}"/>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8/5/26</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8/5/26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b="1" noProof="0" dirty="0">
                <a:effectLst/>
              </a:rPr>
              <a:t>INTRODUCCIÓN AL ESTUDIO </a:t>
            </a:r>
            <a:endParaRPr lang="es-ES_tradnl" sz="1200" kern="1200" noProof="0" dirty="0">
              <a:solidFill>
                <a:schemeClr val="tx1"/>
              </a:solidFill>
              <a:effectLst/>
              <a:latin typeface="+mn-lt"/>
              <a:ea typeface="+mn-ea"/>
              <a:cs typeface="+mn-cs"/>
            </a:endParaRPr>
          </a:p>
          <a:p>
            <a:r>
              <a:rPr lang="es-ES_tradnl" sz="1200" kern="1200" noProof="0" dirty="0">
                <a:solidFill>
                  <a:schemeClr val="tx1"/>
                </a:solidFill>
                <a:effectLst/>
                <a:latin typeface="+mn-lt"/>
                <a:ea typeface="+mn-ea"/>
                <a:cs typeface="+mn-cs"/>
              </a:rPr>
              <a:t>Los abuelos suelen aprovechar cualquier oportunidad para contar historias sobre sus nietos. Les encanta subir fotos o videos a sus teléfonos y describir los comentarios graciosos o los últimos logros de sus nietos. El orgullo de un abuelo no tiene límites.</a:t>
            </a:r>
          </a:p>
          <a:p>
            <a:endParaRPr lang="es-ES_tradnl" sz="1200" kern="1200" noProof="0" dirty="0">
              <a:solidFill>
                <a:schemeClr val="tx1"/>
              </a:solidFill>
              <a:effectLst/>
              <a:latin typeface="+mn-lt"/>
              <a:ea typeface="+mn-ea"/>
              <a:cs typeface="+mn-cs"/>
            </a:endParaRPr>
          </a:p>
          <a:p>
            <a:r>
              <a:rPr lang="es-ES_tradnl" sz="1200" b="1" kern="1200" noProof="0" dirty="0">
                <a:solidFill>
                  <a:schemeClr val="tx1"/>
                </a:solidFill>
                <a:effectLst/>
                <a:latin typeface="+mn-lt"/>
                <a:ea typeface="+mn-ea"/>
                <a:cs typeface="+mn-cs"/>
              </a:rPr>
              <a:t>Actividad inicial—Orgullo familiar</a:t>
            </a:r>
            <a:endParaRPr lang="es-ES_tradnl" sz="1200" kern="1200" noProof="0" dirty="0">
              <a:solidFill>
                <a:schemeClr val="tx1"/>
              </a:solidFill>
              <a:effectLst/>
              <a:latin typeface="+mn-lt"/>
              <a:ea typeface="+mn-ea"/>
              <a:cs typeface="+mn-cs"/>
            </a:endParaRPr>
          </a:p>
          <a:p>
            <a:r>
              <a:rPr lang="es-ES_tradnl" sz="1200" i="1" kern="1200" noProof="0" dirty="0">
                <a:solidFill>
                  <a:schemeClr val="tx1"/>
                </a:solidFill>
                <a:effectLst/>
                <a:latin typeface="+mn-lt"/>
                <a:ea typeface="+mn-ea"/>
                <a:cs typeface="+mn-cs"/>
              </a:rPr>
              <a:t>Comparta algo que admire de sus hijos, nietos o cualquier joven importante en su vida.</a:t>
            </a:r>
          </a:p>
          <a:p>
            <a:endParaRPr lang="es-ES_tradnl" sz="1200" kern="1200" noProof="0" dirty="0">
              <a:solidFill>
                <a:schemeClr val="tx1"/>
              </a:solidFill>
              <a:effectLst/>
              <a:latin typeface="+mn-lt"/>
              <a:ea typeface="+mn-ea"/>
              <a:cs typeface="+mn-cs"/>
            </a:endParaRPr>
          </a:p>
          <a:p>
            <a:r>
              <a:rPr lang="es-ES_tradnl" sz="1200" b="1" i="1" kern="1200" noProof="0" dirty="0">
                <a:solidFill>
                  <a:schemeClr val="tx1"/>
                </a:solidFill>
                <a:effectLst/>
                <a:latin typeface="+mn-lt"/>
                <a:ea typeface="+mn-ea"/>
                <a:cs typeface="+mn-cs"/>
              </a:rPr>
              <a:t>Diga:</a:t>
            </a:r>
            <a:r>
              <a:rPr lang="es-ES_tradnl" sz="1200" kern="1200" noProof="0" dirty="0">
                <a:solidFill>
                  <a:schemeClr val="tx1"/>
                </a:solidFill>
                <a:effectLst/>
                <a:latin typeface="+mn-lt"/>
                <a:ea typeface="+mn-ea"/>
                <a:cs typeface="+mn-cs"/>
              </a:rPr>
              <a:t> Dios Padre nos ama y siempre obra para nuestro bien. En la lección de hoy, exploraremos algunas de las bendiciones que Dios provee para sus amados hijos.</a:t>
            </a:r>
          </a:p>
          <a:p>
            <a:endParaRPr lang="es-ES_tradnl" sz="1200" kern="1200" noProof="0" dirty="0">
              <a:solidFill>
                <a:schemeClr val="tx1"/>
              </a:solidFill>
              <a:effectLst/>
              <a:latin typeface="+mn-lt"/>
              <a:ea typeface="+mn-ea"/>
              <a:cs typeface="+mn-cs"/>
            </a:endParaRPr>
          </a:p>
          <a:p>
            <a:r>
              <a:rPr lang="es-ES_tradnl" sz="1200" kern="1200" noProof="0" dirty="0">
                <a:solidFill>
                  <a:schemeClr val="tx1"/>
                </a:solidFill>
                <a:effectLst/>
                <a:latin typeface="+mn-lt"/>
                <a:ea typeface="+mn-ea"/>
                <a:cs typeface="+mn-cs"/>
              </a:rPr>
              <a:t>Romanos 8 es un capítulo extraordinario. En él, Pablo relata el vasto y abarcador plan de salvación de Dios y describe sus intenciones para toda la creación. Todo el capítulo lleva a la declaración culminante de que absolutamente nada puede separarnos del amor de Dios. Vale la pena destacar desde el principio que el Espíritu juega un papel central en este capítulo. La palabra griega para espíritu aparece 20 veces en Romanos 8, mientras que solo aparece 13 veces en los otros 15 capítulos de Romanos.</a:t>
            </a: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Romanos 8:23–30</a:t>
            </a:r>
          </a:p>
          <a:p>
            <a:endParaRPr lang="es-ES_tradnl" b="1" noProof="0" dirty="0">
              <a:effectLst/>
            </a:endParaRPr>
          </a:p>
          <a:p>
            <a:r>
              <a:rPr lang="es-ES_tradnl" sz="1200" b="1" i="0" kern="1200" baseline="30000" noProof="0" dirty="0">
                <a:solidFill>
                  <a:schemeClr val="tx1"/>
                </a:solidFill>
                <a:effectLst/>
                <a:latin typeface="+mn-lt"/>
                <a:ea typeface="+mn-ea"/>
                <a:cs typeface="+mn-cs"/>
              </a:rPr>
              <a:t>23 </a:t>
            </a:r>
            <a:r>
              <a:rPr lang="es-ES_tradnl" sz="1200" b="0" i="0" kern="1200" noProof="0" dirty="0">
                <a:solidFill>
                  <a:schemeClr val="tx1"/>
                </a:solidFill>
                <a:effectLst/>
                <a:latin typeface="+mn-lt"/>
                <a:ea typeface="+mn-ea"/>
                <a:cs typeface="+mn-cs"/>
              </a:rPr>
              <a:t>y no solo ella, sino que también nosotros mismos, que tenemos las primicias del Espíritu, nosotros también gemimos dentro de nosotros mismos, esperando la adopción, la redención de nuestro cuerpo. </a:t>
            </a:r>
            <a:r>
              <a:rPr lang="es-ES_tradnl" sz="1200" b="1" i="0" kern="1200" baseline="30000" noProof="0" dirty="0">
                <a:solidFill>
                  <a:schemeClr val="tx1"/>
                </a:solidFill>
                <a:effectLst/>
                <a:latin typeface="+mn-lt"/>
                <a:ea typeface="+mn-ea"/>
                <a:cs typeface="+mn-cs"/>
              </a:rPr>
              <a:t>24 </a:t>
            </a:r>
            <a:r>
              <a:rPr lang="es-ES_tradnl" sz="1200" b="0" i="0" kern="1200" noProof="0" dirty="0">
                <a:solidFill>
                  <a:schemeClr val="tx1"/>
                </a:solidFill>
                <a:effectLst/>
                <a:latin typeface="+mn-lt"/>
                <a:ea typeface="+mn-ea"/>
                <a:cs typeface="+mn-cs"/>
              </a:rPr>
              <a:t>Porque en esperanza fuimos salvos; pero la esperanza que se ve, no es esperanza; porque lo que alguno ve, ¿a qué esperarlo? </a:t>
            </a:r>
            <a:r>
              <a:rPr lang="es-ES_tradnl" sz="1200" b="1" i="0" kern="1200" baseline="30000" noProof="0" dirty="0">
                <a:solidFill>
                  <a:schemeClr val="tx1"/>
                </a:solidFill>
                <a:effectLst/>
                <a:latin typeface="+mn-lt"/>
                <a:ea typeface="+mn-ea"/>
                <a:cs typeface="+mn-cs"/>
              </a:rPr>
              <a:t>25 </a:t>
            </a:r>
            <a:r>
              <a:rPr lang="es-ES_tradnl" sz="1200" b="0" i="0" kern="1200" noProof="0" dirty="0">
                <a:solidFill>
                  <a:schemeClr val="tx1"/>
                </a:solidFill>
                <a:effectLst/>
                <a:latin typeface="+mn-lt"/>
                <a:ea typeface="+mn-ea"/>
                <a:cs typeface="+mn-cs"/>
              </a:rPr>
              <a:t>Pero si esperamos lo que no vemos, con paciencia lo aguardamos.</a:t>
            </a:r>
          </a:p>
          <a:p>
            <a:r>
              <a:rPr lang="es-ES_tradnl" sz="1200" b="1" i="0" kern="1200" baseline="30000" noProof="0" dirty="0">
                <a:solidFill>
                  <a:schemeClr val="tx1"/>
                </a:solidFill>
                <a:effectLst/>
                <a:latin typeface="+mn-lt"/>
                <a:ea typeface="+mn-ea"/>
                <a:cs typeface="+mn-cs"/>
              </a:rPr>
              <a:t>26 </a:t>
            </a:r>
            <a:r>
              <a:rPr lang="es-ES_tradnl" sz="1200" b="0" i="0" kern="1200" noProof="0" dirty="0">
                <a:solidFill>
                  <a:schemeClr val="tx1"/>
                </a:solidFill>
                <a:effectLst/>
                <a:latin typeface="+mn-lt"/>
                <a:ea typeface="+mn-ea"/>
                <a:cs typeface="+mn-cs"/>
              </a:rPr>
              <a:t>Y de igual manera el Espíritu nos ayuda en nuestra debilidad; pues qué hemos de pedir como conviene, no lo sabemos, pero el Espíritu mismo intercede por nosotros con gemidos indecibles. </a:t>
            </a:r>
            <a:r>
              <a:rPr lang="es-ES_tradnl" sz="1200" b="1" i="0" kern="1200" baseline="30000" noProof="0" dirty="0">
                <a:solidFill>
                  <a:schemeClr val="tx1"/>
                </a:solidFill>
                <a:effectLst/>
                <a:latin typeface="+mn-lt"/>
                <a:ea typeface="+mn-ea"/>
                <a:cs typeface="+mn-cs"/>
              </a:rPr>
              <a:t>27 </a:t>
            </a:r>
            <a:r>
              <a:rPr lang="es-ES_tradnl" sz="1200" b="0" i="0" kern="1200" noProof="0" dirty="0">
                <a:solidFill>
                  <a:schemeClr val="tx1"/>
                </a:solidFill>
                <a:effectLst/>
                <a:latin typeface="+mn-lt"/>
                <a:ea typeface="+mn-ea"/>
                <a:cs typeface="+mn-cs"/>
              </a:rPr>
              <a:t>Mas el que escudriña los corazones sabe cuál es la intención del Espíritu, porque conforme a la voluntad de Dios intercede por los santos.</a:t>
            </a:r>
          </a:p>
          <a:p>
            <a:r>
              <a:rPr lang="es-ES_tradnl" sz="1200" b="1" i="0" kern="1200" baseline="30000" noProof="0" dirty="0">
                <a:solidFill>
                  <a:schemeClr val="tx1"/>
                </a:solidFill>
                <a:effectLst/>
                <a:latin typeface="+mn-lt"/>
                <a:ea typeface="+mn-ea"/>
                <a:cs typeface="+mn-cs"/>
              </a:rPr>
              <a:t>28 </a:t>
            </a:r>
            <a:r>
              <a:rPr lang="es-ES_tradnl" sz="1200" b="0" i="0" kern="1200" noProof="0" dirty="0">
                <a:solidFill>
                  <a:schemeClr val="tx1"/>
                </a:solidFill>
                <a:effectLst/>
                <a:latin typeface="+mn-lt"/>
                <a:ea typeface="+mn-ea"/>
                <a:cs typeface="+mn-cs"/>
              </a:rPr>
              <a:t>Y sabemos que a los que aman a Dios, todas las cosas les ayudan a bien, esto es, a los que conforme a su propósito son llamados. </a:t>
            </a:r>
            <a:r>
              <a:rPr lang="es-ES_tradnl" sz="1200" b="1" i="0" kern="1200" baseline="30000" noProof="0" dirty="0">
                <a:solidFill>
                  <a:schemeClr val="tx1"/>
                </a:solidFill>
                <a:effectLst/>
                <a:latin typeface="+mn-lt"/>
                <a:ea typeface="+mn-ea"/>
                <a:cs typeface="+mn-cs"/>
              </a:rPr>
              <a:t>29 </a:t>
            </a:r>
            <a:r>
              <a:rPr lang="es-ES_tradnl" sz="1200" b="0" i="0" kern="1200" noProof="0" dirty="0">
                <a:solidFill>
                  <a:schemeClr val="tx1"/>
                </a:solidFill>
                <a:effectLst/>
                <a:latin typeface="+mn-lt"/>
                <a:ea typeface="+mn-ea"/>
                <a:cs typeface="+mn-cs"/>
              </a:rPr>
              <a:t>Porque a los que antes conoció, también los predestinó para que fuesen hechos conformes a la imagen de su Hijo, para que él sea el primogénito entre muchos hermanos. </a:t>
            </a:r>
            <a:r>
              <a:rPr lang="es-ES_tradnl" sz="1200" b="1" i="0" kern="1200" baseline="30000" noProof="0" dirty="0">
                <a:solidFill>
                  <a:schemeClr val="tx1"/>
                </a:solidFill>
                <a:effectLst/>
                <a:latin typeface="+mn-lt"/>
                <a:ea typeface="+mn-ea"/>
                <a:cs typeface="+mn-cs"/>
              </a:rPr>
              <a:t>30 </a:t>
            </a:r>
            <a:r>
              <a:rPr lang="es-ES_tradnl" sz="1200" b="0" i="0" kern="1200" noProof="0" dirty="0">
                <a:solidFill>
                  <a:schemeClr val="tx1"/>
                </a:solidFill>
                <a:effectLst/>
                <a:latin typeface="+mn-lt"/>
                <a:ea typeface="+mn-ea"/>
                <a:cs typeface="+mn-cs"/>
              </a:rPr>
              <a:t>Y a los que predestinó, a estos también llamó; y a los que llamó, a estos también justificó; y a los que justificó, a estos también glorificó.</a:t>
            </a: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3: Cuidando el mundo de Dios </a:t>
            </a:r>
            <a:r>
              <a:rPr lang="es-ES_tradnl" b="0" noProof="0" dirty="0">
                <a:solidFill>
                  <a:srgbClr val="141413"/>
                </a:solidFill>
                <a:effectLst/>
                <a:highlight>
                  <a:srgbClr val="00FFFF"/>
                </a:highlight>
                <a:latin typeface="Helvetica" pitchFamily="2" charset="0"/>
              </a:rPr>
              <a:t>• pg. 50, </a:t>
            </a:r>
            <a:r>
              <a:rPr lang="es-ES_tradnl" b="0" i="1" noProof="0" dirty="0">
                <a:solidFill>
                  <a:srgbClr val="141413"/>
                </a:solidFill>
                <a:effectLst/>
                <a:highlight>
                  <a:srgbClr val="00FFFF"/>
                </a:highlight>
                <a:latin typeface="Helvetica" pitchFamily="2" charset="0"/>
              </a:rPr>
              <a:t>Folleto de Ayudas y Recursos.</a:t>
            </a:r>
            <a:endParaRPr lang="es-ES_tradnl" b="0" noProof="0" dirty="0">
              <a:solidFill>
                <a:srgbClr val="141413"/>
              </a:solidFill>
              <a:effectLst/>
              <a:highlight>
                <a:srgbClr val="00FFFF"/>
              </a:highlight>
              <a:latin typeface="Helvetica" pitchFamily="2" charset="0"/>
            </a:endParaRP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latin typeface="+mn-lt"/>
                <a:ea typeface="+mn-ea"/>
                <a:cs typeface="+mn-cs"/>
              </a:rPr>
              <a:t>Utilice las preguntas de esta hoja de trabajo para guiar un debate en clase sobre el papel de los cristianos en el cuidado de la creación de Dios.</a:t>
            </a:r>
          </a:p>
          <a:p>
            <a:endParaRPr lang="es-ES_tradnl" b="1" dirty="0"/>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Romanos 8:31–34</a:t>
            </a:r>
          </a:p>
          <a:p>
            <a:endParaRPr lang="es-ES_tradnl" b="1" noProof="0" dirty="0">
              <a:effectLst/>
            </a:endParaRPr>
          </a:p>
          <a:p>
            <a:r>
              <a:rPr lang="es-ES_tradnl" sz="1200" b="1" i="0" kern="1200" baseline="30000" noProof="0" dirty="0">
                <a:solidFill>
                  <a:schemeClr val="tx1"/>
                </a:solidFill>
                <a:effectLst/>
                <a:latin typeface="+mn-lt"/>
                <a:ea typeface="+mn-ea"/>
                <a:cs typeface="+mn-cs"/>
              </a:rPr>
              <a:t>31 </a:t>
            </a:r>
            <a:r>
              <a:rPr lang="es-ES_tradnl" sz="1200" b="0" i="0" kern="1200" noProof="0" dirty="0">
                <a:solidFill>
                  <a:schemeClr val="tx1"/>
                </a:solidFill>
                <a:effectLst/>
                <a:latin typeface="+mn-lt"/>
                <a:ea typeface="+mn-ea"/>
                <a:cs typeface="+mn-cs"/>
              </a:rPr>
              <a:t>¿Qué, pues, diremos a esto? Si Dios es por nosotros, ¿quién contra nosotros? </a:t>
            </a:r>
            <a:r>
              <a:rPr lang="es-ES_tradnl" sz="1200" b="1" i="0" kern="1200" baseline="30000" noProof="0" dirty="0">
                <a:solidFill>
                  <a:schemeClr val="tx1"/>
                </a:solidFill>
                <a:effectLst/>
                <a:latin typeface="+mn-lt"/>
                <a:ea typeface="+mn-ea"/>
                <a:cs typeface="+mn-cs"/>
              </a:rPr>
              <a:t>32 </a:t>
            </a:r>
            <a:r>
              <a:rPr lang="es-ES_tradnl" sz="1200" b="0" i="0" kern="1200" noProof="0" dirty="0">
                <a:solidFill>
                  <a:schemeClr val="tx1"/>
                </a:solidFill>
                <a:effectLst/>
                <a:latin typeface="+mn-lt"/>
                <a:ea typeface="+mn-ea"/>
                <a:cs typeface="+mn-cs"/>
              </a:rPr>
              <a:t>El que no escatimó ni a su propio Hijo, sino que lo entregó por todos nosotros, ¿cómo no nos dará también con él todas las cosas? </a:t>
            </a:r>
            <a:r>
              <a:rPr lang="es-ES_tradnl" sz="1200" b="1" i="0" kern="1200" baseline="30000" noProof="0" dirty="0">
                <a:solidFill>
                  <a:schemeClr val="tx1"/>
                </a:solidFill>
                <a:effectLst/>
                <a:latin typeface="+mn-lt"/>
                <a:ea typeface="+mn-ea"/>
                <a:cs typeface="+mn-cs"/>
              </a:rPr>
              <a:t>33 </a:t>
            </a:r>
            <a:r>
              <a:rPr lang="es-ES_tradnl" sz="1200" b="0" i="0" kern="1200" noProof="0" dirty="0">
                <a:solidFill>
                  <a:schemeClr val="tx1"/>
                </a:solidFill>
                <a:effectLst/>
                <a:latin typeface="+mn-lt"/>
                <a:ea typeface="+mn-ea"/>
                <a:cs typeface="+mn-cs"/>
              </a:rPr>
              <a:t>¿Quién acusará a los escogidos de Dios? Dios es el que justifica. </a:t>
            </a:r>
            <a:r>
              <a:rPr lang="es-ES_tradnl" sz="1200" b="1" i="0" kern="1200" baseline="30000" noProof="0" dirty="0">
                <a:solidFill>
                  <a:schemeClr val="tx1"/>
                </a:solidFill>
                <a:effectLst/>
                <a:latin typeface="+mn-lt"/>
                <a:ea typeface="+mn-ea"/>
                <a:cs typeface="+mn-cs"/>
              </a:rPr>
              <a:t>34 </a:t>
            </a:r>
            <a:r>
              <a:rPr lang="es-ES_tradnl" sz="1200" b="0" i="0" kern="1200" noProof="0" dirty="0">
                <a:solidFill>
                  <a:schemeClr val="tx1"/>
                </a:solidFill>
                <a:effectLst/>
                <a:latin typeface="+mn-lt"/>
                <a:ea typeface="+mn-ea"/>
                <a:cs typeface="+mn-cs"/>
              </a:rPr>
              <a:t>¿Quién es el que condenará? Cristo es el que murió; más aun, el que también resucitó, el que además está a la diestra de Dios, el que también intercede por nosotros.</a:t>
            </a:r>
            <a:endParaRPr lang="es-ES_tradnl" b="0" i="0" noProof="0" dirty="0">
              <a:solidFill>
                <a:srgbClr val="000000"/>
              </a:solidFill>
              <a:effectLst/>
              <a:latin typeface="system-ui"/>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4: La certeza de salvación de los Wesley </a:t>
            </a:r>
            <a:r>
              <a:rPr lang="es-ES_tradnl" b="0" noProof="0" dirty="0">
                <a:solidFill>
                  <a:srgbClr val="141413"/>
                </a:solidFill>
                <a:effectLst/>
                <a:highlight>
                  <a:srgbClr val="00FFFF"/>
                </a:highlight>
                <a:latin typeface="Helvetica" pitchFamily="2" charset="0"/>
              </a:rPr>
              <a:t>• pg. 51, </a:t>
            </a:r>
            <a:r>
              <a:rPr lang="es-ES_tradnl" b="0" i="1" noProof="0" dirty="0">
                <a:solidFill>
                  <a:srgbClr val="141413"/>
                </a:solidFill>
                <a:effectLst/>
                <a:highlight>
                  <a:srgbClr val="00FFFF"/>
                </a:highlight>
                <a:latin typeface="Helvetica" pitchFamily="2" charset="0"/>
              </a:rPr>
              <a:t>Folleto de Ayudas y Recursos.</a:t>
            </a:r>
            <a:endParaRPr lang="es-ES_tradnl" b="0" noProof="0" dirty="0">
              <a:solidFill>
                <a:srgbClr val="141413"/>
              </a:solidFill>
              <a:effectLst/>
              <a:highlight>
                <a:srgbClr val="00FFFF"/>
              </a:highlight>
              <a:latin typeface="Helvetica" pitchFamily="2" charset="0"/>
            </a:endParaRP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latin typeface="+mn-lt"/>
                <a:ea typeface="+mn-ea"/>
                <a:cs typeface="+mn-cs"/>
              </a:rPr>
              <a:t>Este artículo describe las experiencias de conversión de John y Charles Wesley y cómo la certeza de la salvación cambió la trayectoria de sus ministerios.</a:t>
            </a:r>
          </a:p>
          <a:p>
            <a:endParaRPr lang="es-ES_tradnl" b="1" dirty="0"/>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s-ES_tradnl" b="1" noProof="0" dirty="0">
                <a:effectLst/>
              </a:rPr>
              <a:t>Romanos 8:35–39</a:t>
            </a:r>
          </a:p>
          <a:p>
            <a:endParaRPr lang="es-ES_tradnl" b="1" noProof="0" dirty="0">
              <a:effectLst/>
            </a:endParaRPr>
          </a:p>
          <a:p>
            <a:r>
              <a:rPr lang="es-ES_tradnl" sz="1200" b="1" i="0" kern="1200" baseline="30000" noProof="0" dirty="0">
                <a:solidFill>
                  <a:schemeClr val="tx1"/>
                </a:solidFill>
                <a:effectLst/>
                <a:latin typeface="+mn-lt"/>
                <a:ea typeface="+mn-ea"/>
                <a:cs typeface="+mn-cs"/>
              </a:rPr>
              <a:t>35 </a:t>
            </a:r>
            <a:r>
              <a:rPr lang="es-ES_tradnl" sz="1200" b="0" i="0" kern="1200" noProof="0" dirty="0">
                <a:solidFill>
                  <a:schemeClr val="tx1"/>
                </a:solidFill>
                <a:effectLst/>
                <a:latin typeface="+mn-lt"/>
                <a:ea typeface="+mn-ea"/>
                <a:cs typeface="+mn-cs"/>
              </a:rPr>
              <a:t>¿Quién nos separará del amor de Cristo? ¿Tribulación, o angustia, o persecución, o hambre, o desnudez, o peligro, o espada? </a:t>
            </a:r>
            <a:r>
              <a:rPr lang="es-ES_tradnl" sz="1200" b="1" i="0" kern="1200" baseline="30000" noProof="0" dirty="0">
                <a:solidFill>
                  <a:schemeClr val="tx1"/>
                </a:solidFill>
                <a:effectLst/>
                <a:latin typeface="+mn-lt"/>
                <a:ea typeface="+mn-ea"/>
                <a:cs typeface="+mn-cs"/>
              </a:rPr>
              <a:t>36 </a:t>
            </a:r>
            <a:r>
              <a:rPr lang="es-ES_tradnl" sz="1200" b="0" i="0" kern="1200" noProof="0" dirty="0">
                <a:solidFill>
                  <a:schemeClr val="tx1"/>
                </a:solidFill>
                <a:effectLst/>
                <a:latin typeface="+mn-lt"/>
                <a:ea typeface="+mn-ea"/>
                <a:cs typeface="+mn-cs"/>
              </a:rPr>
              <a:t>Como está escrito:</a:t>
            </a:r>
          </a:p>
          <a:p>
            <a:r>
              <a:rPr lang="es-ES_tradnl" sz="1200" b="0" i="0" kern="1200" noProof="0" dirty="0">
                <a:solidFill>
                  <a:schemeClr val="tx1"/>
                </a:solidFill>
                <a:effectLst/>
                <a:latin typeface="+mn-lt"/>
                <a:ea typeface="+mn-ea"/>
                <a:cs typeface="+mn-cs"/>
              </a:rPr>
              <a:t>Por causa de ti somos muertos todo el tiempo;</a:t>
            </a:r>
          </a:p>
          <a:p>
            <a:r>
              <a:rPr lang="es-ES_tradnl" sz="1200" b="0" i="0" kern="1200" noProof="0" dirty="0">
                <a:solidFill>
                  <a:schemeClr val="tx1"/>
                </a:solidFill>
                <a:effectLst/>
                <a:latin typeface="+mn-lt"/>
                <a:ea typeface="+mn-ea"/>
                <a:cs typeface="+mn-cs"/>
              </a:rPr>
              <a:t>Somos contados como ovejas de matadero.</a:t>
            </a:r>
          </a:p>
          <a:p>
            <a:r>
              <a:rPr lang="es-ES_tradnl" sz="1200" b="1" i="0" kern="1200" baseline="30000" noProof="0" dirty="0">
                <a:solidFill>
                  <a:schemeClr val="tx1"/>
                </a:solidFill>
                <a:effectLst/>
                <a:latin typeface="+mn-lt"/>
                <a:ea typeface="+mn-ea"/>
                <a:cs typeface="+mn-cs"/>
              </a:rPr>
              <a:t>37 </a:t>
            </a:r>
            <a:r>
              <a:rPr lang="es-ES_tradnl" sz="1200" b="0" i="0" kern="1200" noProof="0" dirty="0">
                <a:solidFill>
                  <a:schemeClr val="tx1"/>
                </a:solidFill>
                <a:effectLst/>
                <a:latin typeface="+mn-lt"/>
                <a:ea typeface="+mn-ea"/>
                <a:cs typeface="+mn-cs"/>
              </a:rPr>
              <a:t>Antes, en todas estas cosas somos más que vencedores por medio de aquel que nos amó. </a:t>
            </a:r>
            <a:r>
              <a:rPr lang="es-ES_tradnl" sz="1200" b="1" i="0" kern="1200" baseline="30000" noProof="0" dirty="0">
                <a:solidFill>
                  <a:schemeClr val="tx1"/>
                </a:solidFill>
                <a:effectLst/>
                <a:latin typeface="+mn-lt"/>
                <a:ea typeface="+mn-ea"/>
                <a:cs typeface="+mn-cs"/>
              </a:rPr>
              <a:t>38 </a:t>
            </a:r>
            <a:r>
              <a:rPr lang="es-ES_tradnl" sz="1200" b="0" i="0" kern="1200" noProof="0" dirty="0">
                <a:solidFill>
                  <a:schemeClr val="tx1"/>
                </a:solidFill>
                <a:effectLst/>
                <a:latin typeface="+mn-lt"/>
                <a:ea typeface="+mn-ea"/>
                <a:cs typeface="+mn-cs"/>
              </a:rPr>
              <a:t>Por lo cual estoy seguro de que ni la muerte, ni la vida, ni ángeles, ni principados, ni potestades, ni lo presente, ni lo por venir, </a:t>
            </a:r>
            <a:r>
              <a:rPr lang="es-ES_tradnl" sz="1200" b="1" i="0" kern="1200" baseline="30000" noProof="0" dirty="0">
                <a:solidFill>
                  <a:schemeClr val="tx1"/>
                </a:solidFill>
                <a:effectLst/>
                <a:latin typeface="+mn-lt"/>
                <a:ea typeface="+mn-ea"/>
                <a:cs typeface="+mn-cs"/>
              </a:rPr>
              <a:t>39 </a:t>
            </a:r>
            <a:r>
              <a:rPr lang="es-ES_tradnl" sz="1200" b="0" i="0" kern="1200" noProof="0" dirty="0">
                <a:solidFill>
                  <a:schemeClr val="tx1"/>
                </a:solidFill>
                <a:effectLst/>
                <a:latin typeface="+mn-lt"/>
                <a:ea typeface="+mn-ea"/>
                <a:cs typeface="+mn-cs"/>
              </a:rPr>
              <a:t>ni lo alto, ni lo profundo, ni ninguna otra cosa creada nos podrá separar del amor de Dios, que es en Cristo Jesús Señor nuestro.</a:t>
            </a: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42389476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t>¿QUÉ NOS DICE DIOS?</a:t>
            </a:r>
          </a:p>
          <a:p>
            <a:endParaRPr lang="es-ES_tradnl" b="1" noProof="0" dirty="0">
              <a:effectLst/>
            </a:endParaRPr>
          </a:p>
          <a:p>
            <a:r>
              <a:rPr lang="es-ES_tradnl" sz="1200" kern="1200" dirty="0">
                <a:solidFill>
                  <a:schemeClr val="tx1"/>
                </a:solidFill>
                <a:effectLst/>
                <a:latin typeface="+mn-lt"/>
                <a:ea typeface="+mn-ea"/>
                <a:cs typeface="+mn-cs"/>
              </a:rPr>
              <a:t>Dios nos ha adoptado como suyos. Nos ha dado la bienvenida a esta nueva familia con una alegría incomparable, como un orgulloso padre. ¡Imagínelo llevando su foto, mostrándosela a todo el que quiera verla! El Padre, el Hijo y el Espíritu Santo se deleitan en usted como su hijo y obran en perfecta armonía en su favor. Recuerde que Dios está con usted, y nada podría cambiar eso jamás.</a:t>
            </a: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35507190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12837499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t>Texto para el estudio: </a:t>
            </a:r>
            <a:r>
              <a:rPr lang="es-ES_tradnl" sz="1200" kern="1200" dirty="0">
                <a:solidFill>
                  <a:schemeClr val="tx1"/>
                </a:solidFill>
                <a:effectLst/>
                <a:latin typeface="+mn-lt"/>
                <a:ea typeface="+mn-ea"/>
                <a:cs typeface="+mn-cs"/>
              </a:rPr>
              <a:t>Romanos 8:12–39</a:t>
            </a:r>
          </a:p>
          <a:p>
            <a:endParaRPr lang="es-ES_tradnl" sz="24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b="0" noProof="0" dirty="0"/>
          </a:p>
          <a:p>
            <a:r>
              <a:rPr lang="es-ES_tradnl" b="1" noProof="0" dirty="0"/>
              <a:t>Metas de la enseñanza:</a:t>
            </a:r>
          </a:p>
          <a:p>
            <a:pPr marL="685800" lvl="1" indent="-228600">
              <a:buFont typeface="+mj-lt"/>
              <a:buAutoNum type="arabicPeriod"/>
            </a:pPr>
            <a:r>
              <a:rPr lang="es-ES_tradnl" sz="800" kern="1200" dirty="0">
                <a:solidFill>
                  <a:schemeClr val="tx1"/>
                </a:solidFill>
                <a:effectLst/>
                <a:latin typeface="+mn-lt"/>
                <a:ea typeface="+mn-ea"/>
                <a:cs typeface="+mn-cs"/>
              </a:rPr>
              <a:t>Los alumnos comprenderán que tanto el Espíritu como  el Hijo siempre interceden por ellos.</a:t>
            </a:r>
          </a:p>
          <a:p>
            <a:pPr marL="685800" lvl="1" indent="-228600">
              <a:buFont typeface="+mj-lt"/>
              <a:buAutoNum type="arabicPeriod"/>
            </a:pPr>
            <a:r>
              <a:rPr lang="es-ES_tradnl" sz="800" kern="1200" dirty="0">
                <a:solidFill>
                  <a:schemeClr val="tx1"/>
                </a:solidFill>
                <a:effectLst/>
                <a:latin typeface="+mn-lt"/>
                <a:ea typeface="+mn-ea"/>
                <a:cs typeface="+mn-cs"/>
              </a:rPr>
              <a:t>Los alumnos se aferrarán a  la certeza de que nada puede separarlos del amor de Dios.</a:t>
            </a:r>
          </a:p>
          <a:p>
            <a:pPr marL="685800" lvl="1" indent="-228600">
              <a:buFont typeface="+mj-lt"/>
              <a:buAutoNum type="arabicPeriod"/>
            </a:pPr>
            <a:r>
              <a:rPr lang="es-ES_tradnl" sz="800" kern="1200" dirty="0">
                <a:solidFill>
                  <a:schemeClr val="tx1"/>
                </a:solidFill>
                <a:effectLst/>
                <a:latin typeface="+mn-lt"/>
                <a:ea typeface="+mn-ea"/>
                <a:cs typeface="+mn-cs"/>
              </a:rPr>
              <a:t>Los alumnos dependerán del Espíritu para que se realice la obra de Dios en ellos.</a:t>
            </a:r>
          </a:p>
          <a:p>
            <a:pPr marL="685800" lvl="1" indent="-228600">
              <a:buFont typeface="+mj-lt"/>
              <a:buAutoNum type="arabicPeriod"/>
            </a:pPr>
            <a:endParaRPr lang="es-ES_tradnl" sz="800" kern="1200" dirty="0">
              <a:solidFill>
                <a:schemeClr val="tx1"/>
              </a:solidFill>
              <a:effectLst/>
              <a:latin typeface="+mn-lt"/>
              <a:ea typeface="+mn-ea"/>
              <a:cs typeface="+mn-cs"/>
            </a:endParaRPr>
          </a:p>
          <a:p>
            <a:pPr marL="685800" lvl="1" indent="-228600">
              <a:buFont typeface="+mj-lt"/>
              <a:buAutoNum type="arabicPeriod"/>
            </a:pPr>
            <a:endParaRPr lang="es-ES_tradnl" sz="800" kern="1200" dirty="0">
              <a:solidFill>
                <a:schemeClr val="tx1"/>
              </a:solidFill>
              <a:effectLst/>
              <a:latin typeface="+mn-lt"/>
              <a:ea typeface="+mn-ea"/>
              <a:cs typeface="+mn-cs"/>
            </a:endParaRPr>
          </a:p>
          <a:p>
            <a:r>
              <a:rPr lang="es-ES_tradnl" b="1" noProof="0" dirty="0">
                <a:solidFill>
                  <a:srgbClr val="141413"/>
                </a:solidFill>
                <a:effectLst/>
                <a:highlight>
                  <a:srgbClr val="00FFFF"/>
                </a:highlight>
                <a:latin typeface="Helvetica" pitchFamily="2" charset="0"/>
              </a:rPr>
              <a:t>Folleto—Recurso 1: Versículo para memorizar— Romanos 8:35,37 </a:t>
            </a:r>
            <a:r>
              <a:rPr lang="es-ES_tradnl" b="0" noProof="0" dirty="0">
                <a:solidFill>
                  <a:srgbClr val="141413"/>
                </a:solidFill>
                <a:effectLst/>
                <a:highlight>
                  <a:srgbClr val="00FFFF"/>
                </a:highlight>
                <a:latin typeface="Helvetica" pitchFamily="2" charset="0"/>
              </a:rPr>
              <a:t>• pg. 48, </a:t>
            </a:r>
            <a:r>
              <a:rPr lang="es-ES_tradnl" b="0" i="1" noProof="0" dirty="0">
                <a:solidFill>
                  <a:srgbClr val="141413"/>
                </a:solidFill>
                <a:effectLst/>
                <a:highlight>
                  <a:srgbClr val="00FFFF"/>
                </a:highlight>
                <a:latin typeface="Helvetica" pitchFamily="2" charset="0"/>
              </a:rPr>
              <a:t>Folleto de Ayudas y Recursos.</a:t>
            </a:r>
            <a:endParaRPr lang="es-ES_tradnl" b="0" noProof="0" dirty="0">
              <a:solidFill>
                <a:srgbClr val="141413"/>
              </a:solidFill>
              <a:effectLst/>
              <a:highlight>
                <a:srgbClr val="00FFFF"/>
              </a:highlight>
              <a:latin typeface="Helvetica" pitchFamily="2" charset="0"/>
            </a:endParaRP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latin typeface="+mn-lt"/>
                <a:ea typeface="+mn-ea"/>
                <a:cs typeface="+mn-cs"/>
              </a:rPr>
              <a:t>Se animará a los alumnos a memorizar estos poderosos versículos.</a:t>
            </a:r>
          </a:p>
          <a:p>
            <a:endParaRPr lang="en-US" b="1" dirty="0">
              <a:solidFill>
                <a:srgbClr val="141413"/>
              </a:solidFill>
              <a:effectLst/>
              <a:latin typeface="Helvetica" pitchFamily="2" charset="0"/>
            </a:endParaRPr>
          </a:p>
          <a:p>
            <a:pPr marL="685800" lvl="1" indent="-228600">
              <a:buFont typeface="+mj-lt"/>
              <a:buAutoNum type="arabicPeriod"/>
            </a:pPr>
            <a:endParaRPr lang="es-ES_tradnl" sz="8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Romanos 8:12,14</a:t>
            </a:r>
          </a:p>
          <a:p>
            <a:endParaRPr lang="es-ES_tradnl" b="1" noProof="0" dirty="0">
              <a:effectLst/>
            </a:endParaRPr>
          </a:p>
          <a:p>
            <a:r>
              <a:rPr lang="es-ES_tradnl" sz="1200" b="1" i="0" kern="1200" baseline="30000" noProof="0" dirty="0">
                <a:solidFill>
                  <a:schemeClr val="tx1"/>
                </a:solidFill>
                <a:effectLst/>
                <a:latin typeface="+mn-lt"/>
                <a:ea typeface="+mn-ea"/>
                <a:cs typeface="+mn-cs"/>
              </a:rPr>
              <a:t>12 </a:t>
            </a:r>
            <a:r>
              <a:rPr lang="es-ES_tradnl" sz="1200" b="0" i="0" kern="1200" noProof="0" dirty="0">
                <a:solidFill>
                  <a:schemeClr val="tx1"/>
                </a:solidFill>
                <a:effectLst/>
                <a:latin typeface="+mn-lt"/>
                <a:ea typeface="+mn-ea"/>
                <a:cs typeface="+mn-cs"/>
              </a:rPr>
              <a:t>Así que, hermanos, deudores somos, no a la carne, para que vivamos conforme a la carne; </a:t>
            </a:r>
            <a:r>
              <a:rPr lang="es-ES_tradnl" sz="1200" b="1" i="0" kern="1200" baseline="30000" noProof="0" dirty="0">
                <a:solidFill>
                  <a:schemeClr val="tx1"/>
                </a:solidFill>
                <a:effectLst/>
                <a:latin typeface="+mn-lt"/>
                <a:ea typeface="+mn-ea"/>
                <a:cs typeface="+mn-cs"/>
              </a:rPr>
              <a:t>13 </a:t>
            </a:r>
            <a:r>
              <a:rPr lang="es-ES_tradnl" sz="1200" b="0" i="0" kern="1200" noProof="0" dirty="0">
                <a:solidFill>
                  <a:schemeClr val="tx1"/>
                </a:solidFill>
                <a:effectLst/>
                <a:latin typeface="+mn-lt"/>
                <a:ea typeface="+mn-ea"/>
                <a:cs typeface="+mn-cs"/>
              </a:rPr>
              <a:t>porque si vivís conforme a la carne, moriréis; mas si por el Espíritu hacéis morir las obras de la carne, viviréis. </a:t>
            </a:r>
            <a:r>
              <a:rPr lang="es-ES_tradnl" sz="1200" b="1" i="0" kern="1200" baseline="30000" noProof="0" dirty="0">
                <a:solidFill>
                  <a:schemeClr val="tx1"/>
                </a:solidFill>
                <a:effectLst/>
                <a:latin typeface="+mn-lt"/>
                <a:ea typeface="+mn-ea"/>
                <a:cs typeface="+mn-cs"/>
              </a:rPr>
              <a:t>14 </a:t>
            </a:r>
            <a:r>
              <a:rPr lang="es-ES_tradnl" sz="1200" b="0" i="0" kern="1200" noProof="0" dirty="0">
                <a:solidFill>
                  <a:schemeClr val="tx1"/>
                </a:solidFill>
                <a:effectLst/>
                <a:latin typeface="+mn-lt"/>
                <a:ea typeface="+mn-ea"/>
                <a:cs typeface="+mn-cs"/>
              </a:rPr>
              <a:t>Porque todos los que son guiados por el Espíritu de Dios, estos son hijos de Dios.</a:t>
            </a:r>
            <a:endParaRPr lang="es-ES_tradnl" b="0" i="0" noProof="0" dirty="0">
              <a:solidFill>
                <a:srgbClr val="000000"/>
              </a:solidFill>
              <a:effectLst/>
              <a:latin typeface="system-ui"/>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solidFill>
                <a:srgbClr val="141413"/>
              </a:solidFill>
              <a:effectLst/>
              <a:latin typeface="Helvetica" pitchFamily="2"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Romanos 8:15–17</a:t>
            </a:r>
          </a:p>
          <a:p>
            <a:endParaRPr lang="es-ES_tradnl" b="1" noProof="0" dirty="0">
              <a:effectLst/>
            </a:endParaRPr>
          </a:p>
          <a:p>
            <a:r>
              <a:rPr lang="es-ES_tradnl" sz="1200" b="1" i="0" kern="1200" baseline="30000" noProof="0" dirty="0">
                <a:solidFill>
                  <a:schemeClr val="tx1"/>
                </a:solidFill>
                <a:effectLst/>
                <a:latin typeface="+mn-lt"/>
                <a:ea typeface="+mn-ea"/>
                <a:cs typeface="+mn-cs"/>
              </a:rPr>
              <a:t>15 </a:t>
            </a:r>
            <a:r>
              <a:rPr lang="es-ES_tradnl" sz="1200" b="0" i="0" kern="1200" noProof="0" dirty="0">
                <a:solidFill>
                  <a:schemeClr val="tx1"/>
                </a:solidFill>
                <a:effectLst/>
                <a:latin typeface="+mn-lt"/>
                <a:ea typeface="+mn-ea"/>
                <a:cs typeface="+mn-cs"/>
              </a:rPr>
              <a:t>Pues no habéis recibido el espíritu de esclavitud para estar otra vez en temor, sino que habéis recibido el espíritu de adopción, por el cual clamamos: ¡Abba, Padre! </a:t>
            </a:r>
            <a:r>
              <a:rPr lang="es-ES_tradnl" sz="1200" b="1" i="0" kern="1200" baseline="30000" noProof="0" dirty="0">
                <a:solidFill>
                  <a:schemeClr val="tx1"/>
                </a:solidFill>
                <a:effectLst/>
                <a:latin typeface="+mn-lt"/>
                <a:ea typeface="+mn-ea"/>
                <a:cs typeface="+mn-cs"/>
              </a:rPr>
              <a:t>16 </a:t>
            </a:r>
            <a:r>
              <a:rPr lang="es-ES_tradnl" sz="1200" b="0" i="0" kern="1200" noProof="0" dirty="0">
                <a:solidFill>
                  <a:schemeClr val="tx1"/>
                </a:solidFill>
                <a:effectLst/>
                <a:latin typeface="+mn-lt"/>
                <a:ea typeface="+mn-ea"/>
                <a:cs typeface="+mn-cs"/>
              </a:rPr>
              <a:t>El Espíritu mismo da testimonio a nuestro espíritu, de que somos hijos de Dios. </a:t>
            </a:r>
            <a:r>
              <a:rPr lang="es-ES_tradnl" sz="1200" b="1" i="0" kern="1200" baseline="30000" noProof="0" dirty="0">
                <a:solidFill>
                  <a:schemeClr val="tx1"/>
                </a:solidFill>
                <a:effectLst/>
                <a:latin typeface="+mn-lt"/>
                <a:ea typeface="+mn-ea"/>
                <a:cs typeface="+mn-cs"/>
              </a:rPr>
              <a:t>17 </a:t>
            </a:r>
            <a:r>
              <a:rPr lang="es-ES_tradnl" sz="1200" b="0" i="0" kern="1200" noProof="0" dirty="0">
                <a:solidFill>
                  <a:schemeClr val="tx1"/>
                </a:solidFill>
                <a:effectLst/>
                <a:latin typeface="+mn-lt"/>
                <a:ea typeface="+mn-ea"/>
                <a:cs typeface="+mn-cs"/>
              </a:rPr>
              <a:t>Y si hijos, también herederos; herederos de Dios y coherederos con Cristo, si es que padecemos juntamente con él, para que juntamente con él seamos glorificados.</a:t>
            </a:r>
            <a:endParaRPr lang="es-ES_tradnl" b="0" i="0" noProof="0" dirty="0">
              <a:solidFill>
                <a:srgbClr val="000000"/>
              </a:solidFill>
              <a:effectLst/>
              <a:latin typeface="system-ui"/>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2: Abba Padre </a:t>
            </a:r>
            <a:r>
              <a:rPr lang="es-ES_tradnl" b="0" noProof="0" dirty="0">
                <a:solidFill>
                  <a:srgbClr val="141413"/>
                </a:solidFill>
                <a:effectLst/>
                <a:highlight>
                  <a:srgbClr val="00FFFF"/>
                </a:highlight>
                <a:latin typeface="Helvetica" pitchFamily="2" charset="0"/>
              </a:rPr>
              <a:t>• pg. 49, </a:t>
            </a:r>
            <a:r>
              <a:rPr lang="es-ES_tradnl" b="0" i="1" noProof="0" dirty="0">
                <a:solidFill>
                  <a:srgbClr val="141413"/>
                </a:solidFill>
                <a:effectLst/>
                <a:highlight>
                  <a:srgbClr val="00FFFF"/>
                </a:highlight>
                <a:latin typeface="Helvetica" pitchFamily="2" charset="0"/>
              </a:rPr>
              <a:t>Folleto de Ayudas y Recursos.</a:t>
            </a:r>
            <a:endParaRPr lang="es-ES_tradnl" b="0" noProof="0" dirty="0">
              <a:solidFill>
                <a:srgbClr val="141413"/>
              </a:solidFill>
              <a:effectLst/>
              <a:highlight>
                <a:srgbClr val="00FFFF"/>
              </a:highlight>
              <a:latin typeface="Helvetica" pitchFamily="2" charset="0"/>
            </a:endParaRP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latin typeface="+mn-lt"/>
                <a:ea typeface="+mn-ea"/>
                <a:cs typeface="+mn-cs"/>
              </a:rPr>
              <a:t>Los alumnos explorarán las tres ocasiones en que aparece </a:t>
            </a:r>
            <a:r>
              <a:rPr lang="es-ES_tradnl" sz="1200" i="1" kern="1200" dirty="0">
                <a:solidFill>
                  <a:schemeClr val="tx1"/>
                </a:solidFill>
                <a:effectLst/>
                <a:latin typeface="+mn-lt"/>
                <a:ea typeface="+mn-ea"/>
                <a:cs typeface="+mn-cs"/>
              </a:rPr>
              <a:t>Abba Padre</a:t>
            </a:r>
            <a:r>
              <a:rPr lang="es-ES_tradnl" sz="1200" kern="1200" dirty="0">
                <a:solidFill>
                  <a:schemeClr val="tx1"/>
                </a:solidFill>
                <a:effectLst/>
                <a:latin typeface="+mn-lt"/>
                <a:ea typeface="+mn-ea"/>
                <a:cs typeface="+mn-cs"/>
              </a:rPr>
              <a:t> en el Nuevo Testamento, descubriendo cómo la herencia y el sufrimiento están conectados con nuestra identidad como hijos de Dios.</a:t>
            </a: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FF0000"/>
                </a:solidFill>
                <a:effectLst/>
                <a:highlight>
                  <a:srgbClr val="FFFF00"/>
                </a:highlight>
              </a:rPr>
              <a:t>Romanos 8:18–22</a:t>
            </a:r>
          </a:p>
          <a:p>
            <a:endParaRPr lang="es-ES_tradnl" b="1" noProof="0" dirty="0">
              <a:solidFill>
                <a:srgbClr val="FF0000"/>
              </a:solidFill>
              <a:effectLst/>
              <a:highlight>
                <a:srgbClr val="FFFF00"/>
              </a:highlight>
            </a:endParaRPr>
          </a:p>
          <a:p>
            <a:r>
              <a:rPr lang="es-ES_tradnl" sz="1200" b="1" i="0" kern="1200" baseline="30000" noProof="0" dirty="0">
                <a:solidFill>
                  <a:schemeClr val="tx1"/>
                </a:solidFill>
                <a:effectLst/>
                <a:highlight>
                  <a:srgbClr val="FFFF00"/>
                </a:highlight>
                <a:latin typeface="+mn-lt"/>
                <a:ea typeface="+mn-ea"/>
                <a:cs typeface="+mn-cs"/>
              </a:rPr>
              <a:t>18 </a:t>
            </a:r>
            <a:r>
              <a:rPr lang="es-ES_tradnl" sz="1200" b="0" i="0" kern="1200" noProof="0" dirty="0">
                <a:solidFill>
                  <a:schemeClr val="tx1"/>
                </a:solidFill>
                <a:effectLst/>
                <a:highlight>
                  <a:srgbClr val="FFFF00"/>
                </a:highlight>
                <a:latin typeface="+mn-lt"/>
                <a:ea typeface="+mn-ea"/>
                <a:cs typeface="+mn-cs"/>
              </a:rPr>
              <a:t>Pues tengo por cierto que las aflicciones del tiempo presente no son comparables con la gloria venidera que en nosotros ha de manifestarse. </a:t>
            </a:r>
            <a:r>
              <a:rPr lang="es-ES_tradnl" sz="1200" b="1" i="0" kern="1200" baseline="30000" noProof="0" dirty="0">
                <a:solidFill>
                  <a:schemeClr val="tx1"/>
                </a:solidFill>
                <a:effectLst/>
                <a:highlight>
                  <a:srgbClr val="FFFF00"/>
                </a:highlight>
                <a:latin typeface="+mn-lt"/>
                <a:ea typeface="+mn-ea"/>
                <a:cs typeface="+mn-cs"/>
              </a:rPr>
              <a:t>19 </a:t>
            </a:r>
            <a:r>
              <a:rPr lang="es-ES_tradnl" sz="1200" b="0" i="0" kern="1200" noProof="0" dirty="0">
                <a:solidFill>
                  <a:schemeClr val="tx1"/>
                </a:solidFill>
                <a:effectLst/>
                <a:highlight>
                  <a:srgbClr val="FFFF00"/>
                </a:highlight>
                <a:latin typeface="+mn-lt"/>
                <a:ea typeface="+mn-ea"/>
                <a:cs typeface="+mn-cs"/>
              </a:rPr>
              <a:t>Porque el anhelo ardiente de la creación es el aguardar la manifestación de los hijos de Dios. </a:t>
            </a:r>
            <a:r>
              <a:rPr lang="es-ES_tradnl" sz="1200" b="1" i="0" kern="1200" baseline="30000" noProof="0" dirty="0">
                <a:solidFill>
                  <a:schemeClr val="tx1"/>
                </a:solidFill>
                <a:effectLst/>
                <a:highlight>
                  <a:srgbClr val="FFFF00"/>
                </a:highlight>
                <a:latin typeface="+mn-lt"/>
                <a:ea typeface="+mn-ea"/>
                <a:cs typeface="+mn-cs"/>
              </a:rPr>
              <a:t>20 </a:t>
            </a:r>
            <a:r>
              <a:rPr lang="es-ES_tradnl" sz="1200" b="0" i="0" kern="1200" noProof="0" dirty="0">
                <a:solidFill>
                  <a:schemeClr val="tx1"/>
                </a:solidFill>
                <a:effectLst/>
                <a:highlight>
                  <a:srgbClr val="FFFF00"/>
                </a:highlight>
                <a:latin typeface="+mn-lt"/>
                <a:ea typeface="+mn-ea"/>
                <a:cs typeface="+mn-cs"/>
              </a:rPr>
              <a:t>Porque la creación fue sujetada a vanidad, no por su propia voluntad, sino por causa del que la sujetó en esperanza; </a:t>
            </a:r>
            <a:r>
              <a:rPr lang="es-ES_tradnl" sz="1200" b="1" i="0" kern="1200" baseline="30000" noProof="0" dirty="0">
                <a:solidFill>
                  <a:schemeClr val="tx1"/>
                </a:solidFill>
                <a:effectLst/>
                <a:highlight>
                  <a:srgbClr val="FFFF00"/>
                </a:highlight>
                <a:latin typeface="+mn-lt"/>
                <a:ea typeface="+mn-ea"/>
                <a:cs typeface="+mn-cs"/>
              </a:rPr>
              <a:t>21 </a:t>
            </a:r>
            <a:r>
              <a:rPr lang="es-ES_tradnl" sz="1200" b="0" i="0" kern="1200" noProof="0" dirty="0">
                <a:solidFill>
                  <a:schemeClr val="tx1"/>
                </a:solidFill>
                <a:effectLst/>
                <a:highlight>
                  <a:srgbClr val="FFFF00"/>
                </a:highlight>
                <a:latin typeface="+mn-lt"/>
                <a:ea typeface="+mn-ea"/>
                <a:cs typeface="+mn-cs"/>
              </a:rPr>
              <a:t>porque también la creación misma será libertada de la esclavitud de corrupción, a la libertad gloriosa de los hijos de Dios. </a:t>
            </a:r>
            <a:r>
              <a:rPr lang="es-ES_tradnl" sz="1200" b="1" i="0" kern="1200" baseline="30000" noProof="0" dirty="0">
                <a:solidFill>
                  <a:schemeClr val="tx1"/>
                </a:solidFill>
                <a:effectLst/>
                <a:highlight>
                  <a:srgbClr val="FFFF00"/>
                </a:highlight>
                <a:latin typeface="+mn-lt"/>
                <a:ea typeface="+mn-ea"/>
                <a:cs typeface="+mn-cs"/>
              </a:rPr>
              <a:t>22 </a:t>
            </a:r>
            <a:r>
              <a:rPr lang="es-ES_tradnl" sz="1200" b="0" i="0" kern="1200" noProof="0" dirty="0">
                <a:solidFill>
                  <a:schemeClr val="tx1"/>
                </a:solidFill>
                <a:effectLst/>
                <a:highlight>
                  <a:srgbClr val="FFFF00"/>
                </a:highlight>
                <a:latin typeface="+mn-lt"/>
                <a:ea typeface="+mn-ea"/>
                <a:cs typeface="+mn-cs"/>
              </a:rPr>
              <a:t>Porque sabemos que toda la creación gime a una, y a una está con dolores de parto hasta ahora;</a:t>
            </a:r>
            <a:endParaRPr lang="es-ES_tradnl" b="0" i="0" noProof="0" dirty="0">
              <a:solidFill>
                <a:srgbClr val="000000"/>
              </a:solidFill>
              <a:effectLst/>
              <a:latin typeface="system-ui"/>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8411854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39666548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9.sv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F13145A-28AF-3103-2358-984707E4A6A4}"/>
              </a:ext>
            </a:extLst>
          </p:cNvPr>
          <p:cNvPicPr>
            <a:picLocks noChangeAspect="1"/>
          </p:cNvPicPr>
          <p:nvPr userDrawn="1"/>
        </p:nvPicPr>
        <p:blipFill>
          <a:blip r:embed="rId2">
            <a:extLst>
              <a:ext uri="{28A0092B-C50C-407E-A947-70E740481C1C}">
                <a14:useLocalDpi xmlns:a14="http://schemas.microsoft.com/office/drawing/2010/main" val="0"/>
              </a:ext>
            </a:extLst>
          </a:blip>
          <a:srcRect t="6056" b="6056"/>
          <a:stretch/>
        </p:blipFill>
        <p:spPr>
          <a:xfrm>
            <a:off x="914400" y="1056357"/>
            <a:ext cx="16466409" cy="4969556"/>
          </a:xfrm>
          <a:prstGeom prst="rect">
            <a:avLst/>
          </a:prstGeom>
        </p:spPr>
      </p:pic>
      <p:sp>
        <p:nvSpPr>
          <p:cNvPr id="4" name="AutoShape 4">
            <a:extLst>
              <a:ext uri="{FF2B5EF4-FFF2-40B4-BE49-F238E27FC236}">
                <a16:creationId xmlns:a16="http://schemas.microsoft.com/office/drawing/2014/main" id="{490AFBF3-ECB8-D646-44AC-235C1B8E0DBD}"/>
              </a:ext>
            </a:extLst>
          </p:cNvPr>
          <p:cNvSpPr/>
          <p:nvPr userDrawn="1"/>
        </p:nvSpPr>
        <p:spPr>
          <a:xfrm>
            <a:off x="7138368" y="6025913"/>
            <a:ext cx="10238836" cy="3204730"/>
          </a:xfrm>
          <a:prstGeom prst="rect">
            <a:avLst/>
          </a:prstGeom>
          <a:solidFill>
            <a:schemeClr val="bg1"/>
          </a:solidFill>
        </p:spPr>
        <p:txBody>
          <a:bodyPr/>
          <a:lstStyle/>
          <a:p>
            <a:endParaRPr lang="en-US"/>
          </a:p>
        </p:txBody>
      </p:sp>
      <p:sp>
        <p:nvSpPr>
          <p:cNvPr id="5" name="AutoShape 3">
            <a:extLst>
              <a:ext uri="{FF2B5EF4-FFF2-40B4-BE49-F238E27FC236}">
                <a16:creationId xmlns:a16="http://schemas.microsoft.com/office/drawing/2014/main" id="{3A48CAAB-DA7B-990D-9949-746777BFBD0A}"/>
              </a:ext>
            </a:extLst>
          </p:cNvPr>
          <p:cNvSpPr/>
          <p:nvPr userDrawn="1"/>
        </p:nvSpPr>
        <p:spPr>
          <a:xfrm>
            <a:off x="910796" y="6025913"/>
            <a:ext cx="6227572" cy="3204730"/>
          </a:xfrm>
          <a:prstGeom prst="rect">
            <a:avLst/>
          </a:prstGeom>
          <a:solidFill>
            <a:srgbClr val="83454D"/>
          </a:solidFill>
        </p:spPr>
        <p:txBody>
          <a:bodyPr/>
          <a:lstStyle/>
          <a:p>
            <a:endParaRPr lang="en-US"/>
          </a:p>
        </p:txBody>
      </p:sp>
      <p:sp>
        <p:nvSpPr>
          <p:cNvPr id="7" name="AutoShape 4">
            <a:extLst>
              <a:ext uri="{FF2B5EF4-FFF2-40B4-BE49-F238E27FC236}">
                <a16:creationId xmlns:a16="http://schemas.microsoft.com/office/drawing/2014/main" id="{E8C88055-0A35-D66E-DA02-F0C8A49E71FE}"/>
              </a:ext>
            </a:extLst>
          </p:cNvPr>
          <p:cNvSpPr/>
          <p:nvPr userDrawn="1"/>
        </p:nvSpPr>
        <p:spPr>
          <a:xfrm>
            <a:off x="7138368" y="6025913"/>
            <a:ext cx="10238836" cy="3204730"/>
          </a:xfrm>
          <a:prstGeom prst="rect">
            <a:avLst/>
          </a:prstGeom>
          <a:solidFill>
            <a:srgbClr val="83454D">
              <a:alpha val="35000"/>
            </a:srgbClr>
          </a:solidFill>
        </p:spPr>
        <p:txBody>
          <a:bodyPr/>
          <a:lstStyle/>
          <a:p>
            <a:endParaRPr lang="en-US"/>
          </a:p>
        </p:txBody>
      </p:sp>
      <p:grpSp>
        <p:nvGrpSpPr>
          <p:cNvPr id="9" name="Group 8">
            <a:extLst>
              <a:ext uri="{FF2B5EF4-FFF2-40B4-BE49-F238E27FC236}">
                <a16:creationId xmlns:a16="http://schemas.microsoft.com/office/drawing/2014/main" id="{C81BAE56-4E08-F286-C6CA-E2F6A9A7E1C1}"/>
              </a:ext>
            </a:extLst>
          </p:cNvPr>
          <p:cNvGrpSpPr/>
          <p:nvPr userDrawn="1"/>
        </p:nvGrpSpPr>
        <p:grpSpPr>
          <a:xfrm>
            <a:off x="1321250" y="6362700"/>
            <a:ext cx="5406665" cy="2667000"/>
            <a:chOff x="1157812" y="6283944"/>
            <a:chExt cx="5603348" cy="2667000"/>
          </a:xfrm>
        </p:grpSpPr>
        <p:sp>
          <p:nvSpPr>
            <p:cNvPr id="10" name="TextBox 6">
              <a:extLst>
                <a:ext uri="{FF2B5EF4-FFF2-40B4-BE49-F238E27FC236}">
                  <a16:creationId xmlns:a16="http://schemas.microsoft.com/office/drawing/2014/main" id="{D9C086B6-BB50-1ACB-AA20-F3BE3DE8C2C7}"/>
                </a:ext>
              </a:extLst>
            </p:cNvPr>
            <p:cNvSpPr txBox="1"/>
            <p:nvPr userDrawn="1"/>
          </p:nvSpPr>
          <p:spPr>
            <a:xfrm>
              <a:off x="1226793" y="6283944"/>
              <a:ext cx="5458540" cy="1468544"/>
            </a:xfrm>
            <a:prstGeom prst="rect">
              <a:avLst/>
            </a:prstGeom>
          </p:spPr>
          <p:txBody>
            <a:bodyPr wrap="square" lIns="0" tIns="0" rIns="0" bIns="0" rtlCol="0" anchor="t">
              <a:spAutoFit/>
            </a:bodyPr>
            <a:lstStyle/>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CARTA DE PABLO A LOS</a:t>
              </a:r>
            </a:p>
          </p:txBody>
        </p:sp>
        <p:sp>
          <p:nvSpPr>
            <p:cNvPr id="11" name="TextBox 6">
              <a:extLst>
                <a:ext uri="{FF2B5EF4-FFF2-40B4-BE49-F238E27FC236}">
                  <a16:creationId xmlns:a16="http://schemas.microsoft.com/office/drawing/2014/main" id="{32AA54E4-7D27-56B0-8343-9A11D1BD92F1}"/>
                </a:ext>
              </a:extLst>
            </p:cNvPr>
            <p:cNvSpPr txBox="1"/>
            <p:nvPr userDrawn="1"/>
          </p:nvSpPr>
          <p:spPr>
            <a:xfrm>
              <a:off x="1157812" y="8123986"/>
              <a:ext cx="5603348" cy="826958"/>
            </a:xfrm>
            <a:prstGeom prst="rect">
              <a:avLst/>
            </a:prstGeom>
          </p:spPr>
          <p:txBody>
            <a:bodyPr wrap="square" lIns="0" tIns="0" rIns="0" bIns="0" rtlCol="0" anchor="t">
              <a:spAutoFit/>
            </a:bodyPr>
            <a:lstStyle/>
            <a:p>
              <a:pPr>
                <a:lnSpc>
                  <a:spcPts val="5880"/>
                </a:lnSpc>
              </a:pPr>
              <a:r>
                <a:rPr lang="en-US" sz="8800" spc="300">
                  <a:solidFill>
                    <a:srgbClr val="FFFFFF"/>
                  </a:solidFill>
                  <a:latin typeface="Franklin Gothic Medium" panose="020B0603020102020204" pitchFamily="34" charset="0"/>
                  <a:ea typeface="Lato" panose="020F0502020204030203" pitchFamily="34" charset="0"/>
                  <a:cs typeface="Lato" panose="020F0502020204030203" pitchFamily="34" charset="0"/>
                </a:rPr>
                <a:t>ROMANOS</a:t>
              </a:r>
            </a:p>
          </p:txBody>
        </p:sp>
      </p:grpSp>
      <p:sp>
        <p:nvSpPr>
          <p:cNvPr id="12" name="TextBox 8">
            <a:extLst>
              <a:ext uri="{FF2B5EF4-FFF2-40B4-BE49-F238E27FC236}">
                <a16:creationId xmlns:a16="http://schemas.microsoft.com/office/drawing/2014/main" id="{3C7603A5-93EB-CEDD-29BA-E0AA7842CC55}"/>
              </a:ext>
            </a:extLst>
          </p:cNvPr>
          <p:cNvSpPr txBox="1"/>
          <p:nvPr userDrawn="1"/>
        </p:nvSpPr>
        <p:spPr>
          <a:xfrm>
            <a:off x="910796" y="9576152"/>
            <a:ext cx="7471204" cy="315664"/>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TOMO 13, UNIDAD 2, SEPTIEMBRE 2026 A FEBRERO 2027</a:t>
            </a:r>
          </a:p>
        </p:txBody>
      </p:sp>
      <p:pic>
        <p:nvPicPr>
          <p:cNvPr id="13" name="Picture 12">
            <a:extLst>
              <a:ext uri="{FF2B5EF4-FFF2-40B4-BE49-F238E27FC236}">
                <a16:creationId xmlns:a16="http://schemas.microsoft.com/office/drawing/2014/main" id="{30479564-D91D-BE32-8927-C5CAFD211D71}"/>
              </a:ext>
            </a:extLst>
          </p:cNvPr>
          <p:cNvPicPr>
            <a:picLocks noChangeAspect="1"/>
          </p:cNvPicPr>
          <p:nvPr userDrawn="1"/>
        </p:nvPicPr>
        <p:blipFill>
          <a:blip r:embed="rId3"/>
          <a:srcRect/>
          <a:stretch/>
        </p:blipFill>
        <p:spPr>
          <a:xfrm>
            <a:off x="16124042" y="1409700"/>
            <a:ext cx="905435" cy="914400"/>
          </a:xfrm>
          <a:prstGeom prst="rect">
            <a:avLst/>
          </a:prstGeom>
        </p:spPr>
      </p:pic>
      <p:sp>
        <p:nvSpPr>
          <p:cNvPr id="3" name="TextBox 7">
            <a:extLst>
              <a:ext uri="{FF2B5EF4-FFF2-40B4-BE49-F238E27FC236}">
                <a16:creationId xmlns:a16="http://schemas.microsoft.com/office/drawing/2014/main" id="{DB268133-04FC-1C47-E35B-C765F0436E6D}"/>
              </a:ext>
            </a:extLst>
          </p:cNvPr>
          <p:cNvSpPr txBox="1"/>
          <p:nvPr userDrawn="1"/>
        </p:nvSpPr>
        <p:spPr>
          <a:xfrm>
            <a:off x="7696200" y="6174033"/>
            <a:ext cx="9067800" cy="2908489"/>
          </a:xfrm>
          <a:prstGeom prst="rect">
            <a:avLst/>
          </a:prstGeom>
        </p:spPr>
        <p:txBody>
          <a:bodyPr wrap="square" lIns="0" tIns="0" rIns="0" bIns="0" rtlCol="0" anchor="t">
            <a:spAutoFit/>
          </a:bodyPr>
          <a:lstStyle/>
          <a:p>
            <a:pPr>
              <a:spcAft>
                <a:spcPts val="600"/>
              </a:spcAft>
            </a:pPr>
            <a:r>
              <a:rPr lang="es-ES_tradnl" sz="2300" b="0" i="1" kern="1200" noProof="0" dirty="0">
                <a:solidFill>
                  <a:schemeClr val="tx1"/>
                </a:solidFill>
                <a:effectLst/>
                <a:latin typeface="+mn-lt"/>
                <a:ea typeface="+mn-ea"/>
                <a:cs typeface="+mn-cs"/>
              </a:rPr>
              <a:t>Los creyentes compartían todo lo que tenían. Vendían sus pertenencias y entregaban el dinero a los pobres. Se ocupaban de los demás. Los creyentes hacían todo esto con alegría y alabando a Dios. Y cada día, más personas creían en Jesús.</a:t>
            </a:r>
          </a:p>
          <a:p>
            <a:r>
              <a:rPr lang="es-ES_tradnl" sz="2300" b="0" i="1" kern="1200" noProof="0" dirty="0">
                <a:solidFill>
                  <a:schemeClr val="tx1"/>
                </a:solidFill>
                <a:effectLst/>
                <a:latin typeface="+mn-lt"/>
                <a:ea typeface="+mn-ea"/>
                <a:cs typeface="+mn-cs"/>
              </a:rPr>
              <a:t>Somos parte de la Iglesia que Jesús fundó con solo 120 hombres y mujeres. Los primeros creyentes nos dieron un ejemplo que debemos seguir. Podemos compartir con otros cristianos, orar con ellos, comer juntos y adorar a Dios como una familia.</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83454D"/>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83454D">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83454D">
                <a:alpha val="81961"/>
              </a:srgbClr>
            </a:solidFill>
          </p:spPr>
          <p:txBody>
            <a:bodyPr/>
            <a:lstStyle/>
            <a:p>
              <a:endParaRPr lang="en-US"/>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txBody>
            <a:bodyPr/>
            <a:lstStyle/>
            <a:p>
              <a:endParaRPr lang="en-US"/>
            </a:p>
          </p:txBody>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a:fillRect/>
            </a:stretch>
          </p:blipFill>
          <p:spPr>
            <a:xfrm>
              <a:off x="1010257" y="2386559"/>
              <a:ext cx="2017694" cy="1573259"/>
            </a:xfrm>
            <a:prstGeom prst="rect">
              <a:avLst/>
            </a:prstGeom>
          </p:spPr>
        </p:pic>
      </p:grpSp>
      <p:sp>
        <p:nvSpPr>
          <p:cNvPr id="2" name="TextBox 1">
            <a:extLst>
              <a:ext uri="{FF2B5EF4-FFF2-40B4-BE49-F238E27FC236}">
                <a16:creationId xmlns:a16="http://schemas.microsoft.com/office/drawing/2014/main" id="{111F638E-362F-E0CE-B2C6-F26EC7CE43B5}"/>
              </a:ext>
            </a:extLst>
          </p:cNvPr>
          <p:cNvSpPr txBox="1"/>
          <p:nvPr userDrawn="1"/>
        </p:nvSpPr>
        <p:spPr>
          <a:xfrm>
            <a:off x="2837554" y="5143500"/>
            <a:ext cx="3127777" cy="833754"/>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VERSÍCULO CLAVE</a:t>
            </a:r>
          </a:p>
          <a:p>
            <a:pPr algn="ctr">
              <a:lnSpc>
                <a:spcPts val="3359"/>
              </a:lnSpc>
            </a:pPr>
            <a:r>
              <a:rPr lang="es-ES_tradnl" sz="2400" noProof="1">
                <a:solidFill>
                  <a:srgbClr val="FFFFFF"/>
                </a:solidFill>
                <a:latin typeface="Franklin Gothic Medium" panose="020B0603020102020204" pitchFamily="34" charset="0"/>
              </a:rPr>
              <a:t>Romanos 8:32</a:t>
            </a:r>
          </a:p>
        </p:txBody>
      </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7101" r="17101"/>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3454D"/>
          </a:solidFill>
        </p:spPr>
        <p:txBody>
          <a:bodyPr/>
          <a:lstStyle/>
          <a:p>
            <a:endParaRPr lang="en-US"/>
          </a:p>
        </p:txBody>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086224"/>
            <a:ext cx="8839200" cy="1538883"/>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PRIVILEGIOS PARA </a:t>
            </a:r>
            <a:br>
              <a:rPr lang="en-US" sz="5400" dirty="0">
                <a:solidFill>
                  <a:srgbClr val="FFFFFF"/>
                </a:solidFill>
                <a:latin typeface="Franklin Gothic Medium" panose="020B0603020102020204" pitchFamily="34" charset="0"/>
              </a:rPr>
            </a:br>
            <a:r>
              <a:rPr lang="en-US" sz="5400" dirty="0">
                <a:solidFill>
                  <a:srgbClr val="FFFFFF"/>
                </a:solidFill>
                <a:latin typeface="Franklin Gothic Medium" panose="020B0603020102020204" pitchFamily="34" charset="0"/>
              </a:rPr>
              <a:t>LOS HIJOS DE DIOS</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8184" r="18184"/>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3454D"/>
          </a:solidFill>
        </p:spPr>
        <p:txBody>
          <a:bodyPr/>
          <a:lstStyle/>
          <a:p>
            <a:endParaRPr lang="en-US"/>
          </a:p>
        </p:txBody>
      </p:sp>
      <p:sp>
        <p:nvSpPr>
          <p:cNvPr id="2" name="TextBox 4">
            <a:extLst>
              <a:ext uri="{FF2B5EF4-FFF2-40B4-BE49-F238E27FC236}">
                <a16:creationId xmlns:a16="http://schemas.microsoft.com/office/drawing/2014/main" id="{3A31D424-BB70-4637-4E55-1FDED185A759}"/>
              </a:ext>
            </a:extLst>
          </p:cNvPr>
          <p:cNvSpPr txBox="1"/>
          <p:nvPr userDrawn="1"/>
        </p:nvSpPr>
        <p:spPr>
          <a:xfrm>
            <a:off x="9139237" y="3440167"/>
            <a:ext cx="8686800" cy="769441"/>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GLORIOSA ESPERANZA</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34248"/>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83454D"/>
          </a:solidFill>
        </p:spPr>
        <p:txBody>
          <a:bodyPr/>
          <a:lstStyle/>
          <a:p>
            <a:endParaRPr lang="en-US"/>
          </a:p>
        </p:txBody>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036968"/>
            <a:ext cx="8691565" cy="1538883"/>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CERTEZA DE </a:t>
            </a:r>
            <a:br>
              <a:rPr lang="en-US" sz="5400" cap="all" baseline="0" dirty="0">
                <a:solidFill>
                  <a:srgbClr val="FFFFFF"/>
                </a:solidFill>
                <a:latin typeface="Franklin Gothic Medium" panose="020B0603020102020204" pitchFamily="34" charset="0"/>
              </a:rPr>
            </a:br>
            <a:r>
              <a:rPr lang="en-US" sz="5400" cap="all" baseline="0" dirty="0">
                <a:solidFill>
                  <a:srgbClr val="FFFFFF"/>
                </a:solidFill>
                <a:latin typeface="Franklin Gothic Medium" panose="020B0603020102020204" pitchFamily="34" charset="0"/>
              </a:rPr>
              <a:t>LA SALVACIÓN </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E653EE9-C3A6-339B-2413-830839D0E427}"/>
              </a:ext>
            </a:extLst>
          </p:cNvPr>
          <p:cNvPicPr>
            <a:picLocks noChangeAspect="1"/>
          </p:cNvPicPr>
          <p:nvPr userDrawn="1"/>
        </p:nvPicPr>
        <p:blipFill>
          <a:blip r:embed="rId2">
            <a:extLst>
              <a:ext uri="{28A0092B-C50C-407E-A947-70E740481C1C}">
                <a14:useLocalDpi xmlns:a14="http://schemas.microsoft.com/office/drawing/2010/main" val="0"/>
              </a:ext>
            </a:extLst>
          </a:blip>
          <a:srcRect l="18021" r="18021"/>
          <a:stretch/>
        </p:blipFill>
        <p:spPr>
          <a:xfrm>
            <a:off x="9113367" y="0"/>
            <a:ext cx="9174633" cy="95631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83454D"/>
          </a:solidFill>
        </p:spPr>
        <p:txBody>
          <a:bodyPr/>
          <a:lstStyle/>
          <a:p>
            <a:endParaRPr lang="en-US" dirty="0"/>
          </a:p>
        </p:txBody>
      </p:sp>
      <p:sp>
        <p:nvSpPr>
          <p:cNvPr id="2" name="TextBox 1">
            <a:extLst>
              <a:ext uri="{FF2B5EF4-FFF2-40B4-BE49-F238E27FC236}">
                <a16:creationId xmlns:a16="http://schemas.microsoft.com/office/drawing/2014/main" id="{71417979-59C0-E8AE-573B-618FC9531869}"/>
              </a:ext>
            </a:extLst>
          </p:cNvPr>
          <p:cNvSpPr txBox="1"/>
          <p:nvPr userDrawn="1"/>
        </p:nvSpPr>
        <p:spPr>
          <a:xfrm>
            <a:off x="762000" y="1579731"/>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EL MINISTERIO EN ACCIÓN</a:t>
            </a:r>
          </a:p>
        </p:txBody>
      </p:sp>
    </p:spTree>
    <p:extLst>
      <p:ext uri="{BB962C8B-B14F-4D97-AF65-F5344CB8AC3E}">
        <p14:creationId xmlns:p14="http://schemas.microsoft.com/office/powerpoint/2010/main" val="1263264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
        <p:nvSpPr>
          <p:cNvPr id="6" name="TextBox 5">
            <a:extLst>
              <a:ext uri="{FF2B5EF4-FFF2-40B4-BE49-F238E27FC236}">
                <a16:creationId xmlns:a16="http://schemas.microsoft.com/office/drawing/2014/main" id="{332CF606-9FF8-C47C-5B9D-D11CF8F3E061}"/>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LA PRÓXIMA SEMANA</a:t>
            </a:r>
            <a:endParaRPr lang="en-US" sz="5500" dirty="0">
              <a:solidFill>
                <a:schemeClr val="bg1">
                  <a:lumMod val="95000"/>
                </a:schemeClr>
              </a:solidFill>
            </a:endParaRPr>
          </a:p>
        </p:txBody>
      </p:sp>
    </p:spTree>
    <p:extLst>
      <p:ext uri="{BB962C8B-B14F-4D97-AF65-F5344CB8AC3E}">
        <p14:creationId xmlns:p14="http://schemas.microsoft.com/office/powerpoint/2010/main" val="12433318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54102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842572"/>
            <a:ext cx="8600872" cy="62928"/>
          </a:xfrm>
          <a:prstGeom prst="rect">
            <a:avLst/>
          </a:prstGeom>
          <a:solidFill>
            <a:srgbClr val="83454D"/>
          </a:solidFill>
          <a:ln>
            <a:noFill/>
          </a:ln>
        </p:spPr>
        <p:txBody>
          <a:bodyPr/>
          <a:lstStyle/>
          <a:p>
            <a:endParaRPr lang="en-US"/>
          </a:p>
        </p:txBody>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
        <p:nvSpPr>
          <p:cNvPr id="6" name="TextBox 5">
            <a:extLst>
              <a:ext uri="{FF2B5EF4-FFF2-40B4-BE49-F238E27FC236}">
                <a16:creationId xmlns:a16="http://schemas.microsoft.com/office/drawing/2014/main" id="{D2442E4E-9E34-936A-D89D-EFD72517D565}"/>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PARTICIPACIÓN</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F0253E0-E2E2-FD3D-B367-5B21AD3443B6}"/>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10" name="Group 9">
            <a:extLst>
              <a:ext uri="{FF2B5EF4-FFF2-40B4-BE49-F238E27FC236}">
                <a16:creationId xmlns:a16="http://schemas.microsoft.com/office/drawing/2014/main" id="{7DC91E72-2614-BC89-C80C-958DE6649A35}"/>
              </a:ext>
            </a:extLst>
          </p:cNvPr>
          <p:cNvGrpSpPr/>
          <p:nvPr userDrawn="1"/>
        </p:nvGrpSpPr>
        <p:grpSpPr>
          <a:xfrm>
            <a:off x="8458201" y="2253309"/>
            <a:ext cx="9829800" cy="5780383"/>
            <a:chOff x="-296237" y="0"/>
            <a:chExt cx="3330829" cy="1955339"/>
          </a:xfrm>
        </p:grpSpPr>
        <p:sp>
          <p:nvSpPr>
            <p:cNvPr id="11" name="Freeform 10">
              <a:extLst>
                <a:ext uri="{FF2B5EF4-FFF2-40B4-BE49-F238E27FC236}">
                  <a16:creationId xmlns:a16="http://schemas.microsoft.com/office/drawing/2014/main" id="{1EB0815C-BF6D-88B1-3343-F85BFD7583F1}"/>
                </a:ext>
              </a:extLst>
            </p:cNvPr>
            <p:cNvSpPr/>
            <p:nvPr/>
          </p:nvSpPr>
          <p:spPr>
            <a:xfrm>
              <a:off x="-296237" y="0"/>
              <a:ext cx="3330829"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n-US"/>
            </a:p>
          </p:txBody>
        </p:sp>
      </p:grpSp>
      <p:sp>
        <p:nvSpPr>
          <p:cNvPr id="12" name="AutoShape 7">
            <a:extLst>
              <a:ext uri="{FF2B5EF4-FFF2-40B4-BE49-F238E27FC236}">
                <a16:creationId xmlns:a16="http://schemas.microsoft.com/office/drawing/2014/main" id="{74E42C2B-2BA0-697A-AE3A-B654E65267F7}"/>
              </a:ext>
            </a:extLst>
          </p:cNvPr>
          <p:cNvSpPr/>
          <p:nvPr userDrawn="1"/>
        </p:nvSpPr>
        <p:spPr>
          <a:xfrm>
            <a:off x="8896350" y="4641660"/>
            <a:ext cx="9406967" cy="45719"/>
          </a:xfrm>
          <a:prstGeom prst="rect">
            <a:avLst/>
          </a:prstGeom>
          <a:solidFill>
            <a:srgbClr val="83454D"/>
          </a:solidFill>
        </p:spPr>
        <p:txBody>
          <a:bodyPr/>
          <a:lstStyle/>
          <a:p>
            <a:endParaRPr lang="en-US"/>
          </a:p>
        </p:txBody>
      </p:sp>
      <p:sp>
        <p:nvSpPr>
          <p:cNvPr id="13" name="TextBox 12">
            <a:extLst>
              <a:ext uri="{FF2B5EF4-FFF2-40B4-BE49-F238E27FC236}">
                <a16:creationId xmlns:a16="http://schemas.microsoft.com/office/drawing/2014/main" id="{C9689BD2-A0E3-CC6B-7922-21BB1C2228C9}"/>
              </a:ext>
            </a:extLst>
          </p:cNvPr>
          <p:cNvSpPr txBox="1"/>
          <p:nvPr userDrawn="1"/>
        </p:nvSpPr>
        <p:spPr>
          <a:xfrm>
            <a:off x="8896350" y="2675004"/>
            <a:ext cx="9474200" cy="1714637"/>
          </a:xfrm>
          <a:prstGeom prst="rect">
            <a:avLst/>
          </a:prstGeom>
          <a:noFill/>
        </p:spPr>
        <p:txBody>
          <a:bodyPr wrap="square">
            <a:spAutoFit/>
          </a:bodyPr>
          <a:lstStyle/>
          <a:p>
            <a:pPr>
              <a:lnSpc>
                <a:spcPts val="3328"/>
              </a:lnSpc>
            </a:pPr>
            <a:r>
              <a:rPr lang="en-US" sz="1800" spc="169" dirty="0">
                <a:solidFill>
                  <a:srgbClr val="FFFFFF"/>
                </a:solidFill>
                <a:latin typeface="Franklin Gothic Medium" panose="020B0603020102020204" pitchFamily="34" charset="0"/>
              </a:rPr>
              <a:t>© 2026 </a:t>
            </a:r>
            <a:r>
              <a:rPr lang="es-ES_tradnl" sz="1800" spc="169" noProof="1">
                <a:solidFill>
                  <a:srgbClr val="FFFFFF"/>
                </a:solidFill>
                <a:latin typeface="Franklin Gothic Medium" panose="020B0603020102020204" pitchFamily="34" charset="0"/>
              </a:rPr>
              <a:t>por</a:t>
            </a:r>
            <a:r>
              <a:rPr lang="en-US" sz="1800" spc="169" dirty="0">
                <a:solidFill>
                  <a:srgbClr val="FFFFFF"/>
                </a:solidFill>
                <a:latin typeface="Franklin Gothic Medium" panose="020B0603020102020204" pitchFamily="34" charset="0"/>
              </a:rPr>
              <a:t> Gospel Publishing House</a:t>
            </a:r>
          </a:p>
          <a:p>
            <a:pPr>
              <a:lnSpc>
                <a:spcPts val="3328"/>
              </a:lnSpc>
            </a:pPr>
            <a:r>
              <a:rPr lang="en-US" sz="1800" spc="169" dirty="0">
                <a:solidFill>
                  <a:srgbClr val="FFFFFF"/>
                </a:solidFill>
                <a:latin typeface="Franklin Gothic Medium" panose="020B0603020102020204" pitchFamily="34" charset="0"/>
              </a:rPr>
              <a:t>1445 N. Boonville Ave.</a:t>
            </a:r>
            <a:br>
              <a:rPr lang="en-US" sz="1800" spc="169" dirty="0">
                <a:solidFill>
                  <a:srgbClr val="FFFFFF"/>
                </a:solidFill>
                <a:latin typeface="Franklin Gothic Medium" panose="020B0603020102020204" pitchFamily="34" charset="0"/>
              </a:rPr>
            </a:br>
            <a:r>
              <a:rPr lang="en-US" sz="1800" spc="104" dirty="0">
                <a:solidFill>
                  <a:srgbClr val="FFFFFF"/>
                </a:solidFill>
                <a:latin typeface="Franklin Gothic Medium" panose="020B0603020102020204" pitchFamily="34" charset="0"/>
              </a:rPr>
              <a:t>Springfield, MO 65802</a:t>
            </a:r>
          </a:p>
          <a:p>
            <a:pPr>
              <a:lnSpc>
                <a:spcPts val="3328"/>
              </a:lnSpc>
            </a:pPr>
            <a:r>
              <a:rPr lang="es-ES_tradnl" sz="1200" b="0" i="1" spc="104" noProof="1">
                <a:solidFill>
                  <a:srgbClr val="FFFFFF"/>
                </a:solidFill>
                <a:latin typeface="Franklin Gothic Medium" panose="020B0603020102020204" pitchFamily="34" charset="0"/>
              </a:rPr>
              <a:t>Todos los derechos reservados.</a:t>
            </a:r>
          </a:p>
        </p:txBody>
      </p:sp>
      <p:sp>
        <p:nvSpPr>
          <p:cNvPr id="14" name="TextBox 13">
            <a:extLst>
              <a:ext uri="{FF2B5EF4-FFF2-40B4-BE49-F238E27FC236}">
                <a16:creationId xmlns:a16="http://schemas.microsoft.com/office/drawing/2014/main" id="{E5FB0416-7EA0-33B8-7A19-F706903AED45}"/>
              </a:ext>
            </a:extLst>
          </p:cNvPr>
          <p:cNvSpPr txBox="1"/>
          <p:nvPr userDrawn="1"/>
        </p:nvSpPr>
        <p:spPr>
          <a:xfrm>
            <a:off x="8896350" y="4976994"/>
            <a:ext cx="8248650" cy="2241639"/>
          </a:xfrm>
          <a:prstGeom prst="rect">
            <a:avLst/>
          </a:prstGeom>
          <a:noFill/>
        </p:spPr>
        <p:txBody>
          <a:bodyPr wrap="square">
            <a:spAutoFit/>
          </a:bodyPr>
          <a:lstStyle/>
          <a:p>
            <a:pPr>
              <a:lnSpc>
                <a:spcPts val="1919"/>
              </a:lnSpc>
            </a:pPr>
            <a:r>
              <a:rPr lang="es-ES_tradnl" sz="1800" spc="97" noProof="0" dirty="0">
                <a:solidFill>
                  <a:srgbClr val="FFFFFF"/>
                </a:solidFill>
                <a:latin typeface="Corbel" panose="020B0503020204020204" pitchFamily="34" charset="0"/>
              </a:rPr>
              <a:t>Las fotografías son propiedad de </a:t>
            </a:r>
            <a:r>
              <a:rPr lang="en-US" sz="1800" spc="97" dirty="0">
                <a:solidFill>
                  <a:srgbClr val="FFFFFF"/>
                </a:solidFill>
                <a:latin typeface="Corbel" panose="020B0503020204020204" pitchFamily="34" charset="0"/>
              </a:rPr>
              <a:t>GPH y Getty Images.</a:t>
            </a:r>
          </a:p>
          <a:p>
            <a:pPr>
              <a:lnSpc>
                <a:spcPts val="1919"/>
              </a:lnSpc>
            </a:pPr>
            <a:endParaRPr lang="en-US" sz="1800" spc="97" dirty="0">
              <a:solidFill>
                <a:srgbClr val="FFFFFF"/>
              </a:solidFill>
              <a:latin typeface="Corbel" panose="020B0503020204020204" pitchFamily="34" charset="0"/>
            </a:endParaRPr>
          </a:p>
          <a:p>
            <a:r>
              <a:rPr lang="es-ES_tradnl" sz="1800" noProof="0" dirty="0">
                <a:solidFill>
                  <a:schemeClr val="bg1"/>
                </a:solidFill>
                <a:effectLst/>
                <a:latin typeface="Minion Pro"/>
              </a:rPr>
              <a:t>El Texto Bíblico ha sido tomado de la versión Reina-Valera © 1960 Sociedades Bíblicas en América Latina; © renovado 1988 Sociedades Bíblicas Unidas. Utilizado con permiso.</a:t>
            </a:r>
          </a:p>
          <a:p>
            <a:endParaRPr lang="es-ES_tradnl" sz="1800" noProof="0" dirty="0">
              <a:solidFill>
                <a:schemeClr val="bg1"/>
              </a:solidFill>
              <a:effectLst/>
              <a:latin typeface="Minion Pro"/>
            </a:endParaRPr>
          </a:p>
          <a:p>
            <a:r>
              <a:rPr lang="es-ES_tradnl" sz="1800" noProof="0" dirty="0">
                <a:solidFill>
                  <a:schemeClr val="bg1"/>
                </a:solidFill>
                <a:effectLst/>
                <a:latin typeface="Minion Pro"/>
              </a:rPr>
              <a:t>El texto bíblico indicado con «</a:t>
            </a:r>
            <a:r>
              <a:rPr lang="es-ES_tradnl" sz="1800" cap="small" baseline="0" noProof="0" dirty="0" err="1">
                <a:solidFill>
                  <a:schemeClr val="bg1"/>
                </a:solidFill>
                <a:effectLst/>
                <a:latin typeface="Minion Pro"/>
              </a:rPr>
              <a:t>ntv</a:t>
            </a:r>
            <a:r>
              <a:rPr lang="es-ES_tradnl" sz="1800" noProof="0" dirty="0">
                <a:solidFill>
                  <a:schemeClr val="bg1"/>
                </a:solidFill>
                <a:effectLst/>
                <a:latin typeface="Minion Pro"/>
              </a:rPr>
              <a:t>» ha sido tomado de la Santa Biblia, Nueva Traducción Viviente, copyright © 2010. Usadas con permiso de Tyndale House </a:t>
            </a:r>
            <a:r>
              <a:rPr lang="en-US" sz="1800" noProof="1">
                <a:solidFill>
                  <a:schemeClr val="bg1"/>
                </a:solidFill>
                <a:effectLst/>
                <a:latin typeface="Minion Pro"/>
              </a:rPr>
              <a:t>Publishers, Carol Stream, Illinois</a:t>
            </a:r>
            <a:r>
              <a:rPr lang="es-ES_tradnl" sz="1800" noProof="0" dirty="0">
                <a:solidFill>
                  <a:schemeClr val="bg1"/>
                </a:solidFill>
                <a:effectLst/>
                <a:latin typeface="Minion Pro"/>
              </a:rPr>
              <a:t> 60188. Todos los derechos reservados.</a:t>
            </a:r>
          </a:p>
        </p:txBody>
      </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D4A0665-0091-A533-7831-F366B7A79422}"/>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7" name="AutoShape 7">
            <a:extLst>
              <a:ext uri="{FF2B5EF4-FFF2-40B4-BE49-F238E27FC236}">
                <a16:creationId xmlns:a16="http://schemas.microsoft.com/office/drawing/2014/main" id="{8415BC15-C7C8-9010-16D9-FA5879884D45}"/>
              </a:ext>
            </a:extLst>
          </p:cNvPr>
          <p:cNvSpPr/>
          <p:nvPr userDrawn="1"/>
        </p:nvSpPr>
        <p:spPr>
          <a:xfrm>
            <a:off x="9687128" y="5994972"/>
            <a:ext cx="8600872" cy="62928"/>
          </a:xfrm>
          <a:prstGeom prst="rect">
            <a:avLst/>
          </a:prstGeom>
          <a:solidFill>
            <a:srgbClr val="83454D"/>
          </a:solidFill>
          <a:ln>
            <a:noFill/>
          </a:ln>
        </p:spPr>
        <p:txBody>
          <a:bodyPr/>
          <a:lstStyle/>
          <a:p>
            <a:endParaRPr lang="en-US"/>
          </a:p>
        </p:txBody>
      </p:sp>
      <p:sp>
        <p:nvSpPr>
          <p:cNvPr id="8" name="AutoShape 4">
            <a:extLst>
              <a:ext uri="{FF2B5EF4-FFF2-40B4-BE49-F238E27FC236}">
                <a16:creationId xmlns:a16="http://schemas.microsoft.com/office/drawing/2014/main" id="{1B5CDFFC-67D3-0FE0-779E-B44DDBD60A7A}"/>
              </a:ext>
            </a:extLst>
          </p:cNvPr>
          <p:cNvSpPr/>
          <p:nvPr userDrawn="1"/>
        </p:nvSpPr>
        <p:spPr>
          <a:xfrm>
            <a:off x="8001000" y="1181100"/>
            <a:ext cx="10287000" cy="1899077"/>
          </a:xfrm>
          <a:prstGeom prst="rect">
            <a:avLst/>
          </a:prstGeom>
          <a:solidFill>
            <a:srgbClr val="83454D"/>
          </a:solidFill>
        </p:spPr>
        <p:txBody>
          <a:bodyPr/>
          <a:lstStyle/>
          <a:p>
            <a:endParaRPr lang="en-US" dirty="0"/>
          </a:p>
        </p:txBody>
      </p:sp>
      <p:sp>
        <p:nvSpPr>
          <p:cNvPr id="9" name="TextBox 8">
            <a:extLst>
              <a:ext uri="{FF2B5EF4-FFF2-40B4-BE49-F238E27FC236}">
                <a16:creationId xmlns:a16="http://schemas.microsoft.com/office/drawing/2014/main" id="{738320EE-6466-9217-B2E2-D6E80173DC39}"/>
              </a:ext>
            </a:extLst>
          </p:cNvPr>
          <p:cNvSpPr txBox="1"/>
          <p:nvPr userDrawn="1"/>
        </p:nvSpPr>
        <p:spPr>
          <a:xfrm>
            <a:off x="8686800" y="17321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LA PRÓXIMA SEMANA</a:t>
            </a:r>
          </a:p>
        </p:txBody>
      </p:sp>
      <p:pic>
        <p:nvPicPr>
          <p:cNvPr id="10" name="Picture 9">
            <a:extLst>
              <a:ext uri="{FF2B5EF4-FFF2-40B4-BE49-F238E27FC236}">
                <a16:creationId xmlns:a16="http://schemas.microsoft.com/office/drawing/2014/main" id="{E8A62147-06E3-EC02-A3DB-8634C05D9C9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8686800" cy="10239512"/>
          </a:xfrm>
          <a:prstGeom prst="rect">
            <a:avLst/>
          </a:prstGeom>
        </p:spPr>
      </p:pic>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83454D"/>
          </a:solidFill>
        </p:spPr>
        <p:txBody>
          <a:bodyPr/>
          <a:lstStyle/>
          <a:p>
            <a:endParaRPr lang="en-US"/>
          </a:p>
        </p:txBody>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00455"/>
            <a:ext cx="11091481" cy="397738"/>
          </a:xfrm>
          <a:prstGeom prst="rect">
            <a:avLst/>
          </a:prstGeom>
          <a:solidFill>
            <a:srgbClr val="83454D"/>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LECCIÓN 11—PRIVILEGIOS, ESPERANZA Y SEGURIDAD</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 id="2147483675" r:id="rId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15982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Romanos 8:23–30</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43700"/>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ESPERANZA PARA NOSOTROS</a:t>
            </a:r>
          </a:p>
        </p:txBody>
      </p:sp>
      <p:sp>
        <p:nvSpPr>
          <p:cNvPr id="2" name="TextBox 5">
            <a:extLst>
              <a:ext uri="{FF2B5EF4-FFF2-40B4-BE49-F238E27FC236}">
                <a16:creationId xmlns:a16="http://schemas.microsoft.com/office/drawing/2014/main" id="{807E22D1-6A5E-FE49-129B-854B957984B6}"/>
              </a:ext>
            </a:extLst>
          </p:cNvPr>
          <p:cNvSpPr txBox="1"/>
          <p:nvPr/>
        </p:nvSpPr>
        <p:spPr>
          <a:xfrm>
            <a:off x="9414305" y="578822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Romanos 8:18–22</a:t>
            </a:r>
          </a:p>
        </p:txBody>
      </p:sp>
      <p:sp>
        <p:nvSpPr>
          <p:cNvPr id="3" name="TextBox 6">
            <a:extLst>
              <a:ext uri="{FF2B5EF4-FFF2-40B4-BE49-F238E27FC236}">
                <a16:creationId xmlns:a16="http://schemas.microsoft.com/office/drawing/2014/main" id="{24D3ABDA-A524-5C66-C2D6-BF64DE01FFF8}"/>
              </a:ext>
            </a:extLst>
          </p:cNvPr>
          <p:cNvSpPr txBox="1"/>
          <p:nvPr/>
        </p:nvSpPr>
        <p:spPr>
          <a:xfrm>
            <a:off x="9414305" y="5340486"/>
            <a:ext cx="74258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ESPERANZA PARA LA CREACIÓN</a:t>
            </a:r>
          </a:p>
        </p:txBody>
      </p:sp>
    </p:spTree>
    <p:extLst>
      <p:ext uri="{BB962C8B-B14F-4D97-AF65-F5344CB8AC3E}">
        <p14:creationId xmlns:p14="http://schemas.microsoft.com/office/powerpoint/2010/main" val="36638604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990600" y="3695700"/>
            <a:ext cx="8763000" cy="2769989"/>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¿Cuál sería nuestro «gemido» en un mundo aún sujeto al pecado y la decadencia?</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En esta existencia del «ya, pero todavía no», ¿qué significa saber que Dios está obrando todo para nuestro bien?</a:t>
            </a:r>
          </a:p>
        </p:txBody>
      </p:sp>
    </p:spTree>
    <p:extLst>
      <p:ext uri="{BB962C8B-B14F-4D97-AF65-F5344CB8AC3E}">
        <p14:creationId xmlns:p14="http://schemas.microsoft.com/office/powerpoint/2010/main" val="4637179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Romanos 8:31–34</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81878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DIOS ESTÁ A FAVOR DE NOSOTROS</a:t>
            </a:r>
          </a:p>
        </p:txBody>
      </p:sp>
    </p:spTree>
    <p:extLst>
      <p:ext uri="{BB962C8B-B14F-4D97-AF65-F5344CB8AC3E}">
        <p14:creationId xmlns:p14="http://schemas.microsoft.com/office/powerpoint/2010/main" val="23401309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685800" y="3848100"/>
            <a:ext cx="9296400" cy="3323987"/>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¿Cuáles son las «cosas tan maravillosas» a las que Pablo se refiere en Romanos 8:31 (NTV)? ¿Qué otras cosas maravillosas les ha dado Dios?</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¿Por qué la perspectiva clara del lugar de Jesús a la diestra de Dios debe ser motivo de confianza para el creyente? </a:t>
            </a:r>
          </a:p>
        </p:txBody>
      </p:sp>
    </p:spTree>
    <p:extLst>
      <p:ext uri="{BB962C8B-B14F-4D97-AF65-F5344CB8AC3E}">
        <p14:creationId xmlns:p14="http://schemas.microsoft.com/office/powerpoint/2010/main" val="8436458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Romanos 8:35–39</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NADA PUEDE SEPARARNOS</a:t>
            </a:r>
          </a:p>
        </p:txBody>
      </p:sp>
      <p:sp>
        <p:nvSpPr>
          <p:cNvPr id="2" name="TextBox 5">
            <a:extLst>
              <a:ext uri="{FF2B5EF4-FFF2-40B4-BE49-F238E27FC236}">
                <a16:creationId xmlns:a16="http://schemas.microsoft.com/office/drawing/2014/main" id="{9F61D9CF-58D7-832A-3637-0D51901564C1}"/>
              </a:ext>
            </a:extLst>
          </p:cNvPr>
          <p:cNvSpPr txBox="1"/>
          <p:nvPr/>
        </p:nvSpPr>
        <p:spPr>
          <a:xfrm>
            <a:off x="9414305" y="586442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Romanos 8:31–34</a:t>
            </a:r>
          </a:p>
        </p:txBody>
      </p:sp>
      <p:sp>
        <p:nvSpPr>
          <p:cNvPr id="3" name="TextBox 6">
            <a:extLst>
              <a:ext uri="{FF2B5EF4-FFF2-40B4-BE49-F238E27FC236}">
                <a16:creationId xmlns:a16="http://schemas.microsoft.com/office/drawing/2014/main" id="{C5229A23-68A3-9FBA-C997-E440E64A4D5E}"/>
              </a:ext>
            </a:extLst>
          </p:cNvPr>
          <p:cNvSpPr txBox="1"/>
          <p:nvPr/>
        </p:nvSpPr>
        <p:spPr>
          <a:xfrm>
            <a:off x="9414305" y="5381634"/>
            <a:ext cx="81878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DIOS ESTÁ A FAVOR DE NOSOTROS</a:t>
            </a:r>
          </a:p>
        </p:txBody>
      </p:sp>
    </p:spTree>
    <p:extLst>
      <p:ext uri="{BB962C8B-B14F-4D97-AF65-F5344CB8AC3E}">
        <p14:creationId xmlns:p14="http://schemas.microsoft.com/office/powerpoint/2010/main" val="25159439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90600" y="3619500"/>
            <a:ext cx="8610600" cy="2769989"/>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¿Qué podría inducirnos a cuestionar el amor de Dios?</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Reflexione sobre los </a:t>
            </a:r>
            <a:r>
              <a:rPr lang="es-ES_tradnl" sz="3600" i="1" noProof="0" dirty="0" err="1">
                <a:solidFill>
                  <a:schemeClr val="bg1"/>
                </a:solidFill>
                <a:latin typeface="Corbel" panose="020B0503020204020204" pitchFamily="34" charset="0"/>
              </a:rPr>
              <a:t>merismos</a:t>
            </a:r>
            <a:r>
              <a:rPr lang="es-ES_tradnl" sz="3600" noProof="0" dirty="0">
                <a:solidFill>
                  <a:schemeClr val="bg1"/>
                </a:solidFill>
                <a:latin typeface="Corbel" panose="020B0503020204020204" pitchFamily="34" charset="0"/>
              </a:rPr>
              <a:t> de Romanos 8:38, 39. ¿Cuáles le inspiran mayor confianza en el amor de Dios hoy?</a:t>
            </a:r>
          </a:p>
        </p:txBody>
      </p:sp>
    </p:spTree>
    <p:extLst>
      <p:ext uri="{BB962C8B-B14F-4D97-AF65-F5344CB8AC3E}">
        <p14:creationId xmlns:p14="http://schemas.microsoft.com/office/powerpoint/2010/main" val="584861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1219200" y="3390900"/>
            <a:ext cx="6858000" cy="4985980"/>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Ore cada día y pida que Dios lo llene con su Espíritu Santo hasta rebosar.</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Cuéntele a alguien en su vida cómo lo ha cambiado su adopción en la familia de Dios.</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Planifique un paso que pueda dar que demuestre su responsabilidad con la creación de Dios.</a:t>
            </a:r>
          </a:p>
        </p:txBody>
      </p:sp>
    </p:spTree>
    <p:extLst>
      <p:ext uri="{BB962C8B-B14F-4D97-AF65-F5344CB8AC3E}">
        <p14:creationId xmlns:p14="http://schemas.microsoft.com/office/powerpoint/2010/main" val="41593531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702445" y="6210300"/>
            <a:ext cx="7290155" cy="1107996"/>
          </a:xfrm>
          <a:prstGeom prst="rect">
            <a:avLst/>
          </a:prstGeom>
        </p:spPr>
        <p:txBody>
          <a:bodyPr wrap="square" lIns="0" tIns="0" rIns="0" bIns="0" rtlCol="0" anchor="t">
            <a:spAutoFit/>
          </a:bodyPr>
          <a:lstStyle/>
          <a:p>
            <a:r>
              <a:rPr lang="es-ES_tradnl" sz="3600" i="1" noProof="0" dirty="0">
                <a:solidFill>
                  <a:schemeClr val="bg1"/>
                </a:solidFill>
                <a:latin typeface="Corbel" panose="020B0503020204020204" pitchFamily="34" charset="0"/>
              </a:rPr>
              <a:t>Jesús salva a todo aquel que pone </a:t>
            </a:r>
            <a:br>
              <a:rPr lang="es-ES_tradnl" sz="3600" i="1" noProof="0" dirty="0">
                <a:solidFill>
                  <a:schemeClr val="bg1"/>
                </a:solidFill>
                <a:latin typeface="Corbel" panose="020B0503020204020204" pitchFamily="34" charset="0"/>
              </a:rPr>
            </a:br>
            <a:r>
              <a:rPr lang="es-ES_tradnl" sz="3600" i="1" noProof="0" dirty="0">
                <a:solidFill>
                  <a:schemeClr val="bg1"/>
                </a:solidFill>
                <a:latin typeface="Corbel" panose="020B0503020204020204" pitchFamily="34" charset="0"/>
              </a:rPr>
              <a:t>su confianza solo en Él.</a:t>
            </a:r>
          </a:p>
        </p:txBody>
      </p:sp>
      <p:sp>
        <p:nvSpPr>
          <p:cNvPr id="3" name="TextBox 2">
            <a:extLst>
              <a:ext uri="{FF2B5EF4-FFF2-40B4-BE49-F238E27FC236}">
                <a16:creationId xmlns:a16="http://schemas.microsoft.com/office/drawing/2014/main" id="{0F76A27E-B194-9A4C-902F-1B6661D4C273}"/>
              </a:ext>
            </a:extLst>
          </p:cNvPr>
          <p:cNvSpPr txBox="1"/>
          <p:nvPr/>
        </p:nvSpPr>
        <p:spPr>
          <a:xfrm>
            <a:off x="9702445" y="3543300"/>
            <a:ext cx="7906385" cy="2277547"/>
          </a:xfrm>
          <a:prstGeom prst="rect">
            <a:avLst/>
          </a:prstGeom>
        </p:spPr>
        <p:txBody>
          <a:bodyPr wrap="square" lIns="0" tIns="0" rIns="0" bIns="0" rtlCol="0" anchor="t">
            <a:spAutoFit/>
          </a:bodyPr>
          <a:lstStyle/>
          <a:p>
            <a:r>
              <a:rPr lang="en-US" sz="6000" i="0" dirty="0">
                <a:solidFill>
                  <a:schemeClr val="bg1">
                    <a:lumMod val="95000"/>
                  </a:schemeClr>
                </a:solidFill>
                <a:latin typeface="Franklin Gothic Medium" panose="020B0603020102020204" pitchFamily="34" charset="0"/>
              </a:rPr>
              <a:t>LECCIÓN 12</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DIOS Y SU PLAN PARA </a:t>
            </a:r>
            <a:br>
              <a:rPr lang="en-US" sz="440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LA SALVACIÓN</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05AE66C6-7379-A83B-4537-4D5213281F0C}"/>
              </a:ext>
            </a:extLst>
          </p:cNvPr>
          <p:cNvSpPr txBox="1"/>
          <p:nvPr/>
        </p:nvSpPr>
        <p:spPr>
          <a:xfrm>
            <a:off x="9714477" y="6134100"/>
            <a:ext cx="7290155" cy="1107996"/>
          </a:xfrm>
          <a:prstGeom prst="rect">
            <a:avLst/>
          </a:prstGeom>
        </p:spPr>
        <p:txBody>
          <a:bodyPr wrap="square" lIns="0" tIns="0" rIns="0" bIns="0" rtlCol="0" anchor="t">
            <a:spAutoFit/>
          </a:bodyPr>
          <a:lstStyle/>
          <a:p>
            <a:r>
              <a:rPr lang="es-ES_tradnl" sz="3600" i="1" noProof="0" dirty="0">
                <a:solidFill>
                  <a:schemeClr val="bg1"/>
                </a:solidFill>
                <a:latin typeface="Corbel" panose="020B0503020204020204" pitchFamily="34" charset="0"/>
              </a:rPr>
              <a:t>Dios está obrando por el bien </a:t>
            </a:r>
            <a:br>
              <a:rPr lang="es-ES_tradnl" sz="3600" i="1" noProof="0" dirty="0">
                <a:solidFill>
                  <a:schemeClr val="bg1"/>
                </a:solidFill>
                <a:latin typeface="Corbel" panose="020B0503020204020204" pitchFamily="34" charset="0"/>
              </a:rPr>
            </a:br>
            <a:r>
              <a:rPr lang="es-ES_tradnl" sz="3600" i="1" noProof="0" dirty="0">
                <a:solidFill>
                  <a:schemeClr val="bg1"/>
                </a:solidFill>
                <a:latin typeface="Corbel" panose="020B0503020204020204" pitchFamily="34" charset="0"/>
              </a:rPr>
              <a:t>de sus amados hijos.</a:t>
            </a:r>
          </a:p>
        </p:txBody>
      </p:sp>
      <p:sp>
        <p:nvSpPr>
          <p:cNvPr id="5" name="TextBox 4">
            <a:extLst>
              <a:ext uri="{FF2B5EF4-FFF2-40B4-BE49-F238E27FC236}">
                <a16:creationId xmlns:a16="http://schemas.microsoft.com/office/drawing/2014/main" id="{AEE2D776-CF7C-825A-B971-14CAE4948C7E}"/>
              </a:ext>
            </a:extLst>
          </p:cNvPr>
          <p:cNvSpPr txBox="1"/>
          <p:nvPr/>
        </p:nvSpPr>
        <p:spPr>
          <a:xfrm>
            <a:off x="9733527" y="3467100"/>
            <a:ext cx="7906385" cy="2277547"/>
          </a:xfrm>
          <a:prstGeom prst="rect">
            <a:avLst/>
          </a:prstGeom>
        </p:spPr>
        <p:txBody>
          <a:bodyPr wrap="square" lIns="0" tIns="0" rIns="0" bIns="0" rtlCol="0" anchor="t">
            <a:spAutoFit/>
          </a:bodyPr>
          <a:lstStyle/>
          <a:p>
            <a:r>
              <a:rPr lang="en-US" sz="6000" i="0" dirty="0">
                <a:solidFill>
                  <a:schemeClr val="bg1">
                    <a:lumMod val="95000"/>
                  </a:schemeClr>
                </a:solidFill>
                <a:latin typeface="Franklin Gothic Medium" panose="020B0603020102020204" pitchFamily="34" charset="0"/>
              </a:rPr>
              <a:t>LECCIÓN 11</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PRIVILEGIOS, ESPERANZA </a:t>
            </a:r>
            <a:br>
              <a:rPr lang="en-US" sz="440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Y SEGURIDAD</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42945218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324600" y="4152900"/>
            <a:ext cx="8610600" cy="1661993"/>
          </a:xfrm>
          <a:prstGeom prst="rect">
            <a:avLst/>
          </a:prstGeom>
        </p:spPr>
        <p:txBody>
          <a:bodyPr wrap="square" lIns="0" tIns="0" rIns="0" bIns="0" rtlCol="0" anchor="ctr">
            <a:spAutoFit/>
          </a:bodyPr>
          <a:lstStyle/>
          <a:p>
            <a:r>
              <a:rPr lang="es-ES_tradnl" sz="3600" noProof="0" dirty="0">
                <a:solidFill>
                  <a:schemeClr val="bg1"/>
                </a:solidFill>
                <a:latin typeface="Corbel" panose="020B0503020204020204" pitchFamily="34" charset="0"/>
              </a:rPr>
              <a:t>El que no escatimó ni a su propio Hijo, sino que lo entregó por todos nosotros, ¿cómo no nos dará también con él todas las cosas?</a:t>
            </a:r>
          </a:p>
        </p:txBody>
      </p:sp>
    </p:spTree>
    <p:extLst>
      <p:ext uri="{BB962C8B-B14F-4D97-AF65-F5344CB8AC3E}">
        <p14:creationId xmlns:p14="http://schemas.microsoft.com/office/powerpoint/2010/main" val="42501894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8077200" cy="974626"/>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GUIADOS POR EL ESPÍRITU DE DIOS</a:t>
            </a:r>
          </a:p>
          <a:p>
            <a:pPr>
              <a:lnSpc>
                <a:spcPts val="3840"/>
              </a:lnSpc>
            </a:pPr>
            <a:r>
              <a:rPr lang="en-US" sz="3200" spc="160" dirty="0">
                <a:solidFill>
                  <a:srgbClr val="FFFFFF"/>
                </a:solidFill>
                <a:latin typeface="Franklin Gothic Medium" panose="020B0603020102020204" pitchFamily="34" charset="0"/>
              </a:rPr>
              <a:t>Romanos 8:12–14</a:t>
            </a:r>
          </a:p>
        </p:txBody>
      </p:sp>
    </p:spTree>
    <p:extLst>
      <p:ext uri="{BB962C8B-B14F-4D97-AF65-F5344CB8AC3E}">
        <p14:creationId xmlns:p14="http://schemas.microsoft.com/office/powerpoint/2010/main" val="29401246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838200" y="3794403"/>
            <a:ext cx="8991600" cy="3323987"/>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¿Cuál debería ser el papel de la Palabra de Dios inspirada por el Espíritu a medida que somos guiados por el Espíritu de Dios?</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¿Por qué cree que algunas personas eligen permanecer esclavizadas al pecado en lugar de aceptar la liberación que Jesús ofrece?</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362874"/>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Romanos 8:15–17</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43700"/>
            <a:ext cx="7844995" cy="487313"/>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COHEREDEROS CON EL HIJO DE DIOS</a:t>
            </a:r>
          </a:p>
        </p:txBody>
      </p:sp>
      <p:sp>
        <p:nvSpPr>
          <p:cNvPr id="2" name="TextBox 6">
            <a:extLst>
              <a:ext uri="{FF2B5EF4-FFF2-40B4-BE49-F238E27FC236}">
                <a16:creationId xmlns:a16="http://schemas.microsoft.com/office/drawing/2014/main" id="{E8B33FCC-1BE9-9481-5B28-73CAA96C5F18}"/>
              </a:ext>
            </a:extLst>
          </p:cNvPr>
          <p:cNvSpPr txBox="1"/>
          <p:nvPr/>
        </p:nvSpPr>
        <p:spPr>
          <a:xfrm>
            <a:off x="9372600" y="5388074"/>
            <a:ext cx="8077200" cy="974626"/>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GUIADOS POR EL ESPÍRITU DE DIOS</a:t>
            </a:r>
          </a:p>
          <a:p>
            <a:pPr>
              <a:lnSpc>
                <a:spcPts val="3840"/>
              </a:lnSpc>
            </a:pPr>
            <a:r>
              <a:rPr lang="en-US" sz="3200" spc="160" dirty="0">
                <a:solidFill>
                  <a:srgbClr val="FFFFFF"/>
                </a:solidFill>
                <a:latin typeface="Franklin Gothic Medium" panose="020B0603020102020204" pitchFamily="34" charset="0"/>
              </a:rPr>
              <a:t>Romanos 8:12,14</a:t>
            </a:r>
          </a:p>
        </p:txBody>
      </p:sp>
    </p:spTree>
    <p:extLst>
      <p:ext uri="{BB962C8B-B14F-4D97-AF65-F5344CB8AC3E}">
        <p14:creationId xmlns:p14="http://schemas.microsoft.com/office/powerpoint/2010/main" val="37345701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990600" y="3695700"/>
            <a:ext cx="8839200" cy="2215991"/>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¿Cómo ilustra la analogía de la adopción nuestra relación con Dios?</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¿Qué significa compartir los sufrimientos de Jesús? ¿Qué significa participar de Su gloria?</a:t>
            </a:r>
          </a:p>
        </p:txBody>
      </p:sp>
    </p:spTree>
    <p:extLst>
      <p:ext uri="{BB962C8B-B14F-4D97-AF65-F5344CB8AC3E}">
        <p14:creationId xmlns:p14="http://schemas.microsoft.com/office/powerpoint/2010/main" val="30315135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53100"/>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Romanos 8:18–22</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4258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ESPERANZA PARA LA CREACIÓN</a:t>
            </a:r>
          </a:p>
        </p:txBody>
      </p:sp>
    </p:spTree>
    <p:extLst>
      <p:ext uri="{BB962C8B-B14F-4D97-AF65-F5344CB8AC3E}">
        <p14:creationId xmlns:p14="http://schemas.microsoft.com/office/powerpoint/2010/main" val="12946556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990600" y="3771900"/>
            <a:ext cx="8763000" cy="3323987"/>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¿De qué manera el pecado ha causado sufrimiento no solo a las personas, sino a la creación misma?</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Lea 2 Corintios 4:16, 17. ¿Cómo puede esta perspectiva esperanzadora ayudarnos a afrontar las épocas difíciles de la vida?</a:t>
            </a:r>
          </a:p>
        </p:txBody>
      </p:sp>
    </p:spTree>
    <p:extLst>
      <p:ext uri="{BB962C8B-B14F-4D97-AF65-F5344CB8AC3E}">
        <p14:creationId xmlns:p14="http://schemas.microsoft.com/office/powerpoint/2010/main" val="1853337807"/>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esson 1" id="{6DB707C0-0232-9647-9BE9-F22C48BB1881}" vid="{3B3CD306-933D-5B4C-BCF8-8A29A3594094}"/>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esson 1" id="{6DB707C0-0232-9647-9BE9-F22C48BB1881}" vid="{8A428081-4802-D84F-90D9-801F7DB52A3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Basic</Template>
  <TotalTime>9986</TotalTime>
  <Words>1744</Words>
  <Application>Microsoft Macintosh PowerPoint</Application>
  <PresentationFormat>Custom</PresentationFormat>
  <Paragraphs>112</Paragraphs>
  <Slides>18</Slides>
  <Notes>18</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18</vt:i4>
      </vt:variant>
    </vt:vector>
  </HeadingPairs>
  <TitlesOfParts>
    <vt:vector size="27" baseType="lpstr">
      <vt:lpstr>system-ui</vt:lpstr>
      <vt:lpstr>Arial</vt:lpstr>
      <vt:lpstr>Calibri</vt:lpstr>
      <vt:lpstr>Corbel</vt:lpstr>
      <vt:lpstr>Franklin Gothic Medium</vt:lpstr>
      <vt:lpstr>Helvetica</vt:lpstr>
      <vt:lpstr>Minion Pro</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Lee, Whitney</dc:creator>
  <cp:lastModifiedBy>Campbell, Japheth</cp:lastModifiedBy>
  <cp:revision>3</cp:revision>
  <dcterms:created xsi:type="dcterms:W3CDTF">2025-03-27T13:22:57Z</dcterms:created>
  <dcterms:modified xsi:type="dcterms:W3CDTF">2026-08-05T15:21:05Z</dcterms:modified>
  <dc:identifier>DAEvRMTdTXk</dc:identifier>
</cp:coreProperties>
</file>