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1"/>
  </p:notesMasterIdLst>
  <p:handoutMasterIdLst>
    <p:handoutMasterId r:id="rId22"/>
  </p:handoutMasterIdLst>
  <p:sldIdLst>
    <p:sldId id="264" r:id="rId3"/>
    <p:sldId id="282" r:id="rId4"/>
    <p:sldId id="266" r:id="rId5"/>
    <p:sldId id="267" r:id="rId6"/>
    <p:sldId id="276" r:id="rId7"/>
    <p:sldId id="268" r:id="rId8"/>
    <p:sldId id="277" r:id="rId9"/>
    <p:sldId id="269" r:id="rId10"/>
    <p:sldId id="278" r:id="rId11"/>
    <p:sldId id="270" r:id="rId12"/>
    <p:sldId id="279" r:id="rId13"/>
    <p:sldId id="271" r:id="rId14"/>
    <p:sldId id="280" r:id="rId15"/>
    <p:sldId id="272" r:id="rId16"/>
    <p:sldId id="289" r:id="rId17"/>
    <p:sldId id="273" r:id="rId18"/>
    <p:sldId id="284" r:id="rId19"/>
    <p:sldId id="283" r:id="rId20"/>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D994E41-462D-FE4D-8798-BCD60DB44C98}" v="1" dt="2026-08-04T15:19:50.27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17" autoAdjust="0"/>
    <p:restoredTop sz="64501" autoAdjust="0"/>
  </p:normalViewPr>
  <p:slideViewPr>
    <p:cSldViewPr>
      <p:cViewPr varScale="1">
        <p:scale>
          <a:sx n="92" d="100"/>
          <a:sy n="92" d="100"/>
        </p:scale>
        <p:origin x="2880" y="192"/>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95" d="100"/>
          <a:sy n="95" d="100"/>
        </p:scale>
        <p:origin x="391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ncibia, Janet" userId="7af9f458-d76d-4a32-8e0e-3ba54004c9ab" providerId="ADAL" clId="{61BEEF6B-B22F-5463-8E2A-7E001B17CFDA}"/>
    <pc:docChg chg="custSel modSld modMainMaster">
      <pc:chgData name="Arancibia, Janet" userId="7af9f458-d76d-4a32-8e0e-3ba54004c9ab" providerId="ADAL" clId="{61BEEF6B-B22F-5463-8E2A-7E001B17CFDA}" dt="2026-08-04T15:35:33.846" v="56" actId="20577"/>
      <pc:docMkLst>
        <pc:docMk/>
      </pc:docMkLst>
      <pc:sldChg chg="modNotesTx">
        <pc:chgData name="Arancibia, Janet" userId="7af9f458-d76d-4a32-8e0e-3ba54004c9ab" providerId="ADAL" clId="{61BEEF6B-B22F-5463-8E2A-7E001B17CFDA}" dt="2026-08-04T15:24:10.709" v="21" actId="20577"/>
        <pc:sldMkLst>
          <pc:docMk/>
          <pc:sldMk cId="336364739" sldId="264"/>
        </pc:sldMkLst>
      </pc:sldChg>
      <pc:sldChg chg="modSp mod">
        <pc:chgData name="Arancibia, Janet" userId="7af9f458-d76d-4a32-8e0e-3ba54004c9ab" providerId="ADAL" clId="{61BEEF6B-B22F-5463-8E2A-7E001B17CFDA}" dt="2026-08-04T15:26:55.685" v="28" actId="20577"/>
        <pc:sldMkLst>
          <pc:docMk/>
          <pc:sldMk cId="2940124673" sldId="267"/>
        </pc:sldMkLst>
        <pc:spChg chg="mod">
          <ac:chgData name="Arancibia, Janet" userId="7af9f458-d76d-4a32-8e0e-3ba54004c9ab" providerId="ADAL" clId="{61BEEF6B-B22F-5463-8E2A-7E001B17CFDA}" dt="2026-08-04T15:26:55.685" v="28" actId="20577"/>
          <ac:spMkLst>
            <pc:docMk/>
            <pc:sldMk cId="2940124673" sldId="267"/>
            <ac:spMk id="5" creationId="{FB67BC36-FF11-8150-B054-E3F014E098FD}"/>
          </ac:spMkLst>
        </pc:spChg>
      </pc:sldChg>
      <pc:sldChg chg="modSp mod">
        <pc:chgData name="Arancibia, Janet" userId="7af9f458-d76d-4a32-8e0e-3ba54004c9ab" providerId="ADAL" clId="{61BEEF6B-B22F-5463-8E2A-7E001B17CFDA}" dt="2026-08-04T15:27:05.808" v="32" actId="20577"/>
        <pc:sldMkLst>
          <pc:docMk/>
          <pc:sldMk cId="3734570181" sldId="268"/>
        </pc:sldMkLst>
        <pc:spChg chg="mod">
          <ac:chgData name="Arancibia, Janet" userId="7af9f458-d76d-4a32-8e0e-3ba54004c9ab" providerId="ADAL" clId="{61BEEF6B-B22F-5463-8E2A-7E001B17CFDA}" dt="2026-08-04T15:27:05.808" v="32" actId="20577"/>
          <ac:spMkLst>
            <pc:docMk/>
            <pc:sldMk cId="3734570181" sldId="268"/>
            <ac:spMk id="2" creationId="{042690B3-3C43-1544-1BA3-FA1134D8FC8E}"/>
          </ac:spMkLst>
        </pc:spChg>
      </pc:sldChg>
      <pc:sldChg chg="modSp mod">
        <pc:chgData name="Arancibia, Janet" userId="7af9f458-d76d-4a32-8e0e-3ba54004c9ab" providerId="ADAL" clId="{61BEEF6B-B22F-5463-8E2A-7E001B17CFDA}" dt="2026-08-04T15:27:55.430" v="36" actId="20577"/>
        <pc:sldMkLst>
          <pc:docMk/>
          <pc:sldMk cId="1294655604" sldId="269"/>
        </pc:sldMkLst>
        <pc:spChg chg="mod">
          <ac:chgData name="Arancibia, Janet" userId="7af9f458-d76d-4a32-8e0e-3ba54004c9ab" providerId="ADAL" clId="{61BEEF6B-B22F-5463-8E2A-7E001B17CFDA}" dt="2026-08-04T15:27:55.430" v="36" actId="20577"/>
          <ac:spMkLst>
            <pc:docMk/>
            <pc:sldMk cId="1294655604" sldId="269"/>
            <ac:spMk id="5" creationId="{FB67BC36-FF11-8150-B054-E3F014E098FD}"/>
          </ac:spMkLst>
        </pc:spChg>
      </pc:sldChg>
      <pc:sldChg chg="modSp mod">
        <pc:chgData name="Arancibia, Janet" userId="7af9f458-d76d-4a32-8e0e-3ba54004c9ab" providerId="ADAL" clId="{61BEEF6B-B22F-5463-8E2A-7E001B17CFDA}" dt="2026-08-04T15:29:17.541" v="38" actId="20577"/>
        <pc:sldMkLst>
          <pc:docMk/>
          <pc:sldMk cId="3663860457" sldId="270"/>
        </pc:sldMkLst>
        <pc:spChg chg="mod">
          <ac:chgData name="Arancibia, Janet" userId="7af9f458-d76d-4a32-8e0e-3ba54004c9ab" providerId="ADAL" clId="{61BEEF6B-B22F-5463-8E2A-7E001B17CFDA}" dt="2026-08-04T15:29:17.541" v="38" actId="20577"/>
          <ac:spMkLst>
            <pc:docMk/>
            <pc:sldMk cId="3663860457" sldId="270"/>
            <ac:spMk id="9" creationId="{9CE6809C-D241-8CA5-658D-05440D90B3B6}"/>
          </ac:spMkLst>
        </pc:spChg>
      </pc:sldChg>
      <pc:sldChg chg="modSp mod">
        <pc:chgData name="Arancibia, Janet" userId="7af9f458-d76d-4a32-8e0e-3ba54004c9ab" providerId="ADAL" clId="{61BEEF6B-B22F-5463-8E2A-7E001B17CFDA}" dt="2026-08-04T15:30:54.365" v="41" actId="20577"/>
        <pc:sldMkLst>
          <pc:docMk/>
          <pc:sldMk cId="2340130936" sldId="271"/>
        </pc:sldMkLst>
        <pc:spChg chg="mod">
          <ac:chgData name="Arancibia, Janet" userId="7af9f458-d76d-4a32-8e0e-3ba54004c9ab" providerId="ADAL" clId="{61BEEF6B-B22F-5463-8E2A-7E001B17CFDA}" dt="2026-08-04T15:30:54.365" v="41" actId="20577"/>
          <ac:spMkLst>
            <pc:docMk/>
            <pc:sldMk cId="2340130936" sldId="271"/>
            <ac:spMk id="5" creationId="{FB67BC36-FF11-8150-B054-E3F014E098FD}"/>
          </ac:spMkLst>
        </pc:spChg>
      </pc:sldChg>
      <pc:sldChg chg="modSp mod">
        <pc:chgData name="Arancibia, Janet" userId="7af9f458-d76d-4a32-8e0e-3ba54004c9ab" providerId="ADAL" clId="{61BEEF6B-B22F-5463-8E2A-7E001B17CFDA}" dt="2026-08-04T15:32:14.119" v="54" actId="20577"/>
        <pc:sldMkLst>
          <pc:docMk/>
          <pc:sldMk cId="2515943933" sldId="272"/>
        </pc:sldMkLst>
        <pc:spChg chg="mod">
          <ac:chgData name="Arancibia, Janet" userId="7af9f458-d76d-4a32-8e0e-3ba54004c9ab" providerId="ADAL" clId="{61BEEF6B-B22F-5463-8E2A-7E001B17CFDA}" dt="2026-08-04T15:32:14.119" v="54" actId="20577"/>
          <ac:spMkLst>
            <pc:docMk/>
            <pc:sldMk cId="2515943933" sldId="272"/>
            <ac:spMk id="7" creationId="{1CFCE852-AEAB-9DE9-6936-21CAFE062AD6}"/>
          </ac:spMkLst>
        </pc:spChg>
      </pc:sldChg>
      <pc:sldChg chg="modNotesTx">
        <pc:chgData name="Arancibia, Janet" userId="7af9f458-d76d-4a32-8e0e-3ba54004c9ab" providerId="ADAL" clId="{61BEEF6B-B22F-5463-8E2A-7E001B17CFDA}" dt="2026-08-04T15:34:07.011" v="55" actId="20577"/>
        <pc:sldMkLst>
          <pc:docMk/>
          <pc:sldMk cId="4159353120" sldId="273"/>
        </pc:sldMkLst>
      </pc:sldChg>
      <pc:sldChg chg="modNotesTx">
        <pc:chgData name="Arancibia, Janet" userId="7af9f458-d76d-4a32-8e0e-3ba54004c9ab" providerId="ADAL" clId="{61BEEF6B-B22F-5463-8E2A-7E001B17CFDA}" dt="2026-08-04T15:29:53.795" v="39" actId="20577"/>
        <pc:sldMkLst>
          <pc:docMk/>
          <pc:sldMk cId="463717971" sldId="279"/>
        </pc:sldMkLst>
      </pc:sldChg>
      <pc:sldChg chg="modSp mod">
        <pc:chgData name="Arancibia, Janet" userId="7af9f458-d76d-4a32-8e0e-3ba54004c9ab" providerId="ADAL" clId="{61BEEF6B-B22F-5463-8E2A-7E001B17CFDA}" dt="2026-08-04T15:35:33.846" v="56" actId="20577"/>
        <pc:sldMkLst>
          <pc:docMk/>
          <pc:sldMk cId="2091008181" sldId="284"/>
        </pc:sldMkLst>
        <pc:spChg chg="mod">
          <ac:chgData name="Arancibia, Janet" userId="7af9f458-d76d-4a32-8e0e-3ba54004c9ab" providerId="ADAL" clId="{61BEEF6B-B22F-5463-8E2A-7E001B17CFDA}" dt="2026-08-04T15:35:33.846" v="56" actId="20577"/>
          <ac:spMkLst>
            <pc:docMk/>
            <pc:sldMk cId="2091008181" sldId="284"/>
            <ac:spMk id="2" creationId="{CB0310C8-E13E-49A6-E8B7-87D9E7A3C0EA}"/>
          </ac:spMkLst>
        </pc:spChg>
      </pc:sldChg>
      <pc:sldMasterChg chg="modSldLayout">
        <pc:chgData name="Arancibia, Janet" userId="7af9f458-d76d-4a32-8e0e-3ba54004c9ab" providerId="ADAL" clId="{61BEEF6B-B22F-5463-8E2A-7E001B17CFDA}" dt="2026-08-04T15:24:43.400" v="24" actId="1036"/>
        <pc:sldMasterMkLst>
          <pc:docMk/>
          <pc:sldMasterMk cId="0" sldId="2147483648"/>
        </pc:sldMasterMkLst>
        <pc:sldLayoutChg chg="addSp delSp modSp mod">
          <pc:chgData name="Arancibia, Janet" userId="7af9f458-d76d-4a32-8e0e-3ba54004c9ab" providerId="ADAL" clId="{61BEEF6B-B22F-5463-8E2A-7E001B17CFDA}" dt="2026-08-04T15:19:50.270" v="1"/>
          <pc:sldLayoutMkLst>
            <pc:docMk/>
            <pc:sldMasterMk cId="0" sldId="2147483648"/>
            <pc:sldLayoutMk cId="0" sldId="2147483655"/>
          </pc:sldLayoutMkLst>
          <pc:spChg chg="add mod">
            <ac:chgData name="Arancibia, Janet" userId="7af9f458-d76d-4a32-8e0e-3ba54004c9ab" providerId="ADAL" clId="{61BEEF6B-B22F-5463-8E2A-7E001B17CFDA}" dt="2026-08-04T15:19:50.270" v="1"/>
            <ac:spMkLst>
              <pc:docMk/>
              <pc:sldMasterMk cId="0" sldId="2147483648"/>
              <pc:sldLayoutMk cId="0" sldId="2147483655"/>
              <ac:spMk id="3" creationId="{D3B78059-6998-86C1-1E61-7B096A0E8E3C}"/>
            </ac:spMkLst>
          </pc:spChg>
          <pc:spChg chg="del">
            <ac:chgData name="Arancibia, Janet" userId="7af9f458-d76d-4a32-8e0e-3ba54004c9ab" providerId="ADAL" clId="{61BEEF6B-B22F-5463-8E2A-7E001B17CFDA}" dt="2026-08-04T15:19:49.418" v="0" actId="478"/>
            <ac:spMkLst>
              <pc:docMk/>
              <pc:sldMasterMk cId="0" sldId="2147483648"/>
              <pc:sldLayoutMk cId="0" sldId="2147483655"/>
              <ac:spMk id="8" creationId="{20F59085-889A-A9FB-8C8E-D882AF526794}"/>
            </ac:spMkLst>
          </pc:spChg>
        </pc:sldLayoutChg>
        <pc:sldLayoutChg chg="modSp mod">
          <pc:chgData name="Arancibia, Janet" userId="7af9f458-d76d-4a32-8e0e-3ba54004c9ab" providerId="ADAL" clId="{61BEEF6B-B22F-5463-8E2A-7E001B17CFDA}" dt="2026-08-04T15:24:43.400" v="24" actId="1036"/>
          <pc:sldLayoutMkLst>
            <pc:docMk/>
            <pc:sldMasterMk cId="0" sldId="2147483648"/>
            <pc:sldLayoutMk cId="3993272336" sldId="2147483659"/>
          </pc:sldLayoutMkLst>
          <pc:spChg chg="mod">
            <ac:chgData name="Arancibia, Janet" userId="7af9f458-d76d-4a32-8e0e-3ba54004c9ab" providerId="ADAL" clId="{61BEEF6B-B22F-5463-8E2A-7E001B17CFDA}" dt="2026-08-04T15:24:43.400" v="24" actId="1036"/>
            <ac:spMkLst>
              <pc:docMk/>
              <pc:sldMasterMk cId="0" sldId="2147483648"/>
              <pc:sldLayoutMk cId="3993272336" sldId="2147483659"/>
              <ac:spMk id="8" creationId="{3F610FF4-2B60-ABC1-FB94-125F76CF7806}"/>
            </ac:spMkLst>
          </pc:spChg>
        </pc:sldLayoutChg>
        <pc:sldLayoutChg chg="modSp mod">
          <pc:chgData name="Arancibia, Janet" userId="7af9f458-d76d-4a32-8e0e-3ba54004c9ab" providerId="ADAL" clId="{61BEEF6B-B22F-5463-8E2A-7E001B17CFDA}" dt="2026-08-04T15:20:34.177" v="4" actId="14100"/>
          <pc:sldLayoutMkLst>
            <pc:docMk/>
            <pc:sldMasterMk cId="0" sldId="2147483648"/>
            <pc:sldLayoutMk cId="1379526535" sldId="2147483670"/>
          </pc:sldLayoutMkLst>
          <pc:spChg chg="mod">
            <ac:chgData name="Arancibia, Janet" userId="7af9f458-d76d-4a32-8e0e-3ba54004c9ab" providerId="ADAL" clId="{61BEEF6B-B22F-5463-8E2A-7E001B17CFDA}" dt="2026-08-04T15:20:21.771" v="3" actId="14100"/>
            <ac:spMkLst>
              <pc:docMk/>
              <pc:sldMasterMk cId="0" sldId="2147483648"/>
              <pc:sldLayoutMk cId="1379526535" sldId="2147483670"/>
              <ac:spMk id="12" creationId="{77C4B0F7-5DFA-AE51-3534-28601E91D953}"/>
            </ac:spMkLst>
          </pc:spChg>
          <pc:spChg chg="mod">
            <ac:chgData name="Arancibia, Janet" userId="7af9f458-d76d-4a32-8e0e-3ba54004c9ab" providerId="ADAL" clId="{61BEEF6B-B22F-5463-8E2A-7E001B17CFDA}" dt="2026-08-04T15:20:34.177" v="4" actId="14100"/>
            <ac:spMkLst>
              <pc:docMk/>
              <pc:sldMasterMk cId="0" sldId="2147483648"/>
              <pc:sldLayoutMk cId="1379526535" sldId="2147483670"/>
              <ac:spMk id="14" creationId="{7027421B-6017-4C77-1A33-428C2292C9A7}"/>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8/4/26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8/4/26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biblegateway.com/passage/?search=Philippians%202&amp;version=KJV"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 </a:t>
            </a:r>
          </a:p>
          <a:p>
            <a:endParaRPr lang="es-ES_tradnl" b="1" noProof="0" dirty="0">
              <a:effectLst/>
            </a:endParaRPr>
          </a:p>
          <a:p>
            <a:r>
              <a:rPr lang="es-ES_tradnl" sz="1200" kern="1200" dirty="0">
                <a:solidFill>
                  <a:schemeClr val="tx1"/>
                </a:solidFill>
                <a:effectLst/>
                <a:latin typeface="+mn-lt"/>
                <a:ea typeface="+mn-ea"/>
                <a:cs typeface="+mn-cs"/>
              </a:rPr>
              <a:t>Hoy continuaremos explorando la profundidad de las buenas noticias de Dios en la carta de Pablo a los Romanos. En el pasaje de esta semana, Pablo ilustra el poder transformador del evangelio de tres maneras diferentes: (1) el profundo contraste entre Adán y Cristo, (2])el simbolismo del bautismo en agua y (3) la decisión que cada uno debe tomar sobre a qué señor servirá. </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inicial—Renovación vs transformación</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¿Han presenciado alguna vez una renovación de una casa o de la apariencia de una persona? ¿Qué cambió y qué permaneció igual? ¿De qué manera el concepto de transformación podría ir más allá de una simple renovación?</a:t>
            </a:r>
          </a:p>
          <a:p>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La mayoría de las renovaciones son cambios estéticos. La apariencia de la persona cambia, pero su anatomía permanece inalterada. Dios hace algo drásticamente diferente cuando renueva nuestro espíritu. Nos transforma de adentro hacia afuera.</a:t>
            </a:r>
          </a:p>
          <a:p>
            <a:endParaRPr lang="es-ES_tradnl"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Tras presentar la salvación de Dios, Pablo continúa explicando los fundamentos y las implicaciones del evangelio. Dios diseñó la renovación definitiva para su pueblo y su creación—y todo gira en torno a Jesús. Remontándonos a los orígenes del pecado humano en Génesis 3, Pablo demuestra que Cristo es el verdadero Adán que revierte la maldición. En Adán, la humanidad quedó bajo el poder del pecado y la muerte; por medio de Cristo, obtenemos libertad y vida. El bautismo en agua simboliza esto de forma bella y poderosa. Somos liberados de la esclavitud del pecado y libres para servir a Dios en justicia y santidad.</a:t>
            </a:r>
          </a:p>
          <a:p>
            <a:endParaRPr lang="es-ES_tradnl" sz="1200" b="1" kern="1200" dirty="0">
              <a:solidFill>
                <a:schemeClr val="tx1"/>
              </a:solidFill>
              <a:effectLst/>
              <a:latin typeface="+mn-lt"/>
              <a:ea typeface="+mn-ea"/>
              <a:cs typeface="+mn-cs"/>
            </a:endParaRPr>
          </a:p>
          <a:p>
            <a:endParaRPr lang="es-ES_tradnl" b="1" noProof="0"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6:12–14</a:t>
            </a:r>
          </a:p>
          <a:p>
            <a:endParaRPr lang="es-ES_tradnl" b="1" noProof="0" dirty="0">
              <a:effectLst/>
            </a:endParaRPr>
          </a:p>
          <a:p>
            <a:r>
              <a:rPr lang="es-ES_tradnl" sz="1200" b="1" i="0" kern="1200" baseline="30000" noProof="0" dirty="0">
                <a:solidFill>
                  <a:schemeClr val="tx1"/>
                </a:solidFill>
                <a:effectLst/>
                <a:latin typeface="+mn-lt"/>
                <a:ea typeface="+mn-ea"/>
                <a:cs typeface="+mn-cs"/>
              </a:rPr>
              <a:t>12 </a:t>
            </a:r>
            <a:r>
              <a:rPr lang="es-ES_tradnl" sz="1200" b="0" i="0" kern="1200" noProof="0" dirty="0">
                <a:solidFill>
                  <a:schemeClr val="tx1"/>
                </a:solidFill>
                <a:effectLst/>
                <a:latin typeface="+mn-lt"/>
                <a:ea typeface="+mn-ea"/>
                <a:cs typeface="+mn-cs"/>
              </a:rPr>
              <a:t>No reine, pues, el pecado en vuestro cuerpo mortal, de modo que lo obedezcáis en sus concupiscencias; </a:t>
            </a:r>
            <a:r>
              <a:rPr lang="es-ES_tradnl" sz="1200" b="1" i="0" kern="1200" baseline="30000" noProof="0" dirty="0">
                <a:solidFill>
                  <a:schemeClr val="tx1"/>
                </a:solidFill>
                <a:effectLst/>
                <a:latin typeface="+mn-lt"/>
                <a:ea typeface="+mn-ea"/>
                <a:cs typeface="+mn-cs"/>
              </a:rPr>
              <a:t>13 </a:t>
            </a:r>
            <a:r>
              <a:rPr lang="es-ES_tradnl" sz="1200" b="0" i="0" kern="1200" noProof="0" dirty="0">
                <a:solidFill>
                  <a:schemeClr val="tx1"/>
                </a:solidFill>
                <a:effectLst/>
                <a:latin typeface="+mn-lt"/>
                <a:ea typeface="+mn-ea"/>
                <a:cs typeface="+mn-cs"/>
              </a:rPr>
              <a:t>ni tampoco presentéis vuestros miembros al pecado como instrumentos de iniquidad, sino presentaos vosotros mismos a Dios como vivos de entre los muertos, y vuestros miembros a Dios como instrumentos de justicia. </a:t>
            </a:r>
            <a:r>
              <a:rPr lang="es-ES_tradnl" sz="1200" b="1" i="0" kern="1200" baseline="30000" noProof="0" dirty="0">
                <a:solidFill>
                  <a:schemeClr val="tx1"/>
                </a:solidFill>
                <a:effectLst/>
                <a:latin typeface="+mn-lt"/>
                <a:ea typeface="+mn-ea"/>
                <a:cs typeface="+mn-cs"/>
              </a:rPr>
              <a:t>14 </a:t>
            </a:r>
            <a:r>
              <a:rPr lang="es-ES_tradnl" sz="1200" b="0" i="0" kern="1200" noProof="0" dirty="0">
                <a:solidFill>
                  <a:schemeClr val="tx1"/>
                </a:solidFill>
                <a:effectLst/>
                <a:latin typeface="+mn-lt"/>
                <a:ea typeface="+mn-ea"/>
                <a:cs typeface="+mn-cs"/>
              </a:rPr>
              <a:t>Porque el pecado no se enseñoreará de vosotros; pues no estáis bajo la ley, sino bajo la gracia.</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Quítense… pónganse </a:t>
            </a:r>
            <a:r>
              <a:rPr lang="es-ES_tradnl" b="0" noProof="0" dirty="0">
                <a:solidFill>
                  <a:srgbClr val="141413"/>
                </a:solidFill>
                <a:effectLst/>
                <a:highlight>
                  <a:srgbClr val="00FFFF"/>
                </a:highlight>
                <a:latin typeface="Helvetica" pitchFamily="2" charset="0"/>
              </a:rPr>
              <a:t>• pg. 42,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En Efesios 4:21–32, los alumnos enumerarán las actitudes y acciones que Pablo les dice a los creyentes que deben «quitarse» y las que deben «ponerse».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6:15–18</a:t>
            </a:r>
          </a:p>
          <a:p>
            <a:endParaRPr lang="es-ES_tradnl" b="1" noProof="0" dirty="0">
              <a:effectLst/>
            </a:endParaRPr>
          </a:p>
          <a:p>
            <a:r>
              <a:rPr lang="es-ES_tradnl" sz="1200" b="1" i="0" kern="1200" baseline="30000" noProof="0" dirty="0">
                <a:solidFill>
                  <a:schemeClr val="tx1"/>
                </a:solidFill>
                <a:effectLst/>
                <a:latin typeface="+mn-lt"/>
                <a:ea typeface="+mn-ea"/>
                <a:cs typeface="+mn-cs"/>
              </a:rPr>
              <a:t>15 </a:t>
            </a:r>
            <a:r>
              <a:rPr lang="es-ES_tradnl" sz="1200" b="0" i="0" kern="1200" noProof="0" dirty="0">
                <a:solidFill>
                  <a:schemeClr val="tx1"/>
                </a:solidFill>
                <a:effectLst/>
                <a:latin typeface="+mn-lt"/>
                <a:ea typeface="+mn-ea"/>
                <a:cs typeface="+mn-cs"/>
              </a:rPr>
              <a:t>¿Qué, pues? ¿Pecaremos, porque no estamos bajo la ley, sino bajo la gracia? En ninguna manera. </a:t>
            </a:r>
            <a:r>
              <a:rPr lang="es-ES_tradnl" sz="1200" b="1" i="0" kern="1200" baseline="30000" noProof="0" dirty="0">
                <a:solidFill>
                  <a:schemeClr val="tx1"/>
                </a:solidFill>
                <a:effectLst/>
                <a:latin typeface="+mn-lt"/>
                <a:ea typeface="+mn-ea"/>
                <a:cs typeface="+mn-cs"/>
              </a:rPr>
              <a:t>16 </a:t>
            </a:r>
            <a:r>
              <a:rPr lang="es-ES_tradnl" sz="1200" b="0" i="0" kern="1200" noProof="0" dirty="0">
                <a:solidFill>
                  <a:schemeClr val="tx1"/>
                </a:solidFill>
                <a:effectLst/>
                <a:latin typeface="+mn-lt"/>
                <a:ea typeface="+mn-ea"/>
                <a:cs typeface="+mn-cs"/>
              </a:rPr>
              <a:t>¿No sabéis que si os sometéis a alguien como esclavos para obedecerle, sois esclavos de aquel a quien obedecéis, sea del pecado para muerte, o sea de la obediencia para justicia? </a:t>
            </a:r>
            <a:r>
              <a:rPr lang="es-ES_tradnl" sz="1200" b="1" i="0" kern="1200" baseline="30000" noProof="0" dirty="0">
                <a:solidFill>
                  <a:schemeClr val="tx1"/>
                </a:solidFill>
                <a:effectLst/>
                <a:latin typeface="+mn-lt"/>
                <a:ea typeface="+mn-ea"/>
                <a:cs typeface="+mn-cs"/>
              </a:rPr>
              <a:t>17 </a:t>
            </a:r>
            <a:r>
              <a:rPr lang="es-ES_tradnl" sz="1200" b="0" i="0" kern="1200" noProof="0" dirty="0">
                <a:solidFill>
                  <a:schemeClr val="tx1"/>
                </a:solidFill>
                <a:effectLst/>
                <a:latin typeface="+mn-lt"/>
                <a:ea typeface="+mn-ea"/>
                <a:cs typeface="+mn-cs"/>
              </a:rPr>
              <a:t>Pero gracias a Dios, que aunque erais esclavos del pecado, habéis obedecido de corazón a aquella forma de doctrina a la cual fuisteis entregados; </a:t>
            </a:r>
            <a:r>
              <a:rPr lang="es-ES_tradnl" sz="1200" b="1" i="0" kern="1200" baseline="30000" noProof="0" dirty="0">
                <a:solidFill>
                  <a:schemeClr val="tx1"/>
                </a:solidFill>
                <a:effectLst/>
                <a:latin typeface="+mn-lt"/>
                <a:ea typeface="+mn-ea"/>
                <a:cs typeface="+mn-cs"/>
              </a:rPr>
              <a:t>18 </a:t>
            </a:r>
            <a:r>
              <a:rPr lang="es-ES_tradnl" sz="1200" b="0" i="0" kern="1200" noProof="0" dirty="0">
                <a:solidFill>
                  <a:schemeClr val="tx1"/>
                </a:solidFill>
                <a:effectLst/>
                <a:latin typeface="+mn-lt"/>
                <a:ea typeface="+mn-ea"/>
                <a:cs typeface="+mn-cs"/>
              </a:rPr>
              <a:t>y libertados del pecado, vinisteis a ser siervos de la justicia.</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0" dirty="0">
                <a:effectLst/>
              </a:rPr>
              <a:t>Romanos 6:19–23</a:t>
            </a:r>
          </a:p>
          <a:p>
            <a:endParaRPr lang="es-ES_tradnl" b="1" noProof="0" dirty="0">
              <a:effectLst/>
            </a:endParaRPr>
          </a:p>
          <a:p>
            <a:r>
              <a:rPr lang="es-ES_tradnl" sz="1200" b="1" i="0" kern="1200" baseline="30000" noProof="0" dirty="0">
                <a:solidFill>
                  <a:schemeClr val="tx1"/>
                </a:solidFill>
                <a:effectLst/>
                <a:latin typeface="+mn-lt"/>
                <a:ea typeface="+mn-ea"/>
                <a:cs typeface="+mn-cs"/>
              </a:rPr>
              <a:t>19 </a:t>
            </a:r>
            <a:r>
              <a:rPr lang="es-ES_tradnl" sz="1200" b="0" i="0" kern="1200" noProof="0" dirty="0">
                <a:solidFill>
                  <a:schemeClr val="tx1"/>
                </a:solidFill>
                <a:effectLst/>
                <a:latin typeface="+mn-lt"/>
                <a:ea typeface="+mn-ea"/>
                <a:cs typeface="+mn-cs"/>
              </a:rPr>
              <a:t>Hablo como humano, por vuestra humana debilidad; que así como para iniquidad presentasteis vuestros miembros para servir a la inmundicia y a la iniquidad, así ahora para santificación presentad vuestros miembros para servir a la justicia.</a:t>
            </a:r>
          </a:p>
          <a:p>
            <a:r>
              <a:rPr lang="es-ES_tradnl" sz="1200" b="1" i="0" kern="1200" baseline="30000" noProof="0" dirty="0">
                <a:solidFill>
                  <a:schemeClr val="tx1"/>
                </a:solidFill>
                <a:effectLst/>
                <a:latin typeface="+mn-lt"/>
                <a:ea typeface="+mn-ea"/>
                <a:cs typeface="+mn-cs"/>
              </a:rPr>
              <a:t>20 </a:t>
            </a:r>
            <a:r>
              <a:rPr lang="es-ES_tradnl" sz="1200" b="0" i="0" kern="1200" noProof="0" dirty="0">
                <a:solidFill>
                  <a:schemeClr val="tx1"/>
                </a:solidFill>
                <a:effectLst/>
                <a:latin typeface="+mn-lt"/>
                <a:ea typeface="+mn-ea"/>
                <a:cs typeface="+mn-cs"/>
              </a:rPr>
              <a:t>Porque cuando erais esclavos del pecado, erais libres acerca de la justicia. </a:t>
            </a:r>
            <a:r>
              <a:rPr lang="es-ES_tradnl" sz="1200" b="1" i="0" kern="1200" baseline="30000" noProof="0" dirty="0">
                <a:solidFill>
                  <a:schemeClr val="tx1"/>
                </a:solidFill>
                <a:effectLst/>
                <a:latin typeface="+mn-lt"/>
                <a:ea typeface="+mn-ea"/>
                <a:cs typeface="+mn-cs"/>
              </a:rPr>
              <a:t>21 </a:t>
            </a:r>
            <a:r>
              <a:rPr lang="es-ES_tradnl" sz="1200" b="0" i="0" kern="1200" noProof="0" dirty="0">
                <a:solidFill>
                  <a:schemeClr val="tx1"/>
                </a:solidFill>
                <a:effectLst/>
                <a:latin typeface="+mn-lt"/>
                <a:ea typeface="+mn-ea"/>
                <a:cs typeface="+mn-cs"/>
              </a:rPr>
              <a:t>¿Pero qué fruto teníais de aquellas cosas de las cuales ahora os avergonzáis? Porque el fin de ellas es muerte. </a:t>
            </a:r>
            <a:r>
              <a:rPr lang="es-ES_tradnl" sz="1200" b="1" i="0" kern="1200" baseline="30000" noProof="0" dirty="0">
                <a:solidFill>
                  <a:schemeClr val="tx1"/>
                </a:solidFill>
                <a:effectLst/>
                <a:latin typeface="+mn-lt"/>
                <a:ea typeface="+mn-ea"/>
                <a:cs typeface="+mn-cs"/>
              </a:rPr>
              <a:t>22 </a:t>
            </a:r>
            <a:r>
              <a:rPr lang="es-ES_tradnl" sz="1200" b="0" i="0" kern="1200" noProof="0" dirty="0">
                <a:solidFill>
                  <a:schemeClr val="tx1"/>
                </a:solidFill>
                <a:effectLst/>
                <a:latin typeface="+mn-lt"/>
                <a:ea typeface="+mn-ea"/>
                <a:cs typeface="+mn-cs"/>
              </a:rPr>
              <a:t>Mas ahora que habéis sido libertados del pecado y hechos siervos de Dios, tenéis por vuestro fruto la santificación, y como fin, la vida eterna. </a:t>
            </a:r>
            <a:r>
              <a:rPr lang="es-ES_tradnl" sz="1200" b="1" i="0" kern="1200" baseline="30000" noProof="0" dirty="0">
                <a:solidFill>
                  <a:schemeClr val="tx1"/>
                </a:solidFill>
                <a:effectLst/>
                <a:latin typeface="+mn-lt"/>
                <a:ea typeface="+mn-ea"/>
                <a:cs typeface="+mn-cs"/>
              </a:rPr>
              <a:t>23 </a:t>
            </a:r>
            <a:r>
              <a:rPr lang="es-ES_tradnl" sz="1200" b="0" i="0" kern="1200" noProof="0" dirty="0">
                <a:solidFill>
                  <a:schemeClr val="tx1"/>
                </a:solidFill>
                <a:effectLst/>
                <a:latin typeface="+mn-lt"/>
                <a:ea typeface="+mn-ea"/>
                <a:cs typeface="+mn-cs"/>
              </a:rPr>
              <a:t>Porque la paga del pecado es muerte, mas la dádiva de Dios es vida eterna en Cristo Jesús Señor nuestro.</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b="1" noProof="0" dirty="0">
              <a:effectLst/>
            </a:endParaRPr>
          </a:p>
          <a:p>
            <a:r>
              <a:rPr lang="es-ES_tradnl" sz="1200" kern="1200" noProof="0" dirty="0">
                <a:solidFill>
                  <a:schemeClr val="tx1"/>
                </a:solidFill>
                <a:effectLst/>
                <a:latin typeface="+mn-lt"/>
                <a:ea typeface="+mn-ea"/>
                <a:cs typeface="+mn-cs"/>
              </a:rPr>
              <a:t>Todo aquel que ha sido redimido mediante la muerte expiatoria y la resurrección de Jesús se ha convertido en una nueva criatura, miembro de una familia completamente diferente. Jesús derrotó el pecado que ha esclavizado a la humanidad desde la Caída, por lo que no tiene sentido vivir como si Satanás aún estuviera en el poder. Hemos muerto al pecado y hemos  resucitado para compartir la vida misma de Jesús. Podemos vivir en gozosa victoria, despojándonos de la vieja vida pecaminosa y vistiéndonos de la justicia de Jesús. Al seguirlo, abunda el fruto del Espíritu: amor, gozo, paz, paciencia, benignidad, bondad, fidelidad, mansedumbre y dominio propio. ¡Regocijémonos en la libertad y la confianza de que Jesús ha vencido al mal y seguirá reinando victorioso!</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550719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s-ES_tradnl" sz="1200" kern="1200" dirty="0">
                <a:solidFill>
                  <a:schemeClr val="tx1"/>
                </a:solidFill>
                <a:effectLst/>
                <a:latin typeface="+mn-lt"/>
                <a:ea typeface="+mn-ea"/>
                <a:cs typeface="+mn-cs"/>
              </a:rPr>
              <a:t>Romanos 5:12 a 6:23</a:t>
            </a:r>
          </a:p>
          <a:p>
            <a:endParaRPr lang="es-ES_tradnl" sz="24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800" kern="1200" dirty="0">
                <a:solidFill>
                  <a:schemeClr val="tx1"/>
                </a:solidFill>
                <a:effectLst/>
                <a:latin typeface="+mn-lt"/>
                <a:ea typeface="+mn-ea"/>
                <a:cs typeface="+mn-cs"/>
              </a:rPr>
              <a:t>Los alumnos explorarán los contrastes entre Adán y Cristo.</a:t>
            </a:r>
          </a:p>
          <a:p>
            <a:pPr marL="685800" lvl="1" indent="-228600">
              <a:buFont typeface="+mj-lt"/>
              <a:buAutoNum type="arabicPeriod"/>
            </a:pPr>
            <a:r>
              <a:rPr lang="es-ES_tradnl" sz="800" kern="1200" dirty="0">
                <a:solidFill>
                  <a:schemeClr val="tx1"/>
                </a:solidFill>
                <a:effectLst/>
                <a:latin typeface="+mn-lt"/>
                <a:ea typeface="+mn-ea"/>
                <a:cs typeface="+mn-cs"/>
              </a:rPr>
              <a:t>Los alumnos apreciarán el profundo simbolismo del bautismo en agua.</a:t>
            </a:r>
          </a:p>
          <a:p>
            <a:pPr marL="685800" lvl="1" indent="-228600">
              <a:buFont typeface="+mj-lt"/>
              <a:buAutoNum type="arabicPeriod"/>
            </a:pPr>
            <a:r>
              <a:rPr lang="es-ES_tradnl" sz="800" kern="1200" dirty="0">
                <a:solidFill>
                  <a:schemeClr val="tx1"/>
                </a:solidFill>
                <a:effectLst/>
                <a:latin typeface="+mn-lt"/>
                <a:ea typeface="+mn-ea"/>
                <a:cs typeface="+mn-cs"/>
              </a:rPr>
              <a:t>Los alumnos reflejarán la justicia de Dios al someterse al señorío de Jesús.</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5:12–21</a:t>
            </a:r>
          </a:p>
          <a:p>
            <a:endParaRPr lang="es-ES_tradnl" b="1" noProof="0" dirty="0">
              <a:effectLst/>
            </a:endParaRPr>
          </a:p>
          <a:p>
            <a:r>
              <a:rPr lang="es-ES_tradnl" sz="1200" b="1" i="0" kern="1200" baseline="30000" noProof="0" dirty="0">
                <a:solidFill>
                  <a:schemeClr val="tx1"/>
                </a:solidFill>
                <a:effectLst/>
                <a:latin typeface="+mn-lt"/>
                <a:ea typeface="+mn-ea"/>
                <a:cs typeface="+mn-cs"/>
              </a:rPr>
              <a:t>12 </a:t>
            </a:r>
            <a:r>
              <a:rPr lang="es-ES_tradnl" sz="1200" b="0" i="0" kern="1200" noProof="0" dirty="0">
                <a:solidFill>
                  <a:schemeClr val="tx1"/>
                </a:solidFill>
                <a:effectLst/>
                <a:latin typeface="+mn-lt"/>
                <a:ea typeface="+mn-ea"/>
                <a:cs typeface="+mn-cs"/>
              </a:rPr>
              <a:t>Por tanto, como el pecado entró en el mundo por un hombre, y por el pecado la muerte, así la muerte pasó a todos los hombres, por cuanto todos pecaron. </a:t>
            </a:r>
            <a:r>
              <a:rPr lang="es-ES_tradnl" sz="1200" b="1" i="0" kern="1200" baseline="30000" noProof="0" dirty="0">
                <a:solidFill>
                  <a:schemeClr val="tx1"/>
                </a:solidFill>
                <a:effectLst/>
                <a:latin typeface="+mn-lt"/>
                <a:ea typeface="+mn-ea"/>
                <a:cs typeface="+mn-cs"/>
              </a:rPr>
              <a:t>13 </a:t>
            </a:r>
            <a:r>
              <a:rPr lang="es-ES_tradnl" sz="1200" b="0" i="0" kern="1200" noProof="0" dirty="0">
                <a:solidFill>
                  <a:schemeClr val="tx1"/>
                </a:solidFill>
                <a:effectLst/>
                <a:latin typeface="+mn-lt"/>
                <a:ea typeface="+mn-ea"/>
                <a:cs typeface="+mn-cs"/>
              </a:rPr>
              <a:t>Pues antes de la ley, había pecado en el mundo; pero donde no hay ley, no se inculpa de pecado. </a:t>
            </a:r>
            <a:r>
              <a:rPr lang="es-ES_tradnl" sz="1200" b="1" i="0" kern="1200" baseline="30000" noProof="0" dirty="0">
                <a:solidFill>
                  <a:schemeClr val="tx1"/>
                </a:solidFill>
                <a:effectLst/>
                <a:latin typeface="+mn-lt"/>
                <a:ea typeface="+mn-ea"/>
                <a:cs typeface="+mn-cs"/>
              </a:rPr>
              <a:t>14 </a:t>
            </a:r>
            <a:r>
              <a:rPr lang="es-ES_tradnl" sz="1200" b="0" i="0" kern="1200" noProof="0" dirty="0">
                <a:solidFill>
                  <a:schemeClr val="tx1"/>
                </a:solidFill>
                <a:effectLst/>
                <a:latin typeface="+mn-lt"/>
                <a:ea typeface="+mn-ea"/>
                <a:cs typeface="+mn-cs"/>
              </a:rPr>
              <a:t>No obstante, reinó la muerte desde Adán hasta Moisés, aun en los que no pecaron a la manera de la transgresión de Adán, el cual es figura del que había de venir.</a:t>
            </a:r>
          </a:p>
          <a:p>
            <a:r>
              <a:rPr lang="es-ES_tradnl" sz="1200" b="1" i="0" kern="1200" baseline="30000" noProof="0" dirty="0">
                <a:solidFill>
                  <a:schemeClr val="tx1"/>
                </a:solidFill>
                <a:effectLst/>
                <a:latin typeface="+mn-lt"/>
                <a:ea typeface="+mn-ea"/>
                <a:cs typeface="+mn-cs"/>
              </a:rPr>
              <a:t>15 </a:t>
            </a:r>
            <a:r>
              <a:rPr lang="es-ES_tradnl" sz="1200" b="0" i="0" kern="1200" noProof="0" dirty="0">
                <a:solidFill>
                  <a:schemeClr val="tx1"/>
                </a:solidFill>
                <a:effectLst/>
                <a:latin typeface="+mn-lt"/>
                <a:ea typeface="+mn-ea"/>
                <a:cs typeface="+mn-cs"/>
              </a:rPr>
              <a:t>Pero el don no fue como la transgresión; porque si por la transgresión de aquel uno murieron los muchos, abundaron mucho más para los muchos la gracia y el don de Dios por la gracia de un hombre, Jesucristo. </a:t>
            </a:r>
            <a:r>
              <a:rPr lang="es-ES_tradnl" sz="1200" b="1" i="0" kern="1200" baseline="30000" noProof="0" dirty="0">
                <a:solidFill>
                  <a:schemeClr val="tx1"/>
                </a:solidFill>
                <a:effectLst/>
                <a:latin typeface="+mn-lt"/>
                <a:ea typeface="+mn-ea"/>
                <a:cs typeface="+mn-cs"/>
              </a:rPr>
              <a:t>16 </a:t>
            </a:r>
            <a:r>
              <a:rPr lang="es-ES_tradnl" sz="1200" b="0" i="0" kern="1200" noProof="0" dirty="0">
                <a:solidFill>
                  <a:schemeClr val="tx1"/>
                </a:solidFill>
                <a:effectLst/>
                <a:latin typeface="+mn-lt"/>
                <a:ea typeface="+mn-ea"/>
                <a:cs typeface="+mn-cs"/>
              </a:rPr>
              <a:t>Y con el don no sucede como en el caso de aquel uno que pecó; porque ciertamente el juicio vino a causa de un solo pecado para condenación, pero el don vino a causa de muchas transgresiones para justificación. </a:t>
            </a:r>
            <a:r>
              <a:rPr lang="es-ES_tradnl" sz="1200" b="1" i="0" kern="1200" baseline="30000" noProof="0" dirty="0">
                <a:solidFill>
                  <a:schemeClr val="tx1"/>
                </a:solidFill>
                <a:effectLst/>
                <a:latin typeface="+mn-lt"/>
                <a:ea typeface="+mn-ea"/>
                <a:cs typeface="+mn-cs"/>
              </a:rPr>
              <a:t>17 </a:t>
            </a:r>
            <a:r>
              <a:rPr lang="es-ES_tradnl" sz="1200" b="0" i="0" kern="1200" noProof="0" dirty="0">
                <a:solidFill>
                  <a:schemeClr val="tx1"/>
                </a:solidFill>
                <a:effectLst/>
                <a:latin typeface="+mn-lt"/>
                <a:ea typeface="+mn-ea"/>
                <a:cs typeface="+mn-cs"/>
              </a:rPr>
              <a:t>Pues si por la transgresión de uno solo reinó la muerte, mucho más reinarán en vida por uno solo, Jesucristo, los que reciben la abundancia de la gracia y del don de la justicia.</a:t>
            </a:r>
          </a:p>
          <a:p>
            <a:r>
              <a:rPr lang="es-ES_tradnl" sz="1200" b="1" i="0" kern="1200" baseline="30000" noProof="0" dirty="0">
                <a:solidFill>
                  <a:schemeClr val="tx1"/>
                </a:solidFill>
                <a:effectLst/>
                <a:latin typeface="+mn-lt"/>
                <a:ea typeface="+mn-ea"/>
                <a:cs typeface="+mn-cs"/>
              </a:rPr>
              <a:t>18 </a:t>
            </a:r>
            <a:r>
              <a:rPr lang="es-ES_tradnl" sz="1200" b="0" i="0" kern="1200" noProof="0" dirty="0">
                <a:solidFill>
                  <a:schemeClr val="tx1"/>
                </a:solidFill>
                <a:effectLst/>
                <a:latin typeface="+mn-lt"/>
                <a:ea typeface="+mn-ea"/>
                <a:cs typeface="+mn-cs"/>
              </a:rPr>
              <a:t>Así que, como por la transgresión de uno vino la condenación a todos los hombres, de la misma manera por la justicia de uno vino a todos los hombres la justificación de vida. </a:t>
            </a:r>
            <a:r>
              <a:rPr lang="es-ES_tradnl" sz="1200" b="1" i="0" kern="1200" baseline="30000" noProof="0" dirty="0">
                <a:solidFill>
                  <a:schemeClr val="tx1"/>
                </a:solidFill>
                <a:effectLst/>
                <a:latin typeface="+mn-lt"/>
                <a:ea typeface="+mn-ea"/>
                <a:cs typeface="+mn-cs"/>
              </a:rPr>
              <a:t>19 </a:t>
            </a:r>
            <a:r>
              <a:rPr lang="es-ES_tradnl" sz="1200" b="0" i="0" kern="1200" noProof="0" dirty="0">
                <a:solidFill>
                  <a:schemeClr val="tx1"/>
                </a:solidFill>
                <a:effectLst/>
                <a:latin typeface="+mn-lt"/>
                <a:ea typeface="+mn-ea"/>
                <a:cs typeface="+mn-cs"/>
              </a:rPr>
              <a:t>Porque así como por la desobediencia de un hombre los muchos fueron constituidos pecadores, así también por la obediencia de uno, los muchos serán constituidos justos. </a:t>
            </a:r>
            <a:r>
              <a:rPr lang="es-ES_tradnl" sz="1200" b="1" i="0" kern="1200" baseline="30000" noProof="0" dirty="0">
                <a:solidFill>
                  <a:schemeClr val="tx1"/>
                </a:solidFill>
                <a:effectLst/>
                <a:latin typeface="+mn-lt"/>
                <a:ea typeface="+mn-ea"/>
                <a:cs typeface="+mn-cs"/>
              </a:rPr>
              <a:t>20 </a:t>
            </a:r>
            <a:r>
              <a:rPr lang="es-ES_tradnl" sz="1200" b="0" i="0" kern="1200" noProof="0" dirty="0">
                <a:solidFill>
                  <a:schemeClr val="tx1"/>
                </a:solidFill>
                <a:effectLst/>
                <a:latin typeface="+mn-lt"/>
                <a:ea typeface="+mn-ea"/>
                <a:cs typeface="+mn-cs"/>
              </a:rPr>
              <a:t>Pero la ley se introdujo para que el pecado abundase; mas cuando el pecado abundó, sobreabundó la gracia; </a:t>
            </a:r>
            <a:r>
              <a:rPr lang="es-ES_tradnl" sz="1200" b="1" i="0" kern="1200" baseline="30000" noProof="0" dirty="0">
                <a:solidFill>
                  <a:schemeClr val="tx1"/>
                </a:solidFill>
                <a:effectLst/>
                <a:latin typeface="+mn-lt"/>
                <a:ea typeface="+mn-ea"/>
                <a:cs typeface="+mn-cs"/>
              </a:rPr>
              <a:t>21 </a:t>
            </a:r>
            <a:r>
              <a:rPr lang="es-ES_tradnl" sz="1200" b="0" i="0" kern="1200" noProof="0" dirty="0">
                <a:solidFill>
                  <a:schemeClr val="tx1"/>
                </a:solidFill>
                <a:effectLst/>
                <a:latin typeface="+mn-lt"/>
                <a:ea typeface="+mn-ea"/>
                <a:cs typeface="+mn-cs"/>
              </a:rPr>
              <a:t>para que así como el pecado reinó para muerte, así también la gracia reine por la justicia para vida eterna mediante Jesucristo, Señor nuestro.</a:t>
            </a: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Primer Adán, Último Adán</a:t>
            </a:r>
            <a:r>
              <a:rPr lang="es-ES_tradnl" b="0" noProof="0" dirty="0">
                <a:solidFill>
                  <a:srgbClr val="141413"/>
                </a:solidFill>
                <a:effectLst/>
                <a:highlight>
                  <a:srgbClr val="00FFFF"/>
                </a:highlight>
                <a:latin typeface="Helvetica" pitchFamily="2" charset="0"/>
              </a:rPr>
              <a:t>• pg. 40,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Los alumnos analizarán más detenidamente el contraste que Pablo hace entre Adán y Jesús.</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6:1–4</a:t>
            </a:r>
          </a:p>
          <a:p>
            <a:endParaRPr lang="es-ES_tradnl" b="1" noProof="0" dirty="0">
              <a:effectLst/>
            </a:endParaRPr>
          </a:p>
          <a:p>
            <a:r>
              <a:rPr lang="es-ES_tradnl" sz="1200" b="0" i="0" kern="1200" noProof="0" dirty="0">
                <a:solidFill>
                  <a:schemeClr val="tx1"/>
                </a:solidFill>
                <a:effectLst/>
                <a:latin typeface="+mn-lt"/>
                <a:ea typeface="+mn-ea"/>
                <a:cs typeface="+mn-cs"/>
              </a:rPr>
              <a:t>¿Qué, pues, diremos? ¿Perseveraremos en el pecado para que la gracia abunde? </a:t>
            </a:r>
            <a:r>
              <a:rPr lang="es-ES_tradnl" sz="1200" b="1" i="0" kern="1200" baseline="30000" noProof="0" dirty="0">
                <a:solidFill>
                  <a:schemeClr val="tx1"/>
                </a:solidFill>
                <a:effectLst/>
                <a:latin typeface="+mn-lt"/>
                <a:ea typeface="+mn-ea"/>
                <a:cs typeface="+mn-cs"/>
              </a:rPr>
              <a:t>2 </a:t>
            </a:r>
            <a:r>
              <a:rPr lang="es-ES_tradnl" sz="1200" b="0" i="0" kern="1200" noProof="0" dirty="0">
                <a:solidFill>
                  <a:schemeClr val="tx1"/>
                </a:solidFill>
                <a:effectLst/>
                <a:latin typeface="+mn-lt"/>
                <a:ea typeface="+mn-ea"/>
                <a:cs typeface="+mn-cs"/>
              </a:rPr>
              <a:t>En ninguna manera. Porque los que hemos muerto al pecado, ¿cómo viviremos aún en él? </a:t>
            </a:r>
            <a:r>
              <a:rPr lang="es-ES_tradnl" sz="1200" b="1" i="0" kern="1200" baseline="30000" noProof="0" dirty="0">
                <a:solidFill>
                  <a:schemeClr val="tx1"/>
                </a:solidFill>
                <a:effectLst/>
                <a:latin typeface="+mn-lt"/>
                <a:ea typeface="+mn-ea"/>
                <a:cs typeface="+mn-cs"/>
              </a:rPr>
              <a:t>3 </a:t>
            </a:r>
            <a:r>
              <a:rPr lang="es-ES_tradnl" sz="1200" b="0" i="0" kern="1200" noProof="0" dirty="0">
                <a:solidFill>
                  <a:schemeClr val="tx1"/>
                </a:solidFill>
                <a:effectLst/>
                <a:latin typeface="+mn-lt"/>
                <a:ea typeface="+mn-ea"/>
                <a:cs typeface="+mn-cs"/>
              </a:rPr>
              <a:t>¿O no sabéis que todos los que hemos sido bautizados en Cristo Jesús, hemos sido bautizados en su muerte? </a:t>
            </a:r>
            <a:r>
              <a:rPr lang="es-ES_tradnl" sz="1200" b="1" i="0" kern="1200" baseline="30000" noProof="0" dirty="0">
                <a:solidFill>
                  <a:schemeClr val="tx1"/>
                </a:solidFill>
                <a:effectLst/>
                <a:latin typeface="+mn-lt"/>
                <a:ea typeface="+mn-ea"/>
                <a:cs typeface="+mn-cs"/>
              </a:rPr>
              <a:t>4 </a:t>
            </a:r>
            <a:r>
              <a:rPr lang="es-ES_tradnl" sz="1200" b="0" i="0" kern="1200" noProof="0" dirty="0">
                <a:solidFill>
                  <a:schemeClr val="tx1"/>
                </a:solidFill>
                <a:effectLst/>
                <a:latin typeface="+mn-lt"/>
                <a:ea typeface="+mn-ea"/>
                <a:cs typeface="+mn-cs"/>
              </a:rPr>
              <a:t>Porque somos sepultados juntamente con él para muerte por el bautismo, a fin de que como Cristo resucitó de los muertos por la gloria del Padre, así también nosotros andemos en vida nueva.</a:t>
            </a:r>
            <a:br>
              <a:rPr lang="es-ES_tradnl" b="0" i="0" noProof="0" dirty="0">
                <a:solidFill>
                  <a:srgbClr val="4A4A4A"/>
                </a:solidFill>
                <a:effectLst/>
                <a:latin typeface="system-ui"/>
                <a:hlinkClick r:id="rId3" tooltip="View Full Chapter"/>
              </a:rPr>
            </a:b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141413"/>
              </a:solidFill>
              <a:effectLst/>
              <a:latin typeface="Helvetica" pitchFamily="2"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FF0000"/>
                </a:solidFill>
                <a:effectLst/>
                <a:highlight>
                  <a:srgbClr val="FFFF00"/>
                </a:highlight>
              </a:rPr>
              <a:t>Romanos 6:5–11</a:t>
            </a:r>
          </a:p>
          <a:p>
            <a:endParaRPr lang="es-ES_tradnl" b="1" noProof="0" dirty="0">
              <a:solidFill>
                <a:srgbClr val="FF0000"/>
              </a:solidFill>
              <a:effectLst/>
              <a:highlight>
                <a:srgbClr val="FFFF00"/>
              </a:highlight>
            </a:endParaRPr>
          </a:p>
          <a:p>
            <a:r>
              <a:rPr lang="es-ES_tradnl" sz="1200" b="1" i="0" kern="1200" baseline="30000" noProof="0" dirty="0">
                <a:solidFill>
                  <a:schemeClr val="tx1"/>
                </a:solidFill>
                <a:effectLst/>
                <a:highlight>
                  <a:srgbClr val="FFFF00"/>
                </a:highlight>
                <a:latin typeface="+mn-lt"/>
                <a:ea typeface="+mn-ea"/>
                <a:cs typeface="+mn-cs"/>
              </a:rPr>
              <a:t>5 </a:t>
            </a:r>
            <a:r>
              <a:rPr lang="es-ES_tradnl" sz="1200" b="0" i="0" kern="1200" noProof="0" dirty="0">
                <a:solidFill>
                  <a:schemeClr val="tx1"/>
                </a:solidFill>
                <a:effectLst/>
                <a:highlight>
                  <a:srgbClr val="FFFF00"/>
                </a:highlight>
                <a:latin typeface="+mn-lt"/>
                <a:ea typeface="+mn-ea"/>
                <a:cs typeface="+mn-cs"/>
              </a:rPr>
              <a:t>Porque si fuimos plantados juntamente con él en la semejanza de su muerte, así también lo seremos en la de su resurrección; </a:t>
            </a:r>
            <a:r>
              <a:rPr lang="es-ES_tradnl" sz="1200" b="1" i="0" kern="1200" baseline="30000" noProof="0" dirty="0">
                <a:solidFill>
                  <a:schemeClr val="tx1"/>
                </a:solidFill>
                <a:effectLst/>
                <a:highlight>
                  <a:srgbClr val="FFFF00"/>
                </a:highlight>
                <a:latin typeface="+mn-lt"/>
                <a:ea typeface="+mn-ea"/>
                <a:cs typeface="+mn-cs"/>
              </a:rPr>
              <a:t>6 </a:t>
            </a:r>
            <a:r>
              <a:rPr lang="es-ES_tradnl" sz="1200" b="0" i="0" kern="1200" noProof="0" dirty="0">
                <a:solidFill>
                  <a:schemeClr val="tx1"/>
                </a:solidFill>
                <a:effectLst/>
                <a:highlight>
                  <a:srgbClr val="FFFF00"/>
                </a:highlight>
                <a:latin typeface="+mn-lt"/>
                <a:ea typeface="+mn-ea"/>
                <a:cs typeface="+mn-cs"/>
              </a:rPr>
              <a:t>sabiendo esto, que nuestro viejo hombre fue crucificado juntamente con él, para que el cuerpo del pecado sea destruido, a fin de que no sirvamos más al pecado. </a:t>
            </a:r>
            <a:r>
              <a:rPr lang="es-ES_tradnl" sz="1200" b="1" i="0" kern="1200" baseline="30000" noProof="0" dirty="0">
                <a:solidFill>
                  <a:schemeClr val="tx1"/>
                </a:solidFill>
                <a:effectLst/>
                <a:highlight>
                  <a:srgbClr val="FFFF00"/>
                </a:highlight>
                <a:latin typeface="+mn-lt"/>
                <a:ea typeface="+mn-ea"/>
                <a:cs typeface="+mn-cs"/>
              </a:rPr>
              <a:t>7 </a:t>
            </a:r>
            <a:r>
              <a:rPr lang="es-ES_tradnl" sz="1200" b="0" i="0" kern="1200" noProof="0" dirty="0">
                <a:solidFill>
                  <a:schemeClr val="tx1"/>
                </a:solidFill>
                <a:effectLst/>
                <a:highlight>
                  <a:srgbClr val="FFFF00"/>
                </a:highlight>
                <a:latin typeface="+mn-lt"/>
                <a:ea typeface="+mn-ea"/>
                <a:cs typeface="+mn-cs"/>
              </a:rPr>
              <a:t>Porque el que ha muerto, ha sido justificado del pecado. </a:t>
            </a:r>
            <a:r>
              <a:rPr lang="es-ES_tradnl" sz="1200" b="1" i="0" kern="1200" baseline="30000" noProof="0" dirty="0">
                <a:solidFill>
                  <a:schemeClr val="tx1"/>
                </a:solidFill>
                <a:effectLst/>
                <a:highlight>
                  <a:srgbClr val="FFFF00"/>
                </a:highlight>
                <a:latin typeface="+mn-lt"/>
                <a:ea typeface="+mn-ea"/>
                <a:cs typeface="+mn-cs"/>
              </a:rPr>
              <a:t>8 </a:t>
            </a:r>
            <a:r>
              <a:rPr lang="es-ES_tradnl" sz="1200" b="0" i="0" kern="1200" noProof="0" dirty="0">
                <a:solidFill>
                  <a:schemeClr val="tx1"/>
                </a:solidFill>
                <a:effectLst/>
                <a:highlight>
                  <a:srgbClr val="FFFF00"/>
                </a:highlight>
                <a:latin typeface="+mn-lt"/>
                <a:ea typeface="+mn-ea"/>
                <a:cs typeface="+mn-cs"/>
              </a:rPr>
              <a:t>Y si morimos con Cristo, creemos que también viviremos con él; </a:t>
            </a:r>
            <a:r>
              <a:rPr lang="es-ES_tradnl" sz="1200" b="1" i="0" kern="1200" baseline="30000" noProof="0" dirty="0">
                <a:solidFill>
                  <a:schemeClr val="tx1"/>
                </a:solidFill>
                <a:effectLst/>
                <a:highlight>
                  <a:srgbClr val="FFFF00"/>
                </a:highlight>
                <a:latin typeface="+mn-lt"/>
                <a:ea typeface="+mn-ea"/>
                <a:cs typeface="+mn-cs"/>
              </a:rPr>
              <a:t>9 </a:t>
            </a:r>
            <a:r>
              <a:rPr lang="es-ES_tradnl" sz="1200" b="0" i="0" kern="1200" noProof="0" dirty="0">
                <a:solidFill>
                  <a:schemeClr val="tx1"/>
                </a:solidFill>
                <a:effectLst/>
                <a:highlight>
                  <a:srgbClr val="FFFF00"/>
                </a:highlight>
                <a:latin typeface="+mn-lt"/>
                <a:ea typeface="+mn-ea"/>
                <a:cs typeface="+mn-cs"/>
              </a:rPr>
              <a:t>sabiendo que Cristo, habiendo resucitado de los muertos, ya no muere; la muerte no se enseñorea más de él. </a:t>
            </a:r>
            <a:r>
              <a:rPr lang="es-ES_tradnl" sz="1200" b="1" i="0" kern="1200" baseline="30000" noProof="0" dirty="0">
                <a:solidFill>
                  <a:schemeClr val="tx1"/>
                </a:solidFill>
                <a:effectLst/>
                <a:highlight>
                  <a:srgbClr val="FFFF00"/>
                </a:highlight>
                <a:latin typeface="+mn-lt"/>
                <a:ea typeface="+mn-ea"/>
                <a:cs typeface="+mn-cs"/>
              </a:rPr>
              <a:t>10 </a:t>
            </a:r>
            <a:r>
              <a:rPr lang="es-ES_tradnl" sz="1200" b="0" i="0" kern="1200" noProof="0" dirty="0">
                <a:solidFill>
                  <a:schemeClr val="tx1"/>
                </a:solidFill>
                <a:effectLst/>
                <a:highlight>
                  <a:srgbClr val="FFFF00"/>
                </a:highlight>
                <a:latin typeface="+mn-lt"/>
                <a:ea typeface="+mn-ea"/>
                <a:cs typeface="+mn-cs"/>
              </a:rPr>
              <a:t>Porque en cuanto murió, al pecado murió una vez por todas; mas en cuanto vive, para Dios vive. </a:t>
            </a:r>
            <a:r>
              <a:rPr lang="es-ES_tradnl" sz="1200" b="1" i="0" kern="1200" baseline="30000" noProof="0" dirty="0">
                <a:solidFill>
                  <a:schemeClr val="tx1"/>
                </a:solidFill>
                <a:effectLst/>
                <a:highlight>
                  <a:srgbClr val="FFFF00"/>
                </a:highlight>
                <a:latin typeface="+mn-lt"/>
                <a:ea typeface="+mn-ea"/>
                <a:cs typeface="+mn-cs"/>
              </a:rPr>
              <a:t>11 </a:t>
            </a:r>
            <a:r>
              <a:rPr lang="es-ES_tradnl" sz="1200" b="0" i="0" kern="1200" noProof="0" dirty="0">
                <a:solidFill>
                  <a:schemeClr val="tx1"/>
                </a:solidFill>
                <a:effectLst/>
                <a:highlight>
                  <a:srgbClr val="FFFF00"/>
                </a:highlight>
                <a:latin typeface="+mn-lt"/>
                <a:ea typeface="+mn-ea"/>
                <a:cs typeface="+mn-cs"/>
              </a:rPr>
              <a:t>Así también vosotros consideraos muertos al pecado, pero vivos para Dios en Cristo Jesús, Señor nuestro.</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Esta vieja casa </a:t>
            </a:r>
            <a:r>
              <a:rPr lang="es-ES_tradnl" b="0" noProof="0" dirty="0">
                <a:solidFill>
                  <a:srgbClr val="141413"/>
                </a:solidFill>
                <a:effectLst/>
                <a:highlight>
                  <a:srgbClr val="00FFFF"/>
                </a:highlight>
                <a:latin typeface="Helvetica" pitchFamily="2" charset="0"/>
              </a:rPr>
              <a:t>• pg. 41,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Los alumnos leerán un extracto de </a:t>
            </a:r>
            <a:r>
              <a:rPr lang="es-ES_tradnl" sz="1200" i="1" kern="1200" dirty="0">
                <a:solidFill>
                  <a:schemeClr val="tx1"/>
                </a:solidFill>
                <a:effectLst/>
                <a:latin typeface="+mn-lt"/>
                <a:ea typeface="+mn-ea"/>
                <a:cs typeface="+mn-cs"/>
              </a:rPr>
              <a:t>Mero cristianismo</a:t>
            </a:r>
            <a:r>
              <a:rPr lang="es-ES_tradnl" sz="1200" kern="1200" dirty="0">
                <a:solidFill>
                  <a:schemeClr val="tx1"/>
                </a:solidFill>
                <a:effectLst/>
                <a:latin typeface="+mn-lt"/>
                <a:ea typeface="+mn-ea"/>
                <a:cs typeface="+mn-cs"/>
              </a:rPr>
              <a:t>, de C.S. Lewis, y reflexionarán sobre la continua renovación que Dios produce en ellos.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52737B7-65A4-CA32-E088-7C5C5886E34B}"/>
              </a:ext>
            </a:extLst>
          </p:cNvPr>
          <p:cNvPicPr>
            <a:picLocks noChangeAspect="1"/>
          </p:cNvPicPr>
          <p:nvPr userDrawn="1"/>
        </p:nvPicPr>
        <p:blipFill>
          <a:blip r:embed="rId2">
            <a:extLst>
              <a:ext uri="{28A0092B-C50C-407E-A947-70E740481C1C}">
                <a14:useLocalDpi xmlns:a14="http://schemas.microsoft.com/office/drawing/2010/main" val="0"/>
              </a:ext>
            </a:extLst>
          </a:blip>
          <a:srcRect t="6056" b="6056"/>
          <a:stretch/>
        </p:blipFill>
        <p:spPr>
          <a:xfrm>
            <a:off x="914400" y="1056357"/>
            <a:ext cx="16466409" cy="4969556"/>
          </a:xfrm>
          <a:prstGeom prst="rect">
            <a:avLst/>
          </a:prstGeom>
        </p:spPr>
      </p:pic>
      <p:sp>
        <p:nvSpPr>
          <p:cNvPr id="4" name="AutoShape 4">
            <a:extLst>
              <a:ext uri="{FF2B5EF4-FFF2-40B4-BE49-F238E27FC236}">
                <a16:creationId xmlns:a16="http://schemas.microsoft.com/office/drawing/2014/main" id="{3111C60A-62EF-80F2-2C6C-02DAEDE8A082}"/>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5" name="AutoShape 3">
            <a:extLst>
              <a:ext uri="{FF2B5EF4-FFF2-40B4-BE49-F238E27FC236}">
                <a16:creationId xmlns:a16="http://schemas.microsoft.com/office/drawing/2014/main" id="{BCD106C7-5051-790C-F5E2-292C164E0046}"/>
              </a:ext>
            </a:extLst>
          </p:cNvPr>
          <p:cNvSpPr/>
          <p:nvPr userDrawn="1"/>
        </p:nvSpPr>
        <p:spPr>
          <a:xfrm>
            <a:off x="910796" y="6025913"/>
            <a:ext cx="6227572" cy="3204730"/>
          </a:xfrm>
          <a:prstGeom prst="rect">
            <a:avLst/>
          </a:prstGeom>
          <a:solidFill>
            <a:srgbClr val="83454D"/>
          </a:solidFill>
        </p:spPr>
        <p:txBody>
          <a:bodyPr/>
          <a:lstStyle/>
          <a:p>
            <a:endParaRPr lang="en-US"/>
          </a:p>
        </p:txBody>
      </p:sp>
      <p:sp>
        <p:nvSpPr>
          <p:cNvPr id="7" name="AutoShape 4">
            <a:extLst>
              <a:ext uri="{FF2B5EF4-FFF2-40B4-BE49-F238E27FC236}">
                <a16:creationId xmlns:a16="http://schemas.microsoft.com/office/drawing/2014/main" id="{A6A1B218-A182-E789-5DB3-A483D68188F6}"/>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grpSp>
        <p:nvGrpSpPr>
          <p:cNvPr id="9" name="Group 8">
            <a:extLst>
              <a:ext uri="{FF2B5EF4-FFF2-40B4-BE49-F238E27FC236}">
                <a16:creationId xmlns:a16="http://schemas.microsoft.com/office/drawing/2014/main" id="{5B68DA1A-0290-6FC3-BE74-F532F6F0A795}"/>
              </a:ext>
            </a:extLst>
          </p:cNvPr>
          <p:cNvGrpSpPr/>
          <p:nvPr userDrawn="1"/>
        </p:nvGrpSpPr>
        <p:grpSpPr>
          <a:xfrm>
            <a:off x="1321250" y="6362700"/>
            <a:ext cx="5406665" cy="2667000"/>
            <a:chOff x="1157812" y="6283944"/>
            <a:chExt cx="5603348" cy="2667000"/>
          </a:xfrm>
        </p:grpSpPr>
        <p:sp>
          <p:nvSpPr>
            <p:cNvPr id="10" name="TextBox 6">
              <a:extLst>
                <a:ext uri="{FF2B5EF4-FFF2-40B4-BE49-F238E27FC236}">
                  <a16:creationId xmlns:a16="http://schemas.microsoft.com/office/drawing/2014/main" id="{290F8B43-6EB1-8559-B2A8-4333419F6D97}"/>
                </a:ext>
              </a:extLst>
            </p:cNvPr>
            <p:cNvSpPr txBox="1"/>
            <p:nvPr userDrawn="1"/>
          </p:nvSpPr>
          <p:spPr>
            <a:xfrm>
              <a:off x="1226793" y="6283944"/>
              <a:ext cx="5458540" cy="1468544"/>
            </a:xfrm>
            <a:prstGeom prst="rect">
              <a:avLst/>
            </a:prstGeom>
          </p:spPr>
          <p:txBody>
            <a:bodyPr wrap="square" lIns="0" tIns="0" rIns="0" bIns="0" rtlCol="0" anchor="t">
              <a:spAutoFit/>
            </a:bodyPr>
            <a:lstStyle/>
            <a:p>
              <a:pPr>
                <a:lnSpc>
                  <a:spcPts val="5880"/>
                </a:lnSpc>
              </a:pPr>
              <a:r>
                <a:rPr lang="en-US" sz="4900" spc="300">
                  <a:solidFill>
                    <a:srgbClr val="FFFFFF"/>
                  </a:solidFill>
                  <a:latin typeface="Franklin Gothic Medium" panose="020B0603020102020204" pitchFamily="34" charset="0"/>
                  <a:ea typeface="Lato" panose="020F0502020204030203" pitchFamily="34" charset="0"/>
                  <a:cs typeface="Lato" panose="020F0502020204030203" pitchFamily="34" charset="0"/>
                </a:rPr>
                <a:t>CARTA DE PABLO A LOS</a:t>
              </a:r>
            </a:p>
          </p:txBody>
        </p:sp>
        <p:sp>
          <p:nvSpPr>
            <p:cNvPr id="11" name="TextBox 6">
              <a:extLst>
                <a:ext uri="{FF2B5EF4-FFF2-40B4-BE49-F238E27FC236}">
                  <a16:creationId xmlns:a16="http://schemas.microsoft.com/office/drawing/2014/main" id="{D1C0BA2A-6DB6-AC95-B307-1EAC3F4C6120}"/>
                </a:ext>
              </a:extLst>
            </p:cNvPr>
            <p:cNvSpPr txBox="1"/>
            <p:nvPr userDrawn="1"/>
          </p:nvSpPr>
          <p:spPr>
            <a:xfrm>
              <a:off x="1157812" y="8123986"/>
              <a:ext cx="5603348" cy="826958"/>
            </a:xfrm>
            <a:prstGeom prst="rect">
              <a:avLst/>
            </a:prstGeom>
          </p:spPr>
          <p:txBody>
            <a:bodyPr wrap="square" lIns="0" tIns="0" rIns="0" bIns="0" rtlCol="0" anchor="t">
              <a:spAutoFit/>
            </a:bodyPr>
            <a:lstStyle/>
            <a:p>
              <a:pPr>
                <a:lnSpc>
                  <a:spcPts val="5880"/>
                </a:lnSpc>
              </a:pPr>
              <a:r>
                <a:rPr lang="en-US" sz="8800" spc="300">
                  <a:solidFill>
                    <a:srgbClr val="FFFFFF"/>
                  </a:solidFill>
                  <a:latin typeface="Franklin Gothic Medium" panose="020B0603020102020204" pitchFamily="34" charset="0"/>
                  <a:ea typeface="Lato" panose="020F0502020204030203" pitchFamily="34" charset="0"/>
                  <a:cs typeface="Lato" panose="020F0502020204030203" pitchFamily="34" charset="0"/>
                </a:rPr>
                <a:t>ROMANOS</a:t>
              </a:r>
            </a:p>
          </p:txBody>
        </p:sp>
      </p:grpSp>
      <p:sp>
        <p:nvSpPr>
          <p:cNvPr id="12" name="TextBox 8">
            <a:extLst>
              <a:ext uri="{FF2B5EF4-FFF2-40B4-BE49-F238E27FC236}">
                <a16:creationId xmlns:a16="http://schemas.microsoft.com/office/drawing/2014/main" id="{42AF9043-E072-A719-8468-AE5A3E3CA6B3}"/>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13, UNIDAD 2, SEPTIEMBRE 2026 A FEBRERO 2027</a:t>
            </a:r>
          </a:p>
        </p:txBody>
      </p:sp>
      <p:pic>
        <p:nvPicPr>
          <p:cNvPr id="13" name="Picture 12">
            <a:extLst>
              <a:ext uri="{FF2B5EF4-FFF2-40B4-BE49-F238E27FC236}">
                <a16:creationId xmlns:a16="http://schemas.microsoft.com/office/drawing/2014/main" id="{F9EB13D3-8C43-4F8D-532F-9634FDDBCD36}"/>
              </a:ext>
            </a:extLst>
          </p:cNvPr>
          <p:cNvPicPr>
            <a:picLocks noChangeAspect="1"/>
          </p:cNvPicPr>
          <p:nvPr userDrawn="1"/>
        </p:nvPicPr>
        <p:blipFill>
          <a:blip r:embed="rId3"/>
          <a:srcRect/>
          <a:stretch/>
        </p:blipFill>
        <p:spPr>
          <a:xfrm>
            <a:off x="16124042" y="1409700"/>
            <a:ext cx="905435" cy="914400"/>
          </a:xfrm>
          <a:prstGeom prst="rect">
            <a:avLst/>
          </a:prstGeom>
        </p:spPr>
      </p:pic>
      <p:sp>
        <p:nvSpPr>
          <p:cNvPr id="3" name="TextBox 7">
            <a:extLst>
              <a:ext uri="{FF2B5EF4-FFF2-40B4-BE49-F238E27FC236}">
                <a16:creationId xmlns:a16="http://schemas.microsoft.com/office/drawing/2014/main" id="{D3B78059-6998-86C1-1E61-7B096A0E8E3C}"/>
              </a:ext>
            </a:extLst>
          </p:cNvPr>
          <p:cNvSpPr txBox="1"/>
          <p:nvPr userDrawn="1"/>
        </p:nvSpPr>
        <p:spPr>
          <a:xfrm>
            <a:off x="7696200" y="6174033"/>
            <a:ext cx="9067800" cy="2908489"/>
          </a:xfrm>
          <a:prstGeom prst="rect">
            <a:avLst/>
          </a:prstGeom>
        </p:spPr>
        <p:txBody>
          <a:bodyPr wrap="square" lIns="0" tIns="0" rIns="0" bIns="0" rtlCol="0" anchor="t">
            <a:spAutoFit/>
          </a:bodyPr>
          <a:lstStyle/>
          <a:p>
            <a:pPr>
              <a:spcAft>
                <a:spcPts val="600"/>
              </a:spcAft>
            </a:pPr>
            <a:r>
              <a:rPr lang="es-ES_tradnl" sz="2300" b="0" i="1" kern="1200" noProof="0" dirty="0">
                <a:solidFill>
                  <a:schemeClr val="tx1"/>
                </a:solidFill>
                <a:effectLst/>
                <a:latin typeface="+mn-lt"/>
                <a:ea typeface="+mn-ea"/>
                <a:cs typeface="+mn-cs"/>
              </a:rPr>
              <a:t>Los creyentes compartían todo lo que tenían. Vendían sus pertenencias y entregaban el dinero a los pobres. Se ocupaban de los demás. Los creyentes hacían todo esto con alegría y alabando a Dios. Y cada día, más personas creían en Jesús.</a:t>
            </a:r>
          </a:p>
          <a:p>
            <a:r>
              <a:rPr lang="es-ES_tradnl" sz="2300" b="0" i="1" kern="1200" noProof="0" dirty="0">
                <a:solidFill>
                  <a:schemeClr val="tx1"/>
                </a:solidFill>
                <a:effectLst/>
                <a:latin typeface="+mn-lt"/>
                <a:ea typeface="+mn-ea"/>
                <a:cs typeface="+mn-cs"/>
              </a:rPr>
              <a:t>Somos parte de la Iglesia que Jesús fundó con solo 120 hombres y mujeres. Los primeros creyentes nos dieron un ejemplo que debemos seguir. Podemos compartir con otros cristianos, orar con ellos, comer juntos y adorar a Dios como una familia.</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365FA954-B133-3009-0CB9-676FA800059E}"/>
              </a:ext>
            </a:extLst>
          </p:cNvPr>
          <p:cNvSpPr txBox="1"/>
          <p:nvPr userDrawn="1"/>
        </p:nvSpPr>
        <p:spPr>
          <a:xfrm>
            <a:off x="2837554" y="5143500"/>
            <a:ext cx="3127777" cy="833754"/>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Romanos 6:11</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0326" t="1537" r="28021" b="20229"/>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JUSTOS DELANTE DE DIOS</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8974" t="5" r="25544"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APARTADOS PARA DIOS</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8874" t="1928" r="16906"/>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03349" y="2857499"/>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LIBERADOS PARA OBEDECER A DIOS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3A41F9F-A70A-783D-2A41-DA9DE58FAF19}"/>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dirty="0"/>
          </a:p>
        </p:txBody>
      </p:sp>
      <p:sp>
        <p:nvSpPr>
          <p:cNvPr id="6" name="TextBox 5">
            <a:extLst>
              <a:ext uri="{FF2B5EF4-FFF2-40B4-BE49-F238E27FC236}">
                <a16:creationId xmlns:a16="http://schemas.microsoft.com/office/drawing/2014/main" id="{15250AC1-E41F-B871-E9AC-27C74BE785A1}"/>
              </a:ext>
            </a:extLst>
          </p:cNvPr>
          <p:cNvSpPr txBox="1"/>
          <p:nvPr userDrawn="1"/>
        </p:nvSpPr>
        <p:spPr>
          <a:xfrm>
            <a:off x="762000" y="1579731"/>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6" name="TextBox 5">
            <a:extLst>
              <a:ext uri="{FF2B5EF4-FFF2-40B4-BE49-F238E27FC236}">
                <a16:creationId xmlns:a16="http://schemas.microsoft.com/office/drawing/2014/main" id="{671C03F6-70C0-0567-35D7-4BCF36655E22}"/>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LA PRÓXIMA SEMANA</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766372"/>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6" name="TextBox 5">
            <a:extLst>
              <a:ext uri="{FF2B5EF4-FFF2-40B4-BE49-F238E27FC236}">
                <a16:creationId xmlns:a16="http://schemas.microsoft.com/office/drawing/2014/main" id="{34ACB074-E1FB-C3D2-7A0B-CA42DDC96681}"/>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9371A65-2031-FE82-16D6-5112F2254A68}"/>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10" name="Group 9">
            <a:extLst>
              <a:ext uri="{FF2B5EF4-FFF2-40B4-BE49-F238E27FC236}">
                <a16:creationId xmlns:a16="http://schemas.microsoft.com/office/drawing/2014/main" id="{A050E8D8-C39B-E8EF-438A-0F580273E36D}"/>
              </a:ext>
            </a:extLst>
          </p:cNvPr>
          <p:cNvGrpSpPr/>
          <p:nvPr userDrawn="1"/>
        </p:nvGrpSpPr>
        <p:grpSpPr>
          <a:xfrm>
            <a:off x="8305800" y="2253309"/>
            <a:ext cx="9982201" cy="5780383"/>
            <a:chOff x="0" y="0"/>
            <a:chExt cx="3034592" cy="1955339"/>
          </a:xfrm>
        </p:grpSpPr>
        <p:sp>
          <p:nvSpPr>
            <p:cNvPr id="11" name="Freeform 10">
              <a:extLst>
                <a:ext uri="{FF2B5EF4-FFF2-40B4-BE49-F238E27FC236}">
                  <a16:creationId xmlns:a16="http://schemas.microsoft.com/office/drawing/2014/main" id="{351293A7-E1D1-19D8-453E-243FCD3EA05E}"/>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sp>
        <p:nvSpPr>
          <p:cNvPr id="12" name="AutoShape 7">
            <a:extLst>
              <a:ext uri="{FF2B5EF4-FFF2-40B4-BE49-F238E27FC236}">
                <a16:creationId xmlns:a16="http://schemas.microsoft.com/office/drawing/2014/main" id="{77C4B0F7-5DFA-AE51-3534-28601E91D953}"/>
              </a:ext>
            </a:extLst>
          </p:cNvPr>
          <p:cNvSpPr/>
          <p:nvPr userDrawn="1"/>
        </p:nvSpPr>
        <p:spPr>
          <a:xfrm>
            <a:off x="8896350" y="4641661"/>
            <a:ext cx="9406967" cy="45719"/>
          </a:xfrm>
          <a:prstGeom prst="rect">
            <a:avLst/>
          </a:prstGeom>
          <a:solidFill>
            <a:srgbClr val="83454D"/>
          </a:solidFill>
        </p:spPr>
        <p:txBody>
          <a:bodyPr/>
          <a:lstStyle/>
          <a:p>
            <a:endParaRPr lang="en-US" dirty="0"/>
          </a:p>
        </p:txBody>
      </p:sp>
      <p:sp>
        <p:nvSpPr>
          <p:cNvPr id="13" name="TextBox 12">
            <a:extLst>
              <a:ext uri="{FF2B5EF4-FFF2-40B4-BE49-F238E27FC236}">
                <a16:creationId xmlns:a16="http://schemas.microsoft.com/office/drawing/2014/main" id="{D3B08183-384E-61C1-746A-D9254B70FE2B}"/>
              </a:ext>
            </a:extLst>
          </p:cNvPr>
          <p:cNvSpPr txBox="1"/>
          <p:nvPr userDrawn="1"/>
        </p:nvSpPr>
        <p:spPr>
          <a:xfrm>
            <a:off x="8896350" y="2675004"/>
            <a:ext cx="9474200" cy="1714637"/>
          </a:xfrm>
          <a:prstGeom prst="rect">
            <a:avLst/>
          </a:prstGeom>
          <a:noFill/>
        </p:spPr>
        <p:txBody>
          <a:bodyPr wrap="square">
            <a:spAutoFit/>
          </a:bodyPr>
          <a:lstStyle/>
          <a:p>
            <a:pPr>
              <a:lnSpc>
                <a:spcPts val="3328"/>
              </a:lnSpc>
            </a:pPr>
            <a:r>
              <a:rPr lang="en-US" sz="1800" spc="169" dirty="0">
                <a:solidFill>
                  <a:srgbClr val="FFFFFF"/>
                </a:solidFill>
                <a:latin typeface="Franklin Gothic Medium" panose="020B0603020102020204" pitchFamily="34" charset="0"/>
              </a:rPr>
              <a:t>© 2026 </a:t>
            </a:r>
            <a:r>
              <a:rPr lang="es-ES_tradnl" sz="1800" spc="169" noProof="1">
                <a:solidFill>
                  <a:srgbClr val="FFFFFF"/>
                </a:solidFill>
                <a:latin typeface="Franklin Gothic Medium" panose="020B0603020102020204" pitchFamily="34" charset="0"/>
              </a:rPr>
              <a:t>por</a:t>
            </a:r>
            <a:r>
              <a:rPr lang="en-US" sz="1800" spc="169" dirty="0">
                <a:solidFill>
                  <a:srgbClr val="FFFFFF"/>
                </a:solidFill>
                <a:latin typeface="Franklin Gothic Medium" panose="020B0603020102020204" pitchFamily="34" charset="0"/>
              </a:rPr>
              <a:t> Gospel Publishing House</a:t>
            </a:r>
          </a:p>
          <a:p>
            <a:pPr>
              <a:lnSpc>
                <a:spcPts val="3328"/>
              </a:lnSpc>
            </a:pPr>
            <a:r>
              <a:rPr lang="en-US" sz="1800" spc="169" dirty="0">
                <a:solidFill>
                  <a:srgbClr val="FFFFFF"/>
                </a:solidFill>
                <a:latin typeface="Franklin Gothic Medium" panose="020B0603020102020204" pitchFamily="34" charset="0"/>
              </a:rPr>
              <a:t>1445 N. Boonville Ave.</a:t>
            </a:r>
            <a:br>
              <a:rPr lang="en-US" sz="1800" spc="169" dirty="0">
                <a:solidFill>
                  <a:srgbClr val="FFFFFF"/>
                </a:solidFill>
                <a:latin typeface="Franklin Gothic Medium" panose="020B0603020102020204" pitchFamily="34" charset="0"/>
              </a:rPr>
            </a:br>
            <a:r>
              <a:rPr lang="en-US" sz="1800" spc="104" dirty="0">
                <a:solidFill>
                  <a:srgbClr val="FFFFFF"/>
                </a:solidFill>
                <a:latin typeface="Franklin Gothic Medium" panose="020B0603020102020204" pitchFamily="34" charset="0"/>
              </a:rPr>
              <a:t>Springfield, MO 65802</a:t>
            </a:r>
          </a:p>
          <a:p>
            <a:pPr>
              <a:lnSpc>
                <a:spcPts val="3328"/>
              </a:lnSpc>
            </a:pPr>
            <a:r>
              <a:rPr lang="es-ES_tradnl" sz="1200" b="0" i="1" spc="104" noProof="1">
                <a:solidFill>
                  <a:srgbClr val="FFFFFF"/>
                </a:solidFill>
                <a:latin typeface="Franklin Gothic Medium" panose="020B0603020102020204" pitchFamily="34" charset="0"/>
              </a:rPr>
              <a:t>Todos los derechos reservados.</a:t>
            </a:r>
          </a:p>
        </p:txBody>
      </p:sp>
      <p:sp>
        <p:nvSpPr>
          <p:cNvPr id="14" name="TextBox 13">
            <a:extLst>
              <a:ext uri="{FF2B5EF4-FFF2-40B4-BE49-F238E27FC236}">
                <a16:creationId xmlns:a16="http://schemas.microsoft.com/office/drawing/2014/main" id="{7027421B-6017-4C77-1A33-428C2292C9A7}"/>
              </a:ext>
            </a:extLst>
          </p:cNvPr>
          <p:cNvSpPr txBox="1"/>
          <p:nvPr userDrawn="1"/>
        </p:nvSpPr>
        <p:spPr>
          <a:xfrm>
            <a:off x="8896350" y="4976994"/>
            <a:ext cx="8248650" cy="2241639"/>
          </a:xfrm>
          <a:prstGeom prst="rect">
            <a:avLst/>
          </a:prstGeom>
          <a:noFill/>
        </p:spPr>
        <p:txBody>
          <a:bodyPr wrap="square">
            <a:spAutoFit/>
          </a:bodyPr>
          <a:lstStyle/>
          <a:p>
            <a:pPr>
              <a:lnSpc>
                <a:spcPts val="1919"/>
              </a:lnSpc>
            </a:pPr>
            <a:r>
              <a:rPr lang="es-ES_tradnl" sz="1800" spc="97" noProof="0" dirty="0">
                <a:solidFill>
                  <a:srgbClr val="FFFFFF"/>
                </a:solidFill>
                <a:latin typeface="Corbel" panose="020B0503020204020204" pitchFamily="34" charset="0"/>
              </a:rPr>
              <a:t>Las fotografías son propiedad de </a:t>
            </a:r>
            <a:r>
              <a:rPr lang="en-US" sz="1800" spc="97" dirty="0">
                <a:solidFill>
                  <a:srgbClr val="FFFFFF"/>
                </a:solidFill>
                <a:latin typeface="Corbel" panose="020B0503020204020204" pitchFamily="34" charset="0"/>
              </a:rPr>
              <a:t>GPH y Getty Images.</a:t>
            </a:r>
          </a:p>
          <a:p>
            <a:pPr>
              <a:lnSpc>
                <a:spcPts val="1919"/>
              </a:lnSpc>
            </a:pPr>
            <a:endParaRPr lang="en-US" sz="1800" spc="97" dirty="0">
              <a:solidFill>
                <a:srgbClr val="FFFFFF"/>
              </a:solidFill>
              <a:latin typeface="Corbel" panose="020B0503020204020204" pitchFamily="34" charset="0"/>
            </a:endParaRPr>
          </a:p>
          <a:p>
            <a:r>
              <a:rPr lang="es-ES_tradnl" sz="18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800" noProof="0" dirty="0">
              <a:solidFill>
                <a:schemeClr val="bg1"/>
              </a:solidFill>
              <a:effectLst/>
              <a:latin typeface="Minion Pro"/>
            </a:endParaRPr>
          </a:p>
          <a:p>
            <a:r>
              <a:rPr lang="es-ES_tradnl" sz="1800" noProof="0" dirty="0">
                <a:solidFill>
                  <a:schemeClr val="bg1"/>
                </a:solidFill>
                <a:effectLst/>
                <a:latin typeface="Minion Pro"/>
              </a:rPr>
              <a:t>El texto bíblico indicado con «</a:t>
            </a:r>
            <a:r>
              <a:rPr lang="es-ES_tradnl" sz="1800" cap="small" baseline="0" noProof="0" dirty="0" err="1">
                <a:solidFill>
                  <a:schemeClr val="bg1"/>
                </a:solidFill>
                <a:effectLst/>
                <a:latin typeface="Minion Pro"/>
              </a:rPr>
              <a:t>ntv</a:t>
            </a:r>
            <a:r>
              <a:rPr lang="es-ES_tradnl" sz="1800" noProof="0" dirty="0">
                <a:solidFill>
                  <a:schemeClr val="bg1"/>
                </a:solidFill>
                <a:effectLst/>
                <a:latin typeface="Minion Pro"/>
              </a:rPr>
              <a:t>» ha sido tomado de la Santa Biblia, Nueva Traducción Viviente, copyright © 2010. Usadas con permiso de Tyndale House </a:t>
            </a:r>
            <a:r>
              <a:rPr lang="en-US" sz="1800" noProof="1">
                <a:solidFill>
                  <a:schemeClr val="bg1"/>
                </a:solidFill>
                <a:effectLst/>
                <a:latin typeface="Minion Pro"/>
              </a:rPr>
              <a:t>Publishers, Carol Stream, Illinois</a:t>
            </a:r>
            <a:r>
              <a:rPr lang="es-ES_tradnl" sz="1800" noProof="0" dirty="0">
                <a:solidFill>
                  <a:schemeClr val="bg1"/>
                </a:solidFill>
                <a:effectLst/>
                <a:latin typeface="Minion Pro"/>
              </a:rPr>
              <a:t> 60188. 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76A13BE-0744-64C0-E00B-AD80150E03CF}"/>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7" name="AutoShape 7">
            <a:extLst>
              <a:ext uri="{FF2B5EF4-FFF2-40B4-BE49-F238E27FC236}">
                <a16:creationId xmlns:a16="http://schemas.microsoft.com/office/drawing/2014/main" id="{FDF3E190-8013-360B-E24C-6BE7BE69E8B8}"/>
              </a:ext>
            </a:extLst>
          </p:cNvPr>
          <p:cNvSpPr/>
          <p:nvPr userDrawn="1"/>
        </p:nvSpPr>
        <p:spPr>
          <a:xfrm>
            <a:off x="9687128" y="5994972"/>
            <a:ext cx="8600872" cy="62928"/>
          </a:xfrm>
          <a:prstGeom prst="rect">
            <a:avLst/>
          </a:prstGeom>
          <a:solidFill>
            <a:srgbClr val="83454D"/>
          </a:solidFill>
          <a:ln>
            <a:noFill/>
          </a:ln>
        </p:spPr>
        <p:txBody>
          <a:bodyPr/>
          <a:lstStyle/>
          <a:p>
            <a:endParaRPr lang="en-US"/>
          </a:p>
        </p:txBody>
      </p:sp>
      <p:sp>
        <p:nvSpPr>
          <p:cNvPr id="8" name="AutoShape 4">
            <a:extLst>
              <a:ext uri="{FF2B5EF4-FFF2-40B4-BE49-F238E27FC236}">
                <a16:creationId xmlns:a16="http://schemas.microsoft.com/office/drawing/2014/main" id="{7505730A-203C-C2F3-7D01-4501ADCB4486}"/>
              </a:ext>
            </a:extLst>
          </p:cNvPr>
          <p:cNvSpPr/>
          <p:nvPr userDrawn="1"/>
        </p:nvSpPr>
        <p:spPr>
          <a:xfrm>
            <a:off x="8001000" y="1181100"/>
            <a:ext cx="10287000" cy="1899077"/>
          </a:xfrm>
          <a:prstGeom prst="rect">
            <a:avLst/>
          </a:prstGeom>
          <a:solidFill>
            <a:srgbClr val="83454D"/>
          </a:solidFill>
        </p:spPr>
        <p:txBody>
          <a:bodyPr/>
          <a:lstStyle/>
          <a:p>
            <a:endParaRPr lang="en-US" dirty="0"/>
          </a:p>
        </p:txBody>
      </p:sp>
      <p:sp>
        <p:nvSpPr>
          <p:cNvPr id="9" name="TextBox 8">
            <a:extLst>
              <a:ext uri="{FF2B5EF4-FFF2-40B4-BE49-F238E27FC236}">
                <a16:creationId xmlns:a16="http://schemas.microsoft.com/office/drawing/2014/main" id="{51F079B9-FC9D-3271-614C-3957A7BBEA21}"/>
              </a:ext>
            </a:extLst>
          </p:cNvPr>
          <p:cNvSpPr txBox="1"/>
          <p:nvPr userDrawn="1"/>
        </p:nvSpPr>
        <p:spPr>
          <a:xfrm>
            <a:off x="8686800" y="17321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pic>
        <p:nvPicPr>
          <p:cNvPr id="10" name="Picture 9">
            <a:extLst>
              <a:ext uri="{FF2B5EF4-FFF2-40B4-BE49-F238E27FC236}">
                <a16:creationId xmlns:a16="http://schemas.microsoft.com/office/drawing/2014/main" id="{D7BC792B-D24E-F0FC-0B24-1424ADBDA51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8686800" cy="10239512"/>
          </a:xfrm>
          <a:prstGeom prst="rect">
            <a:avLst/>
          </a:prstGeom>
        </p:spPr>
      </p:pic>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9—APARTADOS PARA SERVIR A DIOS</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1598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6:12–14</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43700"/>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INSTRUMENTOS DE JUSTICIA</a:t>
            </a:r>
          </a:p>
        </p:txBody>
      </p:sp>
      <p:sp>
        <p:nvSpPr>
          <p:cNvPr id="8" name="TextBox 5">
            <a:extLst>
              <a:ext uri="{FF2B5EF4-FFF2-40B4-BE49-F238E27FC236}">
                <a16:creationId xmlns:a16="http://schemas.microsoft.com/office/drawing/2014/main" id="{64F66202-3CFA-A89B-5602-64AFE8A978A8}"/>
              </a:ext>
            </a:extLst>
          </p:cNvPr>
          <p:cNvSpPr txBox="1"/>
          <p:nvPr/>
        </p:nvSpPr>
        <p:spPr>
          <a:xfrm>
            <a:off x="9490505" y="57882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6:5–11</a:t>
            </a:r>
          </a:p>
        </p:txBody>
      </p:sp>
      <p:sp>
        <p:nvSpPr>
          <p:cNvPr id="9" name="TextBox 6">
            <a:extLst>
              <a:ext uri="{FF2B5EF4-FFF2-40B4-BE49-F238E27FC236}">
                <a16:creationId xmlns:a16="http://schemas.microsoft.com/office/drawing/2014/main" id="{9CE6809C-D241-8CA5-658D-05440D90B3B6}"/>
              </a:ext>
            </a:extLst>
          </p:cNvPr>
          <p:cNvSpPr txBox="1"/>
          <p:nvPr/>
        </p:nvSpPr>
        <p:spPr>
          <a:xfrm>
            <a:off x="9490505" y="5340486"/>
            <a:ext cx="7349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SE BUSCAN: MUERTOS Y VIVOS</a:t>
            </a:r>
          </a:p>
        </p:txBody>
      </p:sp>
    </p:spTree>
    <p:extLst>
      <p:ext uri="{BB962C8B-B14F-4D97-AF65-F5344CB8AC3E}">
        <p14:creationId xmlns:p14="http://schemas.microsoft.com/office/powerpoint/2010/main" val="3663860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695700"/>
            <a:ext cx="8763000" cy="418576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400" noProof="0" dirty="0">
                <a:solidFill>
                  <a:schemeClr val="bg1"/>
                </a:solidFill>
                <a:latin typeface="Corbel" panose="020B0503020204020204" pitchFamily="34" charset="0"/>
              </a:rPr>
              <a:t>¿Qué sucedería si los creyentes se enfocaran más en lo que deben hacer como hijos de Dios que en lo que no deben hacer?</a:t>
            </a:r>
          </a:p>
          <a:p>
            <a:pPr marL="285750" indent="-285750">
              <a:buFont typeface="Arial" panose="020B0604020202020204" pitchFamily="34" charset="0"/>
              <a:buChar char="•"/>
            </a:pPr>
            <a:r>
              <a:rPr lang="es-ES_tradnl" sz="3400" noProof="0" dirty="0">
                <a:solidFill>
                  <a:schemeClr val="bg1"/>
                </a:solidFill>
                <a:latin typeface="Corbel" panose="020B0503020204020204" pitchFamily="34" charset="0"/>
              </a:rPr>
              <a:t>Analicen qué significa «[usar] todo su cuerpo como un instrumento para hacer lo que es correcto para la gloria de Dios» (Romanos 6:13, </a:t>
            </a:r>
            <a:r>
              <a:rPr lang="es-ES_tradnl" sz="3400" noProof="0" dirty="0" err="1">
                <a:solidFill>
                  <a:schemeClr val="bg1"/>
                </a:solidFill>
                <a:latin typeface="Corbel" panose="020B0503020204020204" pitchFamily="34" charset="0"/>
              </a:rPr>
              <a:t>ntv</a:t>
            </a:r>
            <a:r>
              <a:rPr lang="es-ES_tradnl" sz="3400" noProof="0" dirty="0">
                <a:solidFill>
                  <a:schemeClr val="bg1"/>
                </a:solidFill>
                <a:latin typeface="Corbel" panose="020B0503020204020204" pitchFamily="34" charset="0"/>
              </a:rPr>
              <a:t>). ¿Cómo sería esto en su familia? ¿En su iglesia? ¿En su comunidad?</a:t>
            </a:r>
          </a:p>
        </p:txBody>
      </p:sp>
    </p:spTree>
    <p:extLst>
      <p:ext uri="{BB962C8B-B14F-4D97-AF65-F5344CB8AC3E}">
        <p14:creationId xmlns:p14="http://schemas.microsoft.com/office/powerpoint/2010/main" val="463717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6:15–18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TENDRÁN QUE SERVIR A ALGUIEN</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1066800" y="4076700"/>
            <a:ext cx="83058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¿Qué suele llevar a alguien a reconocer que está esclavizado por el pecado?</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¿Cuáles son las implicaciones de esta metáfora de la esclavitud en nuestra forma de vivir como cristianos?</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6:19–23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¿PAGO O REGALO?</a:t>
            </a:r>
          </a:p>
        </p:txBody>
      </p:sp>
      <p:sp>
        <p:nvSpPr>
          <p:cNvPr id="2" name="TextBox 5">
            <a:extLst>
              <a:ext uri="{FF2B5EF4-FFF2-40B4-BE49-F238E27FC236}">
                <a16:creationId xmlns:a16="http://schemas.microsoft.com/office/drawing/2014/main" id="{CE28E478-FBF0-9DE9-5699-17FC39F5374D}"/>
              </a:ext>
            </a:extLst>
          </p:cNvPr>
          <p:cNvSpPr txBox="1"/>
          <p:nvPr/>
        </p:nvSpPr>
        <p:spPr>
          <a:xfrm>
            <a:off x="9414305" y="586442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6:15–18</a:t>
            </a:r>
          </a:p>
        </p:txBody>
      </p:sp>
      <p:sp>
        <p:nvSpPr>
          <p:cNvPr id="3" name="TextBox 6">
            <a:extLst>
              <a:ext uri="{FF2B5EF4-FFF2-40B4-BE49-F238E27FC236}">
                <a16:creationId xmlns:a16="http://schemas.microsoft.com/office/drawing/2014/main" id="{A96B55ED-4684-068B-ED08-7FAC695483D3}"/>
              </a:ext>
            </a:extLst>
          </p:cNvPr>
          <p:cNvSpPr txBox="1"/>
          <p:nvPr/>
        </p:nvSpPr>
        <p:spPr>
          <a:xfrm>
            <a:off x="9414305" y="5381634"/>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TENDRÁN QUE SERVIR A ALGUIÉN</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95700"/>
            <a:ext cx="8305800" cy="4154984"/>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000" noProof="0" dirty="0">
                <a:solidFill>
                  <a:schemeClr val="bg1"/>
                </a:solidFill>
                <a:latin typeface="Corbel" panose="020B0503020204020204" pitchFamily="34" charset="0"/>
              </a:rPr>
              <a:t>Pablo muestra que el don gratuito de Dios es muy superior a la paga del pecado, pero muchas personas aún eligen la muerte. ¿Alguna vez ha rechazado una gran oportunidad y elegido una terrible? ¿Qué lección aprendió y cómo puede relacionarla con la enseñanza de Pablo?</a:t>
            </a:r>
          </a:p>
          <a:p>
            <a:pPr marL="285750" indent="-285750">
              <a:buFont typeface="Arial" panose="020B0604020202020204" pitchFamily="34" charset="0"/>
              <a:buChar char="•"/>
            </a:pPr>
            <a:r>
              <a:rPr lang="es-ES_tradnl" sz="3000" noProof="0" dirty="0">
                <a:solidFill>
                  <a:schemeClr val="bg1"/>
                </a:solidFill>
                <a:latin typeface="Corbel" panose="020B0503020204020204" pitchFamily="34" charset="0"/>
              </a:rPr>
              <a:t>¿Qué aspectos negativos de la ilustración de la esclavitud no describen nuestra relación con Dios? ¿De qué maneras es apropiado el ejemplo?</a:t>
            </a:r>
          </a:p>
        </p:txBody>
      </p:sp>
    </p:spTree>
    <p:extLst>
      <p:ext uri="{BB962C8B-B14F-4D97-AF65-F5344CB8AC3E}">
        <p14:creationId xmlns:p14="http://schemas.microsoft.com/office/powerpoint/2010/main" val="584861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762000" y="3695700"/>
            <a:ext cx="7848600" cy="492442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Reflexione sobre la importancia del bautismo en agua y decida bautizase si aún no lo ha hecho.</a:t>
            </a:r>
          </a:p>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Converse seriamente con un hermano en la fe sobre cómo la identidad de él o ella en Cristo ha impactado su vida.</a:t>
            </a:r>
          </a:p>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Enfóquese en el arrepentimiento durante sus momentos de oración esta semana y ofrezca intencionalmente cada parte de su cuerpo como instrumento al servicio de Dios.</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6362700"/>
            <a:ext cx="736635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El Espíritu Santo nos libera de la </a:t>
            </a:r>
            <a:r>
              <a:rPr lang="es-ES_tradnl" sz="3600" i="1" noProof="0">
                <a:solidFill>
                  <a:schemeClr val="bg1"/>
                </a:solidFill>
                <a:latin typeface="Corbel" panose="020B0503020204020204" pitchFamily="34" charset="0"/>
              </a:rPr>
              <a:t>ley </a:t>
            </a:r>
            <a:br>
              <a:rPr lang="es-ES_tradnl" sz="3600" i="1" noProof="0">
                <a:solidFill>
                  <a:schemeClr val="bg1"/>
                </a:solidFill>
                <a:latin typeface="Corbel" panose="020B0503020204020204" pitchFamily="34" charset="0"/>
              </a:rPr>
            </a:br>
            <a:r>
              <a:rPr lang="es-ES_tradnl" sz="3600" i="1" noProof="0">
                <a:solidFill>
                  <a:schemeClr val="bg1"/>
                </a:solidFill>
                <a:latin typeface="Corbel" panose="020B0503020204020204" pitchFamily="34" charset="0"/>
              </a:rPr>
              <a:t>del </a:t>
            </a:r>
            <a:r>
              <a:rPr lang="es-ES_tradnl" sz="3600" i="1" noProof="0" dirty="0">
                <a:solidFill>
                  <a:schemeClr val="bg1"/>
                </a:solidFill>
                <a:latin typeface="Corbel" panose="020B0503020204020204" pitchFamily="34" charset="0"/>
              </a:rPr>
              <a:t>pecado y la muerte.</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4076700"/>
            <a:ext cx="7906385" cy="1600438"/>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LECCIÓN 10</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LA VIDA EN EL ESPÍRITU</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7476A95D-7E30-BF3E-8153-52DB3BAC46A8}"/>
              </a:ext>
            </a:extLst>
          </p:cNvPr>
          <p:cNvSpPr txBox="1"/>
          <p:nvPr/>
        </p:nvSpPr>
        <p:spPr>
          <a:xfrm>
            <a:off x="9702445" y="6286500"/>
            <a:ext cx="729015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Dios santifica a los creyentes para Su santo propósito.</a:t>
            </a:r>
          </a:p>
        </p:txBody>
      </p:sp>
      <p:sp>
        <p:nvSpPr>
          <p:cNvPr id="5" name="TextBox 4">
            <a:extLst>
              <a:ext uri="{FF2B5EF4-FFF2-40B4-BE49-F238E27FC236}">
                <a16:creationId xmlns:a16="http://schemas.microsoft.com/office/drawing/2014/main" id="{A95EECC1-E281-3406-3616-424070BE2039}"/>
              </a:ext>
            </a:extLst>
          </p:cNvPr>
          <p:cNvSpPr txBox="1"/>
          <p:nvPr/>
        </p:nvSpPr>
        <p:spPr>
          <a:xfrm>
            <a:off x="9702445" y="3390900"/>
            <a:ext cx="6629400" cy="2277547"/>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LECCIÓN 9</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APARTADOS PARA SERVIR A DIOS</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77000" y="4152900"/>
            <a:ext cx="7467600" cy="1661993"/>
          </a:xfrm>
          <a:prstGeom prst="rect">
            <a:avLst/>
          </a:prstGeom>
        </p:spPr>
        <p:txBody>
          <a:bodyPr wrap="square" lIns="0" tIns="0" rIns="0" bIns="0" rtlCol="0" anchor="ctr">
            <a:spAutoFit/>
          </a:bodyPr>
          <a:lstStyle/>
          <a:p>
            <a:r>
              <a:rPr lang="es-ES_tradnl" sz="3600" noProof="0" dirty="0">
                <a:solidFill>
                  <a:schemeClr val="bg1"/>
                </a:solidFill>
                <a:latin typeface="Corbel" panose="020B0503020204020204" pitchFamily="34" charset="0"/>
              </a:rPr>
              <a:t>Así también vosotros consideraos muertos al pecado, pero vivos para Dios en Cristo Jesús, Señor nuestro.</a:t>
            </a:r>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UNA HISTORIA DE DOS ADANES</a:t>
            </a:r>
          </a:p>
          <a:p>
            <a:pPr>
              <a:lnSpc>
                <a:spcPts val="3840"/>
              </a:lnSpc>
            </a:pPr>
            <a:r>
              <a:rPr lang="en-US" sz="3200" spc="160" dirty="0">
                <a:solidFill>
                  <a:srgbClr val="FFFFFF"/>
                </a:solidFill>
                <a:latin typeface="Franklin Gothic Medium" panose="020B0603020102020204" pitchFamily="34" charset="0"/>
              </a:rPr>
              <a:t>Romanos 5:12–21</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838200" y="3794403"/>
            <a:ext cx="89916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¿En qué se diferencia la desobediencia de Adán de la obediencia de Cristo? ¿Qué más se puede decir sobre la comparación que Pablo hace entre Adán y Cristo?</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¿Qué podría significar esto para quienes nunca oyen hablar de Jesús?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6581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6:1–4</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7162800"/>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BAUTIZADOS EN CRISTO</a:t>
            </a:r>
          </a:p>
        </p:txBody>
      </p:sp>
      <p:sp>
        <p:nvSpPr>
          <p:cNvPr id="2" name="TextBox 6">
            <a:extLst>
              <a:ext uri="{FF2B5EF4-FFF2-40B4-BE49-F238E27FC236}">
                <a16:creationId xmlns:a16="http://schemas.microsoft.com/office/drawing/2014/main" id="{042690B3-3C43-1544-1BA3-FA1134D8FC8E}"/>
              </a:ext>
            </a:extLst>
          </p:cNvPr>
          <p:cNvSpPr txBox="1"/>
          <p:nvPr/>
        </p:nvSpPr>
        <p:spPr>
          <a:xfrm>
            <a:off x="9448800" y="5464274"/>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UNA HISTORIA DE DOS ADANES</a:t>
            </a:r>
          </a:p>
          <a:p>
            <a:pPr>
              <a:lnSpc>
                <a:spcPts val="3840"/>
              </a:lnSpc>
            </a:pPr>
            <a:r>
              <a:rPr lang="en-US" sz="3200" spc="160" dirty="0">
                <a:solidFill>
                  <a:srgbClr val="FFFFFF"/>
                </a:solidFill>
                <a:latin typeface="Franklin Gothic Medium" panose="020B0603020102020204" pitchFamily="34" charset="0"/>
              </a:rPr>
              <a:t>Romanos 5:12–21</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95700"/>
            <a:ext cx="8839200" cy="166199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¿Qué simboliza el bautismo en agua?</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¿De qué maneras nos ha empoderado Dios para vivir una vida nueva?</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531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6:5–11</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349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SE BUSCAN: MUERTOS Y VIVOS</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771900"/>
            <a:ext cx="87630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podemos esforzarnos al máximo para seguir fielmente a Jesús sin depender de nuestros propios esfuerzos para ser justos?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el estar «en Cristo» informa la manera en que viven los cristianos?</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9016</TotalTime>
  <Words>2033</Words>
  <Application>Microsoft Macintosh PowerPoint</Application>
  <PresentationFormat>Custom</PresentationFormat>
  <Paragraphs>105</Paragraphs>
  <Slides>18</Slides>
  <Notes>17</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18</vt:i4>
      </vt:variant>
    </vt:vector>
  </HeadingPairs>
  <TitlesOfParts>
    <vt:vector size="27" baseType="lpstr">
      <vt:lpstr>Arial</vt:lpstr>
      <vt:lpstr>Calibri</vt:lpstr>
      <vt:lpstr>Corbel</vt:lpstr>
      <vt:lpstr>Franklin Gothic Medium</vt:lpstr>
      <vt:lpstr>Helvetica</vt:lpstr>
      <vt:lpstr>Minion Pro</vt:lpstr>
      <vt:lpstr>system-ui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Arancibia, Janet</cp:lastModifiedBy>
  <cp:revision>3</cp:revision>
  <dcterms:created xsi:type="dcterms:W3CDTF">2025-03-27T13:22:57Z</dcterms:created>
  <dcterms:modified xsi:type="dcterms:W3CDTF">2026-08-04T15:35:35Z</dcterms:modified>
  <dc:identifier>DAEvRMTdTXk</dc:identifier>
</cp:coreProperties>
</file>