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20"/>
  </p:notesMasterIdLst>
  <p:handoutMasterIdLst>
    <p:handoutMasterId r:id="rId21"/>
  </p:handoutMasterIdLst>
  <p:sldIdLst>
    <p:sldId id="264" r:id="rId3"/>
    <p:sldId id="282" r:id="rId4"/>
    <p:sldId id="266" r:id="rId5"/>
    <p:sldId id="267" r:id="rId6"/>
    <p:sldId id="276" r:id="rId7"/>
    <p:sldId id="268" r:id="rId8"/>
    <p:sldId id="277" r:id="rId9"/>
    <p:sldId id="269" r:id="rId10"/>
    <p:sldId id="278" r:id="rId11"/>
    <p:sldId id="270" r:id="rId12"/>
    <p:sldId id="279" r:id="rId13"/>
    <p:sldId id="271" r:id="rId14"/>
    <p:sldId id="280" r:id="rId15"/>
    <p:sldId id="272" r:id="rId16"/>
    <p:sldId id="273" r:id="rId17"/>
    <p:sldId id="284" r:id="rId18"/>
    <p:sldId id="283" r:id="rId19"/>
  </p:sldIdLst>
  <p:sldSz cx="18288000" cy="10287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34FE0EC8-0926-4D13-D929-D05C2193E10D}" name="Hightower, Liz" initials="HL" userId="S::lhightower@gcag.net::ef375895-1adf-4f93-a0c5-6a6b622a2a2b"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8B3A2E"/>
    <a:srgbClr val="006E97"/>
    <a:srgbClr val="1C2327"/>
    <a:srgbClr val="B97B44"/>
    <a:srgbClr val="000000"/>
    <a:srgbClr val="D6A951"/>
    <a:srgbClr val="EC9C55"/>
    <a:srgbClr val="FFFAEC"/>
    <a:srgbClr val="694525"/>
    <a:srgbClr val="94623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8455DE27-EC53-BB45-892F-A77AC6237296}" v="1" dt="2026-08-04T16:47:59.731"/>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217" autoAdjust="0"/>
    <p:restoredTop sz="64659" autoAdjust="0"/>
  </p:normalViewPr>
  <p:slideViewPr>
    <p:cSldViewPr>
      <p:cViewPr varScale="1">
        <p:scale>
          <a:sx n="92" d="100"/>
          <a:sy n="92" d="100"/>
        </p:scale>
        <p:origin x="2880" y="200"/>
      </p:cViewPr>
      <p:guideLst>
        <p:guide orient="horz" pos="2160"/>
        <p:guide pos="2880"/>
      </p:guideLst>
    </p:cSldViewPr>
  </p:slideViewPr>
  <p:outlineViewPr>
    <p:cViewPr>
      <p:scale>
        <a:sx n="33" d="100"/>
        <a:sy n="33" d="100"/>
      </p:scale>
      <p:origin x="0" y="0"/>
    </p:cViewPr>
  </p:outlineViewPr>
  <p:notesTextViewPr>
    <p:cViewPr>
      <p:scale>
        <a:sx n="114" d="100"/>
        <a:sy n="114" d="100"/>
      </p:scale>
      <p:origin x="0" y="0"/>
    </p:cViewPr>
  </p:notesTextViewPr>
  <p:sorterViewPr>
    <p:cViewPr>
      <p:scale>
        <a:sx n="80" d="100"/>
        <a:sy n="80" d="100"/>
      </p:scale>
      <p:origin x="0" y="0"/>
    </p:cViewPr>
  </p:sorterViewPr>
  <p:notesViewPr>
    <p:cSldViewPr>
      <p:cViewPr varScale="1">
        <p:scale>
          <a:sx n="95" d="100"/>
          <a:sy n="95" d="100"/>
        </p:scale>
        <p:origin x="3912" y="184"/>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microsoft.com/office/2016/11/relationships/changesInfo" Target="changesInfos/changesInfo1.xml"/><Relationship Id="rId3" Type="http://schemas.openxmlformats.org/officeDocument/2006/relationships/slide" Target="slides/slide1.xml"/><Relationship Id="rId21" Type="http://schemas.openxmlformats.org/officeDocument/2006/relationships/handoutMaster" Target="handoutMasters/handoutMaster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viewProps" Target="viewProps.xml"/><Relationship Id="rId28" Type="http://schemas.microsoft.com/office/2018/10/relationships/authors" Target="authors.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presProps" Target="presProps.xml"/><Relationship Id="rId27"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rancibia, Janet" userId="7af9f458-d76d-4a32-8e0e-3ba54004c9ab" providerId="ADAL" clId="{61BEEF6B-B22F-5463-8E2A-7E001B17CFDA}"/>
    <pc:docChg chg="custSel modSld modMainMaster">
      <pc:chgData name="Arancibia, Janet" userId="7af9f458-d76d-4a32-8e0e-3ba54004c9ab" providerId="ADAL" clId="{61BEEF6B-B22F-5463-8E2A-7E001B17CFDA}" dt="2026-08-04T16:53:44.855" v="30" actId="1035"/>
      <pc:docMkLst>
        <pc:docMk/>
      </pc:docMkLst>
      <pc:sldChg chg="modNotesTx">
        <pc:chgData name="Arancibia, Janet" userId="7af9f458-d76d-4a32-8e0e-3ba54004c9ab" providerId="ADAL" clId="{61BEEF6B-B22F-5463-8E2A-7E001B17CFDA}" dt="2026-08-04T16:50:52.148" v="20" actId="20577"/>
        <pc:sldMkLst>
          <pc:docMk/>
          <pc:sldMk cId="336364739" sldId="264"/>
        </pc:sldMkLst>
      </pc:sldChg>
      <pc:sldChg chg="modSp mod">
        <pc:chgData name="Arancibia, Janet" userId="7af9f458-d76d-4a32-8e0e-3ba54004c9ab" providerId="ADAL" clId="{61BEEF6B-B22F-5463-8E2A-7E001B17CFDA}" dt="2026-08-04T16:52:42.797" v="26" actId="20577"/>
        <pc:sldMkLst>
          <pc:docMk/>
          <pc:sldMk cId="4250189459" sldId="266"/>
        </pc:sldMkLst>
        <pc:spChg chg="mod">
          <ac:chgData name="Arancibia, Janet" userId="7af9f458-d76d-4a32-8e0e-3ba54004c9ab" providerId="ADAL" clId="{61BEEF6B-B22F-5463-8E2A-7E001B17CFDA}" dt="2026-08-04T16:52:42.797" v="26" actId="20577"/>
          <ac:spMkLst>
            <pc:docMk/>
            <pc:sldMk cId="4250189459" sldId="266"/>
            <ac:spMk id="3" creationId="{52E75411-0B3F-EF43-C5EA-751068CFF745}"/>
          </ac:spMkLst>
        </pc:spChg>
      </pc:sldChg>
      <pc:sldChg chg="modSp mod">
        <pc:chgData name="Arancibia, Janet" userId="7af9f458-d76d-4a32-8e0e-3ba54004c9ab" providerId="ADAL" clId="{61BEEF6B-B22F-5463-8E2A-7E001B17CFDA}" dt="2026-08-04T16:53:00.109" v="27" actId="20577"/>
        <pc:sldMkLst>
          <pc:docMk/>
          <pc:sldMk cId="2940124673" sldId="267"/>
        </pc:sldMkLst>
        <pc:spChg chg="mod">
          <ac:chgData name="Arancibia, Janet" userId="7af9f458-d76d-4a32-8e0e-3ba54004c9ab" providerId="ADAL" clId="{61BEEF6B-B22F-5463-8E2A-7E001B17CFDA}" dt="2026-08-04T16:53:00.109" v="27" actId="20577"/>
          <ac:spMkLst>
            <pc:docMk/>
            <pc:sldMk cId="2940124673" sldId="267"/>
            <ac:spMk id="5" creationId="{FB67BC36-FF11-8150-B054-E3F014E098FD}"/>
          </ac:spMkLst>
        </pc:spChg>
      </pc:sldChg>
      <pc:sldChg chg="modSp mod">
        <pc:chgData name="Arancibia, Janet" userId="7af9f458-d76d-4a32-8e0e-3ba54004c9ab" providerId="ADAL" clId="{61BEEF6B-B22F-5463-8E2A-7E001B17CFDA}" dt="2026-08-04T16:53:44.855" v="30" actId="1035"/>
        <pc:sldMkLst>
          <pc:docMk/>
          <pc:sldMk cId="593240637" sldId="276"/>
        </pc:sldMkLst>
        <pc:spChg chg="mod">
          <ac:chgData name="Arancibia, Janet" userId="7af9f458-d76d-4a32-8e0e-3ba54004c9ab" providerId="ADAL" clId="{61BEEF6B-B22F-5463-8E2A-7E001B17CFDA}" dt="2026-08-04T16:53:44.855" v="30" actId="1035"/>
          <ac:spMkLst>
            <pc:docMk/>
            <pc:sldMk cId="593240637" sldId="276"/>
            <ac:spMk id="4" creationId="{ECC82F32-4CA5-5ACC-C7E4-CE13521B95DE}"/>
          </ac:spMkLst>
        </pc:spChg>
      </pc:sldChg>
      <pc:sldChg chg="modSp mod">
        <pc:chgData name="Arancibia, Janet" userId="7af9f458-d76d-4a32-8e0e-3ba54004c9ab" providerId="ADAL" clId="{61BEEF6B-B22F-5463-8E2A-7E001B17CFDA}" dt="2026-08-04T16:51:36.004" v="22" actId="20577"/>
        <pc:sldMkLst>
          <pc:docMk/>
          <pc:sldMk cId="4294521893" sldId="282"/>
        </pc:sldMkLst>
        <pc:spChg chg="mod">
          <ac:chgData name="Arancibia, Janet" userId="7af9f458-d76d-4a32-8e0e-3ba54004c9ab" providerId="ADAL" clId="{61BEEF6B-B22F-5463-8E2A-7E001B17CFDA}" dt="2026-08-04T16:51:36.004" v="22" actId="20577"/>
          <ac:spMkLst>
            <pc:docMk/>
            <pc:sldMk cId="4294521893" sldId="282"/>
            <ac:spMk id="2" creationId="{8C691640-E480-043B-6F33-9343CEDB1367}"/>
          </ac:spMkLst>
        </pc:spChg>
        <pc:spChg chg="mod">
          <ac:chgData name="Arancibia, Janet" userId="7af9f458-d76d-4a32-8e0e-3ba54004c9ab" providerId="ADAL" clId="{61BEEF6B-B22F-5463-8E2A-7E001B17CFDA}" dt="2026-08-04T16:51:31.790" v="21" actId="20577"/>
          <ac:spMkLst>
            <pc:docMk/>
            <pc:sldMk cId="4294521893" sldId="282"/>
            <ac:spMk id="5" creationId="{326D0277-6AEC-7E77-AF58-61A8F9705BE0}"/>
          </ac:spMkLst>
        </pc:spChg>
      </pc:sldChg>
      <pc:sldMasterChg chg="modSldLayout">
        <pc:chgData name="Arancibia, Janet" userId="7af9f458-d76d-4a32-8e0e-3ba54004c9ab" providerId="ADAL" clId="{61BEEF6B-B22F-5463-8E2A-7E001B17CFDA}" dt="2026-08-04T16:48:32.628" v="5" actId="14100"/>
        <pc:sldMasterMkLst>
          <pc:docMk/>
          <pc:sldMasterMk cId="0" sldId="2147483648"/>
        </pc:sldMasterMkLst>
        <pc:sldLayoutChg chg="addSp delSp modSp mod">
          <pc:chgData name="Arancibia, Janet" userId="7af9f458-d76d-4a32-8e0e-3ba54004c9ab" providerId="ADAL" clId="{61BEEF6B-B22F-5463-8E2A-7E001B17CFDA}" dt="2026-08-04T16:47:59.731" v="1"/>
          <pc:sldLayoutMkLst>
            <pc:docMk/>
            <pc:sldMasterMk cId="0" sldId="2147483648"/>
            <pc:sldLayoutMk cId="0" sldId="2147483655"/>
          </pc:sldLayoutMkLst>
          <pc:spChg chg="add mod">
            <ac:chgData name="Arancibia, Janet" userId="7af9f458-d76d-4a32-8e0e-3ba54004c9ab" providerId="ADAL" clId="{61BEEF6B-B22F-5463-8E2A-7E001B17CFDA}" dt="2026-08-04T16:47:59.731" v="1"/>
            <ac:spMkLst>
              <pc:docMk/>
              <pc:sldMasterMk cId="0" sldId="2147483648"/>
              <pc:sldLayoutMk cId="0" sldId="2147483655"/>
              <ac:spMk id="3" creationId="{4C994E4A-6735-86C8-BE88-F4B264DF0954}"/>
            </ac:spMkLst>
          </pc:spChg>
          <pc:spChg chg="del">
            <ac:chgData name="Arancibia, Janet" userId="7af9f458-d76d-4a32-8e0e-3ba54004c9ab" providerId="ADAL" clId="{61BEEF6B-B22F-5463-8E2A-7E001B17CFDA}" dt="2026-08-04T16:47:58.174" v="0" actId="478"/>
            <ac:spMkLst>
              <pc:docMk/>
              <pc:sldMasterMk cId="0" sldId="2147483648"/>
              <pc:sldLayoutMk cId="0" sldId="2147483655"/>
              <ac:spMk id="8" creationId="{A6A43679-E532-5D5B-031A-A6CFEA2762C5}"/>
            </ac:spMkLst>
          </pc:spChg>
        </pc:sldLayoutChg>
        <pc:sldLayoutChg chg="modSp mod">
          <pc:chgData name="Arancibia, Janet" userId="7af9f458-d76d-4a32-8e0e-3ba54004c9ab" providerId="ADAL" clId="{61BEEF6B-B22F-5463-8E2A-7E001B17CFDA}" dt="2026-08-04T16:48:32.628" v="5" actId="14100"/>
          <pc:sldLayoutMkLst>
            <pc:docMk/>
            <pc:sldMasterMk cId="0" sldId="2147483648"/>
            <pc:sldLayoutMk cId="1379526535" sldId="2147483670"/>
          </pc:sldLayoutMkLst>
          <pc:spChg chg="mod">
            <ac:chgData name="Arancibia, Janet" userId="7af9f458-d76d-4a32-8e0e-3ba54004c9ab" providerId="ADAL" clId="{61BEEF6B-B22F-5463-8E2A-7E001B17CFDA}" dt="2026-08-04T16:48:25.621" v="3" actId="14100"/>
            <ac:spMkLst>
              <pc:docMk/>
              <pc:sldMasterMk cId="0" sldId="2147483648"/>
              <pc:sldLayoutMk cId="1379526535" sldId="2147483670"/>
              <ac:spMk id="8" creationId="{3F610FF4-2B60-ABC1-FB94-125F76CF7806}"/>
            </ac:spMkLst>
          </pc:spChg>
          <pc:spChg chg="mod">
            <ac:chgData name="Arancibia, Janet" userId="7af9f458-d76d-4a32-8e0e-3ba54004c9ab" providerId="ADAL" clId="{61BEEF6B-B22F-5463-8E2A-7E001B17CFDA}" dt="2026-08-04T16:48:32.628" v="5" actId="14100"/>
            <ac:spMkLst>
              <pc:docMk/>
              <pc:sldMasterMk cId="0" sldId="2147483648"/>
              <pc:sldLayoutMk cId="1379526535" sldId="2147483670"/>
              <ac:spMk id="11" creationId="{6E1AE2EC-F8FE-3A68-BABC-24AFA812C51C}"/>
            </ac:spMkLst>
          </pc:spChg>
          <pc:spChg chg="mod">
            <ac:chgData name="Arancibia, Janet" userId="7af9f458-d76d-4a32-8e0e-3ba54004c9ab" providerId="ADAL" clId="{61BEEF6B-B22F-5463-8E2A-7E001B17CFDA}" dt="2026-08-04T16:48:29.133" v="4" actId="14100"/>
            <ac:spMkLst>
              <pc:docMk/>
              <pc:sldMasterMk cId="0" sldId="2147483648"/>
              <pc:sldLayoutMk cId="1379526535" sldId="2147483670"/>
              <ac:spMk id="12" creationId="{95588A7C-2B19-2362-5C51-B545BC890102}"/>
            </ac:spMkLst>
          </pc:spChg>
        </pc:sldLayoutChg>
      </pc:sldMasterChg>
      <pc:sldMasterChg chg="modSp mod">
        <pc:chgData name="Arancibia, Janet" userId="7af9f458-d76d-4a32-8e0e-3ba54004c9ab" providerId="ADAL" clId="{61BEEF6B-B22F-5463-8E2A-7E001B17CFDA}" dt="2026-08-04T16:48:59.283" v="19" actId="20577"/>
        <pc:sldMasterMkLst>
          <pc:docMk/>
          <pc:sldMasterMk cId="2113399045" sldId="2147483660"/>
        </pc:sldMasterMkLst>
        <pc:spChg chg="mod">
          <ac:chgData name="Arancibia, Janet" userId="7af9f458-d76d-4a32-8e0e-3ba54004c9ab" providerId="ADAL" clId="{61BEEF6B-B22F-5463-8E2A-7E001B17CFDA}" dt="2026-08-04T16:48:59.283" v="19" actId="20577"/>
          <ac:spMkLst>
            <pc:docMk/>
            <pc:sldMasterMk cId="2113399045" sldId="2147483660"/>
            <ac:spMk id="3" creationId="{D702BAF9-6071-A275-BF21-8ABEC3F128DE}"/>
          </ac:spMkLst>
        </pc:sp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17A3A515-2BF3-3055-7DE4-80A2E093CF25}"/>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9E0B9A5E-0A15-6CA1-0DF0-21503DCB91AC}"/>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DF7EBE98-B0D8-2E42-BB1B-0AE68F0CCB94}" type="datetimeFigureOut">
              <a:rPr lang="en-US" smtClean="0"/>
              <a:t>8/4/26</a:t>
            </a:fld>
            <a:endParaRPr lang="en-US"/>
          </a:p>
        </p:txBody>
      </p:sp>
      <p:sp>
        <p:nvSpPr>
          <p:cNvPr id="4" name="Footer Placeholder 3">
            <a:extLst>
              <a:ext uri="{FF2B5EF4-FFF2-40B4-BE49-F238E27FC236}">
                <a16:creationId xmlns:a16="http://schemas.microsoft.com/office/drawing/2014/main" id="{99FD4C02-23C3-3FBE-6C5C-33D41CBF915A}"/>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13228D9D-5CE3-279C-9A53-D42AADCECDAC}"/>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CEBB2166-B6F9-D040-B3A4-2571D7D55ECF}" type="slidenum">
              <a:rPr lang="en-US" smtClean="0"/>
              <a:t>‹#›</a:t>
            </a:fld>
            <a:endParaRPr lang="en-US"/>
          </a:p>
        </p:txBody>
      </p:sp>
    </p:spTree>
    <p:extLst>
      <p:ext uri="{BB962C8B-B14F-4D97-AF65-F5344CB8AC3E}">
        <p14:creationId xmlns:p14="http://schemas.microsoft.com/office/powerpoint/2010/main" val="299479589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F867E4C-661B-E645-9E15-56A21E0BC39D}" type="datetimeFigureOut">
              <a:rPr lang="en-US" smtClean="0"/>
              <a:t>8/4/26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FD2866F-E367-5448-96E5-64EBF95C93C4}" type="slidenum">
              <a:rPr lang="en-US" smtClean="0"/>
              <a:t>‹#›</a:t>
            </a:fld>
            <a:endParaRPr lang="en-US"/>
          </a:p>
        </p:txBody>
      </p:sp>
    </p:spTree>
    <p:extLst>
      <p:ext uri="{BB962C8B-B14F-4D97-AF65-F5344CB8AC3E}">
        <p14:creationId xmlns:p14="http://schemas.microsoft.com/office/powerpoint/2010/main" val="320810973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ES_tradnl" b="1" noProof="0" dirty="0">
                <a:effectLst/>
              </a:rPr>
              <a:t>INTRODUCCIÓN AL ESTUDIO </a:t>
            </a:r>
            <a:endParaRPr lang="es-ES_tradnl" sz="1200" kern="1200" noProof="0" dirty="0">
              <a:solidFill>
                <a:schemeClr val="tx1"/>
              </a:solidFill>
              <a:effectLst/>
              <a:latin typeface="+mn-lt"/>
              <a:ea typeface="+mn-ea"/>
              <a:cs typeface="+mn-cs"/>
            </a:endParaRPr>
          </a:p>
          <a:p>
            <a:r>
              <a:rPr lang="es-ES_tradnl" sz="1200" kern="1200" dirty="0">
                <a:solidFill>
                  <a:schemeClr val="tx1"/>
                </a:solidFill>
                <a:effectLst/>
                <a:latin typeface="+mn-lt"/>
                <a:ea typeface="+mn-ea"/>
                <a:cs typeface="+mn-cs"/>
              </a:rPr>
              <a:t>A partir de Romanos 12, Pablo aborda muchas de las implicaciones prácticas y cotidianas de la obra salvadora de Dios en nuestra vida. ¿Cómo debemos responder a la asombrosa gracia que Dios nos ha ofrecido? En vista de la misericordia de Dios, ¿cómo se manifiesta el presentar nuestro cuerpo como un sacrificio vivo, santo y agradables a Dios?</a:t>
            </a:r>
          </a:p>
          <a:p>
            <a:endParaRPr lang="es-ES_tradnl" sz="1200" kern="1200" dirty="0">
              <a:solidFill>
                <a:schemeClr val="tx1"/>
              </a:solidFill>
              <a:effectLst/>
              <a:latin typeface="+mn-lt"/>
              <a:ea typeface="+mn-ea"/>
              <a:cs typeface="+mn-cs"/>
            </a:endParaRPr>
          </a:p>
          <a:p>
            <a:r>
              <a:rPr lang="es-ES_tradnl" sz="1200" b="1" kern="1200" dirty="0">
                <a:solidFill>
                  <a:schemeClr val="tx1"/>
                </a:solidFill>
                <a:effectLst/>
                <a:latin typeface="+mn-lt"/>
                <a:ea typeface="+mn-ea"/>
                <a:cs typeface="+mn-cs"/>
              </a:rPr>
              <a:t>Actividad inicial—La prueba de fuego</a:t>
            </a:r>
            <a:endParaRPr lang="es-ES_tradnl" sz="1200" kern="1200" dirty="0">
              <a:solidFill>
                <a:schemeClr val="tx1"/>
              </a:solidFill>
              <a:effectLst/>
              <a:latin typeface="+mn-lt"/>
              <a:ea typeface="+mn-ea"/>
              <a:cs typeface="+mn-cs"/>
            </a:endParaRPr>
          </a:p>
          <a:p>
            <a:r>
              <a:rPr lang="es-ES_tradnl" sz="1200" i="1" kern="1200" dirty="0">
                <a:solidFill>
                  <a:schemeClr val="tx1"/>
                </a:solidFill>
                <a:effectLst/>
                <a:latin typeface="+mn-lt"/>
                <a:ea typeface="+mn-ea"/>
                <a:cs typeface="+mn-cs"/>
              </a:rPr>
              <a:t>¿Alguien puede explicar el significado de la expresión común «la prueba de fuego»? Se refiere al momento de la verdad, cuando una teoría se pone a prueba. ¿Es posible que una idea o cosa parezca buena en teoría, pero que no funcione en la práctica?</a:t>
            </a:r>
          </a:p>
          <a:p>
            <a:endParaRPr lang="es-ES_tradnl" sz="1200" kern="1200" dirty="0">
              <a:solidFill>
                <a:schemeClr val="tx1"/>
              </a:solidFill>
              <a:effectLst/>
              <a:latin typeface="+mn-lt"/>
              <a:ea typeface="+mn-ea"/>
              <a:cs typeface="+mn-cs"/>
            </a:endParaRPr>
          </a:p>
          <a:p>
            <a:r>
              <a:rPr lang="es-ES_tradnl" sz="1200" b="1" i="1" kern="1200" dirty="0">
                <a:solidFill>
                  <a:schemeClr val="tx1"/>
                </a:solidFill>
                <a:effectLst/>
                <a:latin typeface="+mn-lt"/>
                <a:ea typeface="+mn-ea"/>
                <a:cs typeface="+mn-cs"/>
              </a:rPr>
              <a:t>Diga:</a:t>
            </a:r>
            <a:r>
              <a:rPr lang="es-ES_tradnl" sz="1200" kern="1200" dirty="0">
                <a:solidFill>
                  <a:schemeClr val="tx1"/>
                </a:solidFill>
                <a:effectLst/>
                <a:latin typeface="+mn-lt"/>
                <a:ea typeface="+mn-ea"/>
                <a:cs typeface="+mn-cs"/>
              </a:rPr>
              <a:t> Después de presentar los principios de la salvación de Dios—como la expiación, la redención, la justificación y la reconciliación—Pablo llega a «la prueba de fuego». Hoy nos centraremos en la pregunta: </a:t>
            </a:r>
            <a:r>
              <a:rPr lang="es-ES_tradnl" sz="1200" i="1" kern="1200" dirty="0">
                <a:solidFill>
                  <a:schemeClr val="tx1"/>
                </a:solidFill>
                <a:effectLst/>
                <a:latin typeface="+mn-lt"/>
                <a:ea typeface="+mn-ea"/>
                <a:cs typeface="+mn-cs"/>
              </a:rPr>
              <a:t>¿Cómo se ponen en práctica los principios teológicos de Pablo?</a:t>
            </a:r>
          </a:p>
          <a:p>
            <a:endParaRPr lang="es-ES_tradnl" sz="1200" kern="1200" dirty="0">
              <a:solidFill>
                <a:schemeClr val="tx1"/>
              </a:solidFill>
              <a:effectLst/>
              <a:latin typeface="+mn-lt"/>
              <a:ea typeface="+mn-ea"/>
              <a:cs typeface="+mn-cs"/>
            </a:endParaRPr>
          </a:p>
          <a:p>
            <a:r>
              <a:rPr lang="es-ES_tradnl" sz="1200" kern="1200" dirty="0">
                <a:solidFill>
                  <a:schemeClr val="tx1"/>
                </a:solidFill>
                <a:effectLst/>
                <a:latin typeface="+mn-lt"/>
                <a:ea typeface="+mn-ea"/>
                <a:cs typeface="+mn-cs"/>
              </a:rPr>
              <a:t>Muchas de las cartas de Pablo siguen un patrón particular. En la primera sección (de extensión variable), Pablo ofrece una amplia enseñanza sobre los temas teológicos que desea que su audiencia comprenda. Luego, Pablo considera las implicaciones prácticas de su enseñanza. La frase «así que» («por lo tanto», </a:t>
            </a:r>
            <a:r>
              <a:rPr lang="es-ES_tradnl" sz="1200" kern="1200" dirty="0" err="1">
                <a:solidFill>
                  <a:schemeClr val="tx1"/>
                </a:solidFill>
                <a:effectLst/>
                <a:latin typeface="+mn-lt"/>
                <a:ea typeface="+mn-ea"/>
                <a:cs typeface="+mn-cs"/>
              </a:rPr>
              <a:t>ntv</a:t>
            </a:r>
            <a:r>
              <a:rPr lang="es-ES_tradnl" sz="1200" kern="1200" dirty="0">
                <a:solidFill>
                  <a:schemeClr val="tx1"/>
                </a:solidFill>
                <a:effectLst/>
                <a:latin typeface="+mn-lt"/>
                <a:ea typeface="+mn-ea"/>
                <a:cs typeface="+mn-cs"/>
              </a:rPr>
              <a:t>) señala una transición importante en la carta de Pablo a los Romanos. A la luz de todo lo que Dios ha hecho por nosotros (véase Romanos 1 al 11), Pablo anima a sus lectores a «[presentar sus] cuerpos en sacrificio vivo, santo, agradable a Dios» (12:1). Examinemos Romanos 13 y 14 para descubrir algunas maneras prácticas de vivir nuestra respuesta a la gracia de Dios. </a:t>
            </a:r>
          </a:p>
        </p:txBody>
      </p:sp>
      <p:sp>
        <p:nvSpPr>
          <p:cNvPr id="4" name="Slide Number Placeholder 3"/>
          <p:cNvSpPr>
            <a:spLocks noGrp="1"/>
          </p:cNvSpPr>
          <p:nvPr>
            <p:ph type="sldNum" sz="quarter" idx="5"/>
          </p:nvPr>
        </p:nvSpPr>
        <p:spPr/>
        <p:txBody>
          <a:bodyPr/>
          <a:lstStyle/>
          <a:p>
            <a:fld id="{CFD2866F-E367-5448-96E5-64EBF95C93C4}" type="slidenum">
              <a:rPr lang="en-US" smtClean="0"/>
              <a:t>1</a:t>
            </a:fld>
            <a:endParaRPr lang="en-US"/>
          </a:p>
        </p:txBody>
      </p:sp>
    </p:spTree>
    <p:extLst>
      <p:ext uri="{BB962C8B-B14F-4D97-AF65-F5344CB8AC3E}">
        <p14:creationId xmlns:p14="http://schemas.microsoft.com/office/powerpoint/2010/main" val="84300811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_tradnl" b="1" noProof="0" dirty="0">
                <a:effectLst/>
              </a:rPr>
              <a:t>Romanos 13:11–14</a:t>
            </a:r>
          </a:p>
          <a:p>
            <a:endParaRPr lang="es-ES_tradnl" b="1" noProof="0" dirty="0">
              <a:effectLst/>
            </a:endParaRPr>
          </a:p>
          <a:p>
            <a:r>
              <a:rPr lang="es-ES_tradnl" sz="1200" b="1" i="0" kern="1200" baseline="30000" noProof="0" dirty="0">
                <a:solidFill>
                  <a:schemeClr val="tx1"/>
                </a:solidFill>
                <a:effectLst/>
                <a:latin typeface="+mn-lt"/>
                <a:ea typeface="+mn-ea"/>
                <a:cs typeface="+mn-cs"/>
              </a:rPr>
              <a:t>11 </a:t>
            </a:r>
            <a:r>
              <a:rPr lang="es-ES_tradnl" sz="1200" b="0" i="0" kern="1200" noProof="0" dirty="0">
                <a:solidFill>
                  <a:schemeClr val="tx1"/>
                </a:solidFill>
                <a:effectLst/>
                <a:latin typeface="+mn-lt"/>
                <a:ea typeface="+mn-ea"/>
                <a:cs typeface="+mn-cs"/>
              </a:rPr>
              <a:t>Esto es aún más urgente, porque ustedes saben que es muy tarde; el tiempo se acaba. Despierten, porque nuestra salvación ahora está más cerca que cuando recién creímos. </a:t>
            </a:r>
            <a:r>
              <a:rPr lang="es-ES_tradnl" sz="1200" b="1" i="0" kern="1200" baseline="30000" noProof="0" dirty="0">
                <a:solidFill>
                  <a:schemeClr val="tx1"/>
                </a:solidFill>
                <a:effectLst/>
                <a:latin typeface="+mn-lt"/>
                <a:ea typeface="+mn-ea"/>
                <a:cs typeface="+mn-cs"/>
              </a:rPr>
              <a:t>12 </a:t>
            </a:r>
            <a:r>
              <a:rPr lang="es-ES_tradnl" sz="1200" b="0" i="0" kern="1200" noProof="0" dirty="0">
                <a:solidFill>
                  <a:schemeClr val="tx1"/>
                </a:solidFill>
                <a:effectLst/>
                <a:latin typeface="+mn-lt"/>
                <a:ea typeface="+mn-ea"/>
                <a:cs typeface="+mn-cs"/>
              </a:rPr>
              <a:t>La noche ya casi llega a su fin; el día de la salvación amanecerá pronto. Por eso, dejen de lado sus actos oscuros como si se quitaran ropa sucia, y pónganse la armadura resplandeciente de la vida recta. </a:t>
            </a:r>
            <a:r>
              <a:rPr lang="es-ES_tradnl" sz="1200" b="1" i="0" kern="1200" baseline="30000" noProof="0" dirty="0">
                <a:solidFill>
                  <a:schemeClr val="tx1"/>
                </a:solidFill>
                <a:effectLst/>
                <a:latin typeface="+mn-lt"/>
                <a:ea typeface="+mn-ea"/>
                <a:cs typeface="+mn-cs"/>
              </a:rPr>
              <a:t>13 </a:t>
            </a:r>
            <a:r>
              <a:rPr lang="es-ES_tradnl" sz="1200" b="0" i="0" kern="1200" noProof="0" dirty="0">
                <a:solidFill>
                  <a:schemeClr val="tx1"/>
                </a:solidFill>
                <a:effectLst/>
                <a:latin typeface="+mn-lt"/>
                <a:ea typeface="+mn-ea"/>
                <a:cs typeface="+mn-cs"/>
              </a:rPr>
              <a:t>Ya que nosotros pertenecemos al día, vivamos con decencia a la vista de todos. No participen en la oscuridad de las fiestas desenfrenadas y de las borracheras, ni vivan en promiscuidad sexual e inmoralidad, ni se metan en peleas, ni tengan envidia. </a:t>
            </a:r>
            <a:r>
              <a:rPr lang="es-ES_tradnl" sz="1200" b="1" i="0" kern="1200" baseline="30000" noProof="0" dirty="0">
                <a:solidFill>
                  <a:schemeClr val="tx1"/>
                </a:solidFill>
                <a:effectLst/>
                <a:latin typeface="+mn-lt"/>
                <a:ea typeface="+mn-ea"/>
                <a:cs typeface="+mn-cs"/>
              </a:rPr>
              <a:t>14 </a:t>
            </a:r>
            <a:r>
              <a:rPr lang="es-ES_tradnl" sz="1200" b="0" i="0" kern="1200" noProof="0" dirty="0">
                <a:solidFill>
                  <a:schemeClr val="tx1"/>
                </a:solidFill>
                <a:effectLst/>
                <a:latin typeface="+mn-lt"/>
                <a:ea typeface="+mn-ea"/>
                <a:cs typeface="+mn-cs"/>
              </a:rPr>
              <a:t>Más bien, vístanse con la presencia del Señor Jesucristo. Y no se permitan pensar en formas de complacer los malos deseos.</a:t>
            </a:r>
            <a:endParaRPr lang="es-ES_tradnl" b="0" i="0" noProof="0" dirty="0">
              <a:solidFill>
                <a:srgbClr val="000000"/>
              </a:solidFill>
              <a:effectLst/>
              <a:latin typeface="system-ui"/>
            </a:endParaRPr>
          </a:p>
        </p:txBody>
      </p:sp>
      <p:sp>
        <p:nvSpPr>
          <p:cNvPr id="4" name="Slide Number Placeholder 3"/>
          <p:cNvSpPr>
            <a:spLocks noGrp="1"/>
          </p:cNvSpPr>
          <p:nvPr>
            <p:ph type="sldNum" sz="quarter" idx="5"/>
          </p:nvPr>
        </p:nvSpPr>
        <p:spPr/>
        <p:txBody>
          <a:bodyPr/>
          <a:lstStyle/>
          <a:p>
            <a:fld id="{CFD2866F-E367-5448-96E5-64EBF95C93C4}" type="slidenum">
              <a:rPr lang="en-US" smtClean="0"/>
              <a:t>10</a:t>
            </a:fld>
            <a:endParaRPr lang="en-US"/>
          </a:p>
        </p:txBody>
      </p:sp>
    </p:spTree>
    <p:extLst>
      <p:ext uri="{BB962C8B-B14F-4D97-AF65-F5344CB8AC3E}">
        <p14:creationId xmlns:p14="http://schemas.microsoft.com/office/powerpoint/2010/main" val="134319447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0" dirty="0"/>
          </a:p>
        </p:txBody>
      </p:sp>
      <p:sp>
        <p:nvSpPr>
          <p:cNvPr id="4" name="Slide Number Placeholder 3"/>
          <p:cNvSpPr>
            <a:spLocks noGrp="1"/>
          </p:cNvSpPr>
          <p:nvPr>
            <p:ph type="sldNum" sz="quarter" idx="5"/>
          </p:nvPr>
        </p:nvSpPr>
        <p:spPr/>
        <p:txBody>
          <a:bodyPr/>
          <a:lstStyle/>
          <a:p>
            <a:fld id="{CFD2866F-E367-5448-96E5-64EBF95C93C4}" type="slidenum">
              <a:rPr lang="en-US" smtClean="0"/>
              <a:t>11</a:t>
            </a:fld>
            <a:endParaRPr lang="en-US"/>
          </a:p>
        </p:txBody>
      </p:sp>
    </p:spTree>
    <p:extLst>
      <p:ext uri="{BB962C8B-B14F-4D97-AF65-F5344CB8AC3E}">
        <p14:creationId xmlns:p14="http://schemas.microsoft.com/office/powerpoint/2010/main" val="64417908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_tradnl" b="1" noProof="0" dirty="0">
                <a:effectLst/>
              </a:rPr>
              <a:t>Romanos 14:1–9</a:t>
            </a:r>
          </a:p>
          <a:p>
            <a:endParaRPr lang="es-ES_tradnl" b="1" noProof="0" dirty="0">
              <a:effectLst/>
            </a:endParaRPr>
          </a:p>
          <a:p>
            <a:r>
              <a:rPr lang="es-ES_tradnl" sz="1200" b="0" i="0" kern="1200" noProof="0" dirty="0">
                <a:solidFill>
                  <a:schemeClr val="tx1"/>
                </a:solidFill>
                <a:effectLst/>
                <a:latin typeface="+mn-lt"/>
                <a:ea typeface="+mn-ea"/>
                <a:cs typeface="+mn-cs"/>
              </a:rPr>
              <a:t>Recibid al débil en la fe, pero no para contender sobre opiniones. </a:t>
            </a:r>
            <a:r>
              <a:rPr lang="es-ES_tradnl" sz="1200" b="1" i="0" kern="1200" baseline="30000" noProof="0" dirty="0">
                <a:solidFill>
                  <a:schemeClr val="tx1"/>
                </a:solidFill>
                <a:effectLst/>
                <a:latin typeface="+mn-lt"/>
                <a:ea typeface="+mn-ea"/>
                <a:cs typeface="+mn-cs"/>
              </a:rPr>
              <a:t>2 </a:t>
            </a:r>
            <a:r>
              <a:rPr lang="es-ES_tradnl" sz="1200" b="0" i="0" kern="1200" noProof="0" dirty="0">
                <a:solidFill>
                  <a:schemeClr val="tx1"/>
                </a:solidFill>
                <a:effectLst/>
                <a:latin typeface="+mn-lt"/>
                <a:ea typeface="+mn-ea"/>
                <a:cs typeface="+mn-cs"/>
              </a:rPr>
              <a:t>Porque uno cree que se ha de comer de todo; otro, que es débil, come legumbres. </a:t>
            </a:r>
            <a:r>
              <a:rPr lang="es-ES_tradnl" sz="1200" b="1" i="0" kern="1200" baseline="30000" noProof="0" dirty="0">
                <a:solidFill>
                  <a:schemeClr val="tx1"/>
                </a:solidFill>
                <a:effectLst/>
                <a:latin typeface="+mn-lt"/>
                <a:ea typeface="+mn-ea"/>
                <a:cs typeface="+mn-cs"/>
              </a:rPr>
              <a:t>3 </a:t>
            </a:r>
            <a:r>
              <a:rPr lang="es-ES_tradnl" sz="1200" b="0" i="0" kern="1200" noProof="0" dirty="0">
                <a:solidFill>
                  <a:schemeClr val="tx1"/>
                </a:solidFill>
                <a:effectLst/>
                <a:latin typeface="+mn-lt"/>
                <a:ea typeface="+mn-ea"/>
                <a:cs typeface="+mn-cs"/>
              </a:rPr>
              <a:t>El que come, no menosprecie al que no come, y el que no come, no juzgue al que come; porque Dios le ha recibido. </a:t>
            </a:r>
            <a:r>
              <a:rPr lang="es-ES_tradnl" sz="1200" b="1" i="0" kern="1200" baseline="30000" noProof="0" dirty="0">
                <a:solidFill>
                  <a:schemeClr val="tx1"/>
                </a:solidFill>
                <a:effectLst/>
                <a:latin typeface="+mn-lt"/>
                <a:ea typeface="+mn-ea"/>
                <a:cs typeface="+mn-cs"/>
              </a:rPr>
              <a:t>4 </a:t>
            </a:r>
            <a:r>
              <a:rPr lang="es-ES_tradnl" sz="1200" b="0" i="0" kern="1200" noProof="0" dirty="0">
                <a:solidFill>
                  <a:schemeClr val="tx1"/>
                </a:solidFill>
                <a:effectLst/>
                <a:latin typeface="+mn-lt"/>
                <a:ea typeface="+mn-ea"/>
                <a:cs typeface="+mn-cs"/>
              </a:rPr>
              <a:t>¿Tú quién eres, que juzgas al criado ajeno? Para su propio señor está en pie, o cae; pero estará firme, porque poderoso es el Señor para hacerle estar firme.</a:t>
            </a:r>
          </a:p>
          <a:p>
            <a:r>
              <a:rPr lang="es-ES_tradnl" sz="1200" b="1" i="0" kern="1200" baseline="30000" noProof="0" dirty="0">
                <a:solidFill>
                  <a:schemeClr val="tx1"/>
                </a:solidFill>
                <a:effectLst/>
                <a:latin typeface="+mn-lt"/>
                <a:ea typeface="+mn-ea"/>
                <a:cs typeface="+mn-cs"/>
              </a:rPr>
              <a:t>5 </a:t>
            </a:r>
            <a:r>
              <a:rPr lang="es-ES_tradnl" sz="1200" b="0" i="0" kern="1200" noProof="0" dirty="0">
                <a:solidFill>
                  <a:schemeClr val="tx1"/>
                </a:solidFill>
                <a:effectLst/>
                <a:latin typeface="+mn-lt"/>
                <a:ea typeface="+mn-ea"/>
                <a:cs typeface="+mn-cs"/>
              </a:rPr>
              <a:t>Uno hace diferencia entre día y día; otro juzga iguales todos los días. Cada uno esté plenamente convencido en su propia mente. </a:t>
            </a:r>
            <a:r>
              <a:rPr lang="es-ES_tradnl" sz="1200" b="1" i="0" kern="1200" baseline="30000" noProof="0" dirty="0">
                <a:solidFill>
                  <a:schemeClr val="tx1"/>
                </a:solidFill>
                <a:effectLst/>
                <a:latin typeface="+mn-lt"/>
                <a:ea typeface="+mn-ea"/>
                <a:cs typeface="+mn-cs"/>
              </a:rPr>
              <a:t>6 </a:t>
            </a:r>
            <a:r>
              <a:rPr lang="es-ES_tradnl" sz="1200" b="0" i="0" kern="1200" noProof="0" dirty="0">
                <a:solidFill>
                  <a:schemeClr val="tx1"/>
                </a:solidFill>
                <a:effectLst/>
                <a:latin typeface="+mn-lt"/>
                <a:ea typeface="+mn-ea"/>
                <a:cs typeface="+mn-cs"/>
              </a:rPr>
              <a:t>El que hace caso del día, lo hace para el Señor; y el que no hace caso del día, para el Señor no lo hace. El que come, para el Señor come, porque da gracias a Dios; y el que no come, para el Señor no come, y da gracias a Dios. </a:t>
            </a:r>
            <a:r>
              <a:rPr lang="es-ES_tradnl" sz="1200" b="1" i="0" kern="1200" baseline="30000" noProof="0" dirty="0">
                <a:solidFill>
                  <a:schemeClr val="tx1"/>
                </a:solidFill>
                <a:effectLst/>
                <a:latin typeface="+mn-lt"/>
                <a:ea typeface="+mn-ea"/>
                <a:cs typeface="+mn-cs"/>
              </a:rPr>
              <a:t>7 </a:t>
            </a:r>
            <a:r>
              <a:rPr lang="es-ES_tradnl" sz="1200" b="0" i="0" kern="1200" noProof="0" dirty="0">
                <a:solidFill>
                  <a:schemeClr val="tx1"/>
                </a:solidFill>
                <a:effectLst/>
                <a:latin typeface="+mn-lt"/>
                <a:ea typeface="+mn-ea"/>
                <a:cs typeface="+mn-cs"/>
              </a:rPr>
              <a:t>Porque ninguno de nosotros vive para sí, y ninguno muere para sí. </a:t>
            </a:r>
            <a:r>
              <a:rPr lang="es-ES_tradnl" sz="1200" b="1" i="0" kern="1200" baseline="30000" noProof="0" dirty="0">
                <a:solidFill>
                  <a:schemeClr val="tx1"/>
                </a:solidFill>
                <a:effectLst/>
                <a:latin typeface="+mn-lt"/>
                <a:ea typeface="+mn-ea"/>
                <a:cs typeface="+mn-cs"/>
              </a:rPr>
              <a:t>8 </a:t>
            </a:r>
            <a:r>
              <a:rPr lang="es-ES_tradnl" sz="1200" b="0" i="0" kern="1200" noProof="0" dirty="0">
                <a:solidFill>
                  <a:schemeClr val="tx1"/>
                </a:solidFill>
                <a:effectLst/>
                <a:latin typeface="+mn-lt"/>
                <a:ea typeface="+mn-ea"/>
                <a:cs typeface="+mn-cs"/>
              </a:rPr>
              <a:t>Pues si vivimos, para el Señor vivimos; y si morimos, para el Señor morimos. Así pues, sea que vivamos, o que muramos, del Señor somos. </a:t>
            </a:r>
            <a:r>
              <a:rPr lang="es-ES_tradnl" sz="1200" b="1" i="0" kern="1200" baseline="30000" noProof="0" dirty="0">
                <a:solidFill>
                  <a:schemeClr val="tx1"/>
                </a:solidFill>
                <a:effectLst/>
                <a:latin typeface="+mn-lt"/>
                <a:ea typeface="+mn-ea"/>
                <a:cs typeface="+mn-cs"/>
              </a:rPr>
              <a:t>9 </a:t>
            </a:r>
            <a:r>
              <a:rPr lang="es-ES_tradnl" sz="1200" b="0" i="0" kern="1200" noProof="0" dirty="0">
                <a:solidFill>
                  <a:schemeClr val="tx1"/>
                </a:solidFill>
                <a:effectLst/>
                <a:latin typeface="+mn-lt"/>
                <a:ea typeface="+mn-ea"/>
                <a:cs typeface="+mn-cs"/>
              </a:rPr>
              <a:t>Porque Cristo para esto murió y resucitó, y volvió a vivir, para ser Señor así de los muertos como de los que viven.</a:t>
            </a:r>
          </a:p>
        </p:txBody>
      </p:sp>
      <p:sp>
        <p:nvSpPr>
          <p:cNvPr id="4" name="Slide Number Placeholder 3"/>
          <p:cNvSpPr>
            <a:spLocks noGrp="1"/>
          </p:cNvSpPr>
          <p:nvPr>
            <p:ph type="sldNum" sz="quarter" idx="5"/>
          </p:nvPr>
        </p:nvSpPr>
        <p:spPr/>
        <p:txBody>
          <a:bodyPr/>
          <a:lstStyle/>
          <a:p>
            <a:fld id="{CFD2866F-E367-5448-96E5-64EBF95C93C4}" type="slidenum">
              <a:rPr lang="en-US" smtClean="0"/>
              <a:t>12</a:t>
            </a:fld>
            <a:endParaRPr lang="en-US"/>
          </a:p>
        </p:txBody>
      </p:sp>
    </p:spTree>
    <p:extLst>
      <p:ext uri="{BB962C8B-B14F-4D97-AF65-F5344CB8AC3E}">
        <p14:creationId xmlns:p14="http://schemas.microsoft.com/office/powerpoint/2010/main" val="20511336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_tradnl" b="1" noProof="0" dirty="0">
                <a:solidFill>
                  <a:srgbClr val="141413"/>
                </a:solidFill>
                <a:effectLst/>
                <a:highlight>
                  <a:srgbClr val="00FFFF"/>
                </a:highlight>
                <a:latin typeface="Helvetica" pitchFamily="2" charset="0"/>
              </a:rPr>
              <a:t>Folleto—Recurso 3: Cosas que no son tan importantes </a:t>
            </a:r>
            <a:r>
              <a:rPr lang="es-ES_tradnl" b="0" noProof="0" dirty="0">
                <a:solidFill>
                  <a:srgbClr val="141413"/>
                </a:solidFill>
                <a:effectLst/>
                <a:highlight>
                  <a:srgbClr val="00FFFF"/>
                </a:highlight>
                <a:latin typeface="Helvetica" pitchFamily="2" charset="0"/>
              </a:rPr>
              <a:t>• pg. 60, </a:t>
            </a:r>
            <a:r>
              <a:rPr lang="es-ES_tradnl" b="0" i="1" noProof="0" dirty="0">
                <a:solidFill>
                  <a:srgbClr val="141413"/>
                </a:solidFill>
                <a:effectLst/>
                <a:highlight>
                  <a:srgbClr val="00FFFF"/>
                </a:highlight>
                <a:latin typeface="Helvetica" pitchFamily="2" charset="0"/>
              </a:rPr>
              <a:t>Folleto de Ayudas y Recursos.</a:t>
            </a:r>
            <a:endParaRPr lang="es-ES_tradnl" b="0" noProof="0" dirty="0">
              <a:solidFill>
                <a:srgbClr val="141413"/>
              </a:solidFill>
              <a:effectLst/>
              <a:highlight>
                <a:srgbClr val="00FFFF"/>
              </a:highlight>
              <a:latin typeface="Helvetica" pitchFamily="2" charset="0"/>
            </a:endParaRPr>
          </a:p>
          <a:p>
            <a:endParaRPr lang="es-ES_tradnl" b="0" noProof="0" dirty="0">
              <a:solidFill>
                <a:srgbClr val="141413"/>
              </a:solidFill>
              <a:effectLst/>
              <a:highlight>
                <a:srgbClr val="00FFFF"/>
              </a:highlight>
              <a:latin typeface="Helvetica" pitchFamily="2" charset="0"/>
            </a:endParaRPr>
          </a:p>
          <a:p>
            <a:r>
              <a:rPr lang="es-ES_tradnl" sz="1200" kern="1200" dirty="0">
                <a:solidFill>
                  <a:schemeClr val="tx1"/>
                </a:solidFill>
                <a:effectLst/>
                <a:latin typeface="+mn-lt"/>
                <a:ea typeface="+mn-ea"/>
                <a:cs typeface="+mn-cs"/>
              </a:rPr>
              <a:t>Los alumnos leerán un fragmento de «Cómo leer la Biblia para aprovecharla al máximo», de Gordon Fee y Douglas Stuart, y analizarán qué constituyen los «temas de indiferencia».</a:t>
            </a:r>
          </a:p>
          <a:p>
            <a:endParaRPr lang="es-ES_tradnl" b="1" dirty="0">
              <a:solidFill>
                <a:srgbClr val="141413"/>
              </a:solidFill>
              <a:effectLst/>
              <a:latin typeface="Helvetica" pitchFamily="2" charset="0"/>
            </a:endParaRPr>
          </a:p>
        </p:txBody>
      </p:sp>
      <p:sp>
        <p:nvSpPr>
          <p:cNvPr id="4" name="Slide Number Placeholder 3"/>
          <p:cNvSpPr>
            <a:spLocks noGrp="1"/>
          </p:cNvSpPr>
          <p:nvPr>
            <p:ph type="sldNum" sz="quarter" idx="5"/>
          </p:nvPr>
        </p:nvSpPr>
        <p:spPr/>
        <p:txBody>
          <a:bodyPr/>
          <a:lstStyle/>
          <a:p>
            <a:fld id="{CFD2866F-E367-5448-96E5-64EBF95C93C4}" type="slidenum">
              <a:rPr lang="en-US" smtClean="0"/>
              <a:t>13</a:t>
            </a:fld>
            <a:endParaRPr lang="en-US"/>
          </a:p>
        </p:txBody>
      </p:sp>
    </p:spTree>
    <p:extLst>
      <p:ext uri="{BB962C8B-B14F-4D97-AF65-F5344CB8AC3E}">
        <p14:creationId xmlns:p14="http://schemas.microsoft.com/office/powerpoint/2010/main" val="43109227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400550"/>
            <a:ext cx="5486400" cy="4514850"/>
          </a:xfrm>
        </p:spPr>
        <p:txBody>
          <a:bodyPr/>
          <a:lstStyle/>
          <a:p>
            <a:r>
              <a:rPr lang="es-ES_tradnl" b="1" noProof="0" dirty="0">
                <a:effectLst/>
              </a:rPr>
              <a:t>Romanos 14:10–13</a:t>
            </a:r>
          </a:p>
          <a:p>
            <a:endParaRPr lang="es-ES_tradnl" b="1" noProof="0" dirty="0">
              <a:effectLst/>
            </a:endParaRPr>
          </a:p>
          <a:p>
            <a:r>
              <a:rPr lang="es-ES_tradnl" sz="1200" b="1" i="0" kern="1200" baseline="30000" noProof="0" dirty="0">
                <a:solidFill>
                  <a:schemeClr val="tx1"/>
                </a:solidFill>
                <a:effectLst/>
                <a:latin typeface="+mn-lt"/>
                <a:ea typeface="+mn-ea"/>
                <a:cs typeface="+mn-cs"/>
              </a:rPr>
              <a:t>10 </a:t>
            </a:r>
            <a:r>
              <a:rPr lang="es-ES_tradnl" sz="1200" b="0" i="0" kern="1200" noProof="0" dirty="0">
                <a:solidFill>
                  <a:schemeClr val="tx1"/>
                </a:solidFill>
                <a:effectLst/>
                <a:latin typeface="+mn-lt"/>
                <a:ea typeface="+mn-ea"/>
                <a:cs typeface="+mn-cs"/>
              </a:rPr>
              <a:t>Pero tú, ¿por qué juzgas a tu hermano? O tú también, ¿por qué menosprecias a tu hermano? Porque todos compareceremos ante el tribunal de Cristo. </a:t>
            </a:r>
            <a:r>
              <a:rPr lang="es-ES_tradnl" sz="1200" b="1" i="0" kern="1200" baseline="30000" noProof="0" dirty="0">
                <a:solidFill>
                  <a:schemeClr val="tx1"/>
                </a:solidFill>
                <a:effectLst/>
                <a:latin typeface="+mn-lt"/>
                <a:ea typeface="+mn-ea"/>
                <a:cs typeface="+mn-cs"/>
              </a:rPr>
              <a:t>11 </a:t>
            </a:r>
            <a:r>
              <a:rPr lang="es-ES_tradnl" sz="1200" b="0" i="0" kern="1200" noProof="0" dirty="0">
                <a:solidFill>
                  <a:schemeClr val="tx1"/>
                </a:solidFill>
                <a:effectLst/>
                <a:latin typeface="+mn-lt"/>
                <a:ea typeface="+mn-ea"/>
                <a:cs typeface="+mn-cs"/>
              </a:rPr>
              <a:t>Porque escrito </a:t>
            </a:r>
            <a:r>
              <a:rPr lang="es-ES_tradnl" sz="1200" b="0" i="0" kern="1200" noProof="0">
                <a:solidFill>
                  <a:schemeClr val="tx1"/>
                </a:solidFill>
                <a:effectLst/>
                <a:latin typeface="+mn-lt"/>
                <a:ea typeface="+mn-ea"/>
                <a:cs typeface="+mn-cs"/>
              </a:rPr>
              <a:t>está: Vivo </a:t>
            </a:r>
            <a:r>
              <a:rPr lang="es-ES_tradnl" sz="1200" b="0" i="0" kern="1200" noProof="0" dirty="0">
                <a:solidFill>
                  <a:schemeClr val="tx1"/>
                </a:solidFill>
                <a:effectLst/>
                <a:latin typeface="+mn-lt"/>
                <a:ea typeface="+mn-ea"/>
                <a:cs typeface="+mn-cs"/>
              </a:rPr>
              <a:t>yo, dice el Señor, que ante mí se doblará toda rodilla, y toda lengua confesará a Dios.</a:t>
            </a:r>
          </a:p>
          <a:p>
            <a:r>
              <a:rPr lang="es-ES_tradnl" sz="1200" b="1" i="0" kern="1200" baseline="30000" noProof="0" dirty="0">
                <a:solidFill>
                  <a:schemeClr val="tx1"/>
                </a:solidFill>
                <a:effectLst/>
                <a:latin typeface="+mn-lt"/>
                <a:ea typeface="+mn-ea"/>
                <a:cs typeface="+mn-cs"/>
              </a:rPr>
              <a:t>12 </a:t>
            </a:r>
            <a:r>
              <a:rPr lang="es-ES_tradnl" sz="1200" b="0" i="0" kern="1200" noProof="0" dirty="0">
                <a:solidFill>
                  <a:schemeClr val="tx1"/>
                </a:solidFill>
                <a:effectLst/>
                <a:latin typeface="+mn-lt"/>
                <a:ea typeface="+mn-ea"/>
                <a:cs typeface="+mn-cs"/>
              </a:rPr>
              <a:t>De manera que cada uno de nosotros dará a Dios cuenta de sí.</a:t>
            </a:r>
          </a:p>
          <a:p>
            <a:r>
              <a:rPr lang="es-ES_tradnl" sz="1200" b="1" i="0" kern="1200" baseline="30000" noProof="0" dirty="0">
                <a:solidFill>
                  <a:schemeClr val="tx1"/>
                </a:solidFill>
                <a:effectLst/>
                <a:latin typeface="+mn-lt"/>
                <a:ea typeface="+mn-ea"/>
                <a:cs typeface="+mn-cs"/>
              </a:rPr>
              <a:t>13 </a:t>
            </a:r>
            <a:r>
              <a:rPr lang="es-ES_tradnl" sz="1200" b="0" i="0" kern="1200" noProof="0" dirty="0">
                <a:solidFill>
                  <a:schemeClr val="tx1"/>
                </a:solidFill>
                <a:effectLst/>
                <a:latin typeface="+mn-lt"/>
                <a:ea typeface="+mn-ea"/>
                <a:cs typeface="+mn-cs"/>
              </a:rPr>
              <a:t>Así que, ya no nos juzguemos más los unos a los otros, sino más bien decidid no poner tropiezo u ocasión de caer al hermano.</a:t>
            </a:r>
          </a:p>
        </p:txBody>
      </p:sp>
      <p:sp>
        <p:nvSpPr>
          <p:cNvPr id="4" name="Slide Number Placeholder 3"/>
          <p:cNvSpPr>
            <a:spLocks noGrp="1"/>
          </p:cNvSpPr>
          <p:nvPr>
            <p:ph type="sldNum" sz="quarter" idx="5"/>
          </p:nvPr>
        </p:nvSpPr>
        <p:spPr/>
        <p:txBody>
          <a:bodyPr/>
          <a:lstStyle/>
          <a:p>
            <a:fld id="{CFD2866F-E367-5448-96E5-64EBF95C93C4}" type="slidenum">
              <a:rPr lang="en-US" smtClean="0"/>
              <a:t>14</a:t>
            </a:fld>
            <a:endParaRPr lang="en-US"/>
          </a:p>
        </p:txBody>
      </p:sp>
    </p:spTree>
    <p:extLst>
      <p:ext uri="{BB962C8B-B14F-4D97-AF65-F5344CB8AC3E}">
        <p14:creationId xmlns:p14="http://schemas.microsoft.com/office/powerpoint/2010/main" val="283500519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_tradnl" b="1" noProof="0" dirty="0"/>
              <a:t>¿QUÉ NOS DICE DIOS?</a:t>
            </a:r>
          </a:p>
          <a:p>
            <a:endParaRPr lang="es-ES_tradnl" b="1" noProof="0" dirty="0">
              <a:effectLst/>
            </a:endParaRPr>
          </a:p>
          <a:p>
            <a:r>
              <a:rPr lang="es-ES_tradnl" sz="1200" b="1" i="1" kern="1200" noProof="0" dirty="0">
                <a:solidFill>
                  <a:schemeClr val="tx1"/>
                </a:solidFill>
                <a:effectLst/>
                <a:latin typeface="+mn-lt"/>
                <a:ea typeface="+mn-ea"/>
                <a:cs typeface="+mn-cs"/>
              </a:rPr>
              <a:t> </a:t>
            </a:r>
            <a:r>
              <a:rPr lang="es-ES_tradnl" sz="1200" kern="1200" noProof="0" dirty="0">
                <a:solidFill>
                  <a:schemeClr val="tx1"/>
                </a:solidFill>
                <a:effectLst/>
                <a:latin typeface="+mn-lt"/>
                <a:ea typeface="+mn-ea"/>
                <a:cs typeface="+mn-cs"/>
              </a:rPr>
              <a:t>Dios es digno de nuestra máxima lealtad, y nuestra ciudadanía principal está en su reino. En este contexto, Dios nos llama a vivir como buenos ciudadanos en nuestro mundo y a someternos a las autoridades que Él ha puesto sobre nosotros. Estamos llamados a caminar como personas de luz, dejando atrás nuestras antiguas obras de oscuridad. Sobre todo, debemos amar a Dios con todo nuestro corazón y amar a nuestro prójimo como a nosotros mismos. Nuestras relaciones con nuestros hermanos y hermanas en Cristo deben ser un ejemplo del amor, la alegría y la paz del reino de Dios. La Iglesia debe caracterizarse por la unidad, a pesar de nuestras diferencias. En lugar de hacer tropezar a otros creyentes, debemos apoyar su fe y respetar sus conciencias, sin olvidar jamás que todos somos responsables ante el Señor.</a:t>
            </a:r>
          </a:p>
        </p:txBody>
      </p:sp>
      <p:sp>
        <p:nvSpPr>
          <p:cNvPr id="4" name="Slide Number Placeholder 3"/>
          <p:cNvSpPr>
            <a:spLocks noGrp="1"/>
          </p:cNvSpPr>
          <p:nvPr>
            <p:ph type="sldNum" sz="quarter" idx="5"/>
          </p:nvPr>
        </p:nvSpPr>
        <p:spPr/>
        <p:txBody>
          <a:bodyPr/>
          <a:lstStyle/>
          <a:p>
            <a:fld id="{CFD2866F-E367-5448-96E5-64EBF95C93C4}" type="slidenum">
              <a:rPr lang="en-US" smtClean="0"/>
              <a:t>15</a:t>
            </a:fld>
            <a:endParaRPr lang="en-US"/>
          </a:p>
        </p:txBody>
      </p:sp>
    </p:spTree>
    <p:extLst>
      <p:ext uri="{BB962C8B-B14F-4D97-AF65-F5344CB8AC3E}">
        <p14:creationId xmlns:p14="http://schemas.microsoft.com/office/powerpoint/2010/main" val="261084018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16</a:t>
            </a:fld>
            <a:endParaRPr lang="en-US"/>
          </a:p>
        </p:txBody>
      </p:sp>
    </p:spTree>
    <p:extLst>
      <p:ext uri="{BB962C8B-B14F-4D97-AF65-F5344CB8AC3E}">
        <p14:creationId xmlns:p14="http://schemas.microsoft.com/office/powerpoint/2010/main" val="355071908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_tradnl" b="1" noProof="0" dirty="0"/>
              <a:t>Texto para el estudio: </a:t>
            </a:r>
            <a:r>
              <a:rPr lang="es-ES_tradnl" sz="1200" kern="1200" dirty="0">
                <a:solidFill>
                  <a:schemeClr val="tx1"/>
                </a:solidFill>
                <a:effectLst/>
                <a:latin typeface="+mn-lt"/>
                <a:ea typeface="+mn-ea"/>
                <a:cs typeface="+mn-cs"/>
              </a:rPr>
              <a:t>Romanos 13:1 a 14:23</a:t>
            </a:r>
          </a:p>
          <a:p>
            <a:endParaRPr lang="es-ES_tradnl" sz="24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s-ES_tradnl" b="0" noProof="0" dirty="0"/>
          </a:p>
          <a:p>
            <a:r>
              <a:rPr lang="es-ES_tradnl" b="1" noProof="0" dirty="0"/>
              <a:t>Metas de la enseñanza:</a:t>
            </a:r>
          </a:p>
          <a:p>
            <a:pPr marL="685800" lvl="1" indent="-228600">
              <a:buFont typeface="+mj-lt"/>
              <a:buAutoNum type="arabicPeriod"/>
            </a:pPr>
            <a:r>
              <a:rPr lang="es-ES_tradnl" sz="800" kern="1200" dirty="0">
                <a:solidFill>
                  <a:schemeClr val="tx1"/>
                </a:solidFill>
                <a:effectLst/>
                <a:latin typeface="+mn-lt"/>
                <a:ea typeface="+mn-ea"/>
                <a:cs typeface="+mn-cs"/>
              </a:rPr>
              <a:t>Los alumnos comprenderán que la ética cristiana surge de responder adecuadamente a la salvación de Dios.</a:t>
            </a:r>
          </a:p>
          <a:p>
            <a:pPr marL="685800" lvl="1" indent="-228600">
              <a:buFont typeface="+mj-lt"/>
              <a:buAutoNum type="arabicPeriod"/>
            </a:pPr>
            <a:r>
              <a:rPr lang="es-ES_tradnl" sz="800" kern="1200" dirty="0">
                <a:solidFill>
                  <a:schemeClr val="tx1"/>
                </a:solidFill>
                <a:effectLst/>
                <a:latin typeface="+mn-lt"/>
                <a:ea typeface="+mn-ea"/>
                <a:cs typeface="+mn-cs"/>
              </a:rPr>
              <a:t>Los alumnos priorizarán vivir a la luz de la obra salvadora de Jesús.</a:t>
            </a:r>
          </a:p>
          <a:p>
            <a:pPr marL="685800" lvl="1" indent="-228600">
              <a:buFont typeface="+mj-lt"/>
              <a:buAutoNum type="arabicPeriod"/>
            </a:pPr>
            <a:r>
              <a:rPr lang="es-ES_tradnl" sz="800" kern="1200" dirty="0">
                <a:solidFill>
                  <a:schemeClr val="tx1"/>
                </a:solidFill>
                <a:effectLst/>
                <a:latin typeface="+mn-lt"/>
                <a:ea typeface="+mn-ea"/>
                <a:cs typeface="+mn-cs"/>
              </a:rPr>
              <a:t>Los alumnos amarán a sus hermanos y hermanas en Cristo, procurando la unidad incluso cuando no estén de acuerdo en ciertos puntos.</a:t>
            </a:r>
          </a:p>
        </p:txBody>
      </p:sp>
      <p:sp>
        <p:nvSpPr>
          <p:cNvPr id="4" name="Slide Number Placeholder 3"/>
          <p:cNvSpPr>
            <a:spLocks noGrp="1"/>
          </p:cNvSpPr>
          <p:nvPr>
            <p:ph type="sldNum" sz="quarter" idx="5"/>
          </p:nvPr>
        </p:nvSpPr>
        <p:spPr/>
        <p:txBody>
          <a:bodyPr/>
          <a:lstStyle/>
          <a:p>
            <a:fld id="{CFD2866F-E367-5448-96E5-64EBF95C93C4}" type="slidenum">
              <a:rPr lang="en-US" smtClean="0"/>
              <a:t>2</a:t>
            </a:fld>
            <a:endParaRPr lang="en-US"/>
          </a:p>
        </p:txBody>
      </p:sp>
    </p:spTree>
    <p:extLst>
      <p:ext uri="{BB962C8B-B14F-4D97-AF65-F5344CB8AC3E}">
        <p14:creationId xmlns:p14="http://schemas.microsoft.com/office/powerpoint/2010/main" val="391747167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1"/>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3</a:t>
            </a:fld>
            <a:endParaRPr lang="en-US"/>
          </a:p>
        </p:txBody>
      </p:sp>
    </p:spTree>
    <p:extLst>
      <p:ext uri="{BB962C8B-B14F-4D97-AF65-F5344CB8AC3E}">
        <p14:creationId xmlns:p14="http://schemas.microsoft.com/office/powerpoint/2010/main" val="29802363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_tradnl" b="1" noProof="0" dirty="0">
                <a:effectLst/>
              </a:rPr>
              <a:t>Romanos 13:1–5</a:t>
            </a:r>
          </a:p>
          <a:p>
            <a:endParaRPr lang="es-ES_tradnl" b="1" noProof="0" dirty="0">
              <a:effectLst/>
            </a:endParaRPr>
          </a:p>
          <a:p>
            <a:r>
              <a:rPr lang="es-ES_tradnl" sz="1200" b="0" i="0" kern="1200" noProof="0" dirty="0">
                <a:solidFill>
                  <a:schemeClr val="tx1"/>
                </a:solidFill>
                <a:effectLst/>
                <a:latin typeface="+mn-lt"/>
                <a:ea typeface="+mn-ea"/>
                <a:cs typeface="+mn-cs"/>
              </a:rPr>
              <a:t>Sométase toda persona a las autoridades superiores; porque no hay autoridad sino de parte de Dios, y las que hay, por Dios han sido establecidas. </a:t>
            </a:r>
            <a:r>
              <a:rPr lang="es-ES_tradnl" sz="1200" b="1" i="0" kern="1200" baseline="30000" noProof="0" dirty="0">
                <a:solidFill>
                  <a:schemeClr val="tx1"/>
                </a:solidFill>
                <a:effectLst/>
                <a:latin typeface="+mn-lt"/>
                <a:ea typeface="+mn-ea"/>
                <a:cs typeface="+mn-cs"/>
              </a:rPr>
              <a:t>2 </a:t>
            </a:r>
            <a:r>
              <a:rPr lang="es-ES_tradnl" sz="1200" b="0" i="0" kern="1200" noProof="0" dirty="0">
                <a:solidFill>
                  <a:schemeClr val="tx1"/>
                </a:solidFill>
                <a:effectLst/>
                <a:latin typeface="+mn-lt"/>
                <a:ea typeface="+mn-ea"/>
                <a:cs typeface="+mn-cs"/>
              </a:rPr>
              <a:t>De modo que quien se opone a la autoridad, a lo establecido por Dios resiste; y los que resisten, acarrean condenación para sí mismos. </a:t>
            </a:r>
            <a:r>
              <a:rPr lang="es-ES_tradnl" sz="1200" b="1" i="0" kern="1200" baseline="30000" noProof="0" dirty="0">
                <a:solidFill>
                  <a:schemeClr val="tx1"/>
                </a:solidFill>
                <a:effectLst/>
                <a:latin typeface="+mn-lt"/>
                <a:ea typeface="+mn-ea"/>
                <a:cs typeface="+mn-cs"/>
              </a:rPr>
              <a:t>3 </a:t>
            </a:r>
            <a:r>
              <a:rPr lang="es-ES_tradnl" sz="1200" b="0" i="0" kern="1200" noProof="0" dirty="0">
                <a:solidFill>
                  <a:schemeClr val="tx1"/>
                </a:solidFill>
                <a:effectLst/>
                <a:latin typeface="+mn-lt"/>
                <a:ea typeface="+mn-ea"/>
                <a:cs typeface="+mn-cs"/>
              </a:rPr>
              <a:t>Porque los magistrados no están para infundir temor al que hace el bien, sino al malo. ¿Quieres, pues, no temer la autoridad? Haz lo bueno, y tendrás alabanza de ella; </a:t>
            </a:r>
            <a:r>
              <a:rPr lang="es-ES_tradnl" sz="1200" b="1" i="0" kern="1200" baseline="30000" noProof="0" dirty="0">
                <a:solidFill>
                  <a:schemeClr val="tx1"/>
                </a:solidFill>
                <a:effectLst/>
                <a:latin typeface="+mn-lt"/>
                <a:ea typeface="+mn-ea"/>
                <a:cs typeface="+mn-cs"/>
              </a:rPr>
              <a:t>4 </a:t>
            </a:r>
            <a:r>
              <a:rPr lang="es-ES_tradnl" sz="1200" b="0" i="0" kern="1200" noProof="0" dirty="0">
                <a:solidFill>
                  <a:schemeClr val="tx1"/>
                </a:solidFill>
                <a:effectLst/>
                <a:latin typeface="+mn-lt"/>
                <a:ea typeface="+mn-ea"/>
                <a:cs typeface="+mn-cs"/>
              </a:rPr>
              <a:t>porque es servidor de Dios para tu bien. Pero si haces lo malo, teme; porque no en vano lleva la espada, pues es servidor de Dios, vengador para castigar al que hace lo malo. </a:t>
            </a:r>
            <a:r>
              <a:rPr lang="es-ES_tradnl" sz="1200" b="1" i="0" kern="1200" baseline="30000" noProof="0" dirty="0">
                <a:solidFill>
                  <a:schemeClr val="tx1"/>
                </a:solidFill>
                <a:effectLst/>
                <a:latin typeface="+mn-lt"/>
                <a:ea typeface="+mn-ea"/>
                <a:cs typeface="+mn-cs"/>
              </a:rPr>
              <a:t>5 </a:t>
            </a:r>
            <a:r>
              <a:rPr lang="es-ES_tradnl" sz="1200" b="0" i="0" kern="1200" noProof="0" dirty="0">
                <a:solidFill>
                  <a:schemeClr val="tx1"/>
                </a:solidFill>
                <a:effectLst/>
                <a:latin typeface="+mn-lt"/>
                <a:ea typeface="+mn-ea"/>
                <a:cs typeface="+mn-cs"/>
              </a:rPr>
              <a:t>Por lo cual es necesario estarle sujetos, no solamente por razón del castigo, sino también por causa de la conciencia.</a:t>
            </a:r>
            <a:endParaRPr lang="es-ES_tradnl" b="0" i="0" noProof="0" dirty="0">
              <a:solidFill>
                <a:srgbClr val="000000"/>
              </a:solidFill>
              <a:effectLst/>
              <a:latin typeface="system-ui"/>
            </a:endParaRPr>
          </a:p>
        </p:txBody>
      </p:sp>
      <p:sp>
        <p:nvSpPr>
          <p:cNvPr id="4" name="Slide Number Placeholder 3"/>
          <p:cNvSpPr>
            <a:spLocks noGrp="1"/>
          </p:cNvSpPr>
          <p:nvPr>
            <p:ph type="sldNum" sz="quarter" idx="5"/>
          </p:nvPr>
        </p:nvSpPr>
        <p:spPr/>
        <p:txBody>
          <a:bodyPr/>
          <a:lstStyle/>
          <a:p>
            <a:fld id="{CFD2866F-E367-5448-96E5-64EBF95C93C4}" type="slidenum">
              <a:rPr lang="en-US" smtClean="0"/>
              <a:t>4</a:t>
            </a:fld>
            <a:endParaRPr lang="en-US"/>
          </a:p>
        </p:txBody>
      </p:sp>
    </p:spTree>
    <p:extLst>
      <p:ext uri="{BB962C8B-B14F-4D97-AF65-F5344CB8AC3E}">
        <p14:creationId xmlns:p14="http://schemas.microsoft.com/office/powerpoint/2010/main" val="330750659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_tradnl" b="1" noProof="0" dirty="0">
                <a:solidFill>
                  <a:srgbClr val="141413"/>
                </a:solidFill>
                <a:effectLst/>
                <a:highlight>
                  <a:srgbClr val="00FFFF"/>
                </a:highlight>
                <a:latin typeface="Helvetica" pitchFamily="2" charset="0"/>
              </a:rPr>
              <a:t>Folleto—Recurso 1: El refugio </a:t>
            </a:r>
            <a:r>
              <a:rPr lang="es-ES_tradnl" b="0" noProof="0" dirty="0">
                <a:solidFill>
                  <a:srgbClr val="141413"/>
                </a:solidFill>
                <a:effectLst/>
                <a:highlight>
                  <a:srgbClr val="00FFFF"/>
                </a:highlight>
                <a:latin typeface="Helvetica" pitchFamily="2" charset="0"/>
              </a:rPr>
              <a:t>• pg. 58, </a:t>
            </a:r>
            <a:r>
              <a:rPr lang="es-ES_tradnl" b="0" i="1" noProof="0" dirty="0">
                <a:solidFill>
                  <a:srgbClr val="141413"/>
                </a:solidFill>
                <a:effectLst/>
                <a:highlight>
                  <a:srgbClr val="00FFFF"/>
                </a:highlight>
                <a:latin typeface="Helvetica" pitchFamily="2" charset="0"/>
              </a:rPr>
              <a:t>Folleto de Ayudas y Recursos.</a:t>
            </a:r>
            <a:endParaRPr lang="es-ES_tradnl" b="0" noProof="0" dirty="0">
              <a:solidFill>
                <a:srgbClr val="141413"/>
              </a:solidFill>
              <a:effectLst/>
              <a:highlight>
                <a:srgbClr val="00FFFF"/>
              </a:highlight>
              <a:latin typeface="Helvetica" pitchFamily="2" charset="0"/>
            </a:endParaRPr>
          </a:p>
          <a:p>
            <a:endParaRPr lang="es-ES_tradnl" b="0" noProof="0" dirty="0">
              <a:solidFill>
                <a:srgbClr val="141413"/>
              </a:solidFill>
              <a:effectLst/>
              <a:highlight>
                <a:srgbClr val="00FFFF"/>
              </a:highlight>
              <a:latin typeface="Helvetica" pitchFamily="2" charset="0"/>
            </a:endParaRPr>
          </a:p>
          <a:p>
            <a:r>
              <a:rPr lang="es-ES_tradnl" sz="1200" kern="1200" dirty="0">
                <a:solidFill>
                  <a:schemeClr val="tx1"/>
                </a:solidFill>
                <a:effectLst/>
                <a:latin typeface="+mn-lt"/>
                <a:ea typeface="+mn-ea"/>
                <a:cs typeface="+mn-cs"/>
              </a:rPr>
              <a:t>Los alumnos leerán sobre la labor de resistencia de la familia de Corrie ten Boom durante la Segunda Guerra Mundial, y reflexionarán sobre si las pautas generales de Pablo acerca de obedecer a las autoridades se aplican siempre a situaciones específicas.</a:t>
            </a:r>
          </a:p>
          <a:p>
            <a:endParaRPr lang="es-ES_tradnl" b="1" dirty="0">
              <a:solidFill>
                <a:srgbClr val="141413"/>
              </a:solidFill>
              <a:effectLst/>
              <a:latin typeface="Helvetica" pitchFamily="2" charset="0"/>
            </a:endParaRPr>
          </a:p>
        </p:txBody>
      </p:sp>
      <p:sp>
        <p:nvSpPr>
          <p:cNvPr id="4" name="Slide Number Placeholder 3"/>
          <p:cNvSpPr>
            <a:spLocks noGrp="1"/>
          </p:cNvSpPr>
          <p:nvPr>
            <p:ph type="sldNum" sz="quarter" idx="5"/>
          </p:nvPr>
        </p:nvSpPr>
        <p:spPr/>
        <p:txBody>
          <a:bodyPr/>
          <a:lstStyle/>
          <a:p>
            <a:fld id="{CFD2866F-E367-5448-96E5-64EBF95C93C4}" type="slidenum">
              <a:rPr lang="en-US" smtClean="0"/>
              <a:t>5</a:t>
            </a:fld>
            <a:endParaRPr lang="en-US"/>
          </a:p>
        </p:txBody>
      </p:sp>
    </p:spTree>
    <p:extLst>
      <p:ext uri="{BB962C8B-B14F-4D97-AF65-F5344CB8AC3E}">
        <p14:creationId xmlns:p14="http://schemas.microsoft.com/office/powerpoint/2010/main" val="354275147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_tradnl" b="1" noProof="0" dirty="0">
                <a:effectLst/>
              </a:rPr>
              <a:t>Romanos 13:6,7</a:t>
            </a:r>
          </a:p>
          <a:p>
            <a:endParaRPr lang="es-ES_tradnl" b="1" noProof="0" dirty="0">
              <a:effectLst/>
            </a:endParaRPr>
          </a:p>
          <a:p>
            <a:r>
              <a:rPr lang="es-ES_tradnl" sz="1200" b="1" i="0" kern="1200" baseline="30000" noProof="0" dirty="0">
                <a:solidFill>
                  <a:schemeClr val="tx1"/>
                </a:solidFill>
                <a:effectLst/>
                <a:latin typeface="+mn-lt"/>
                <a:ea typeface="+mn-ea"/>
                <a:cs typeface="+mn-cs"/>
              </a:rPr>
              <a:t>6 </a:t>
            </a:r>
            <a:r>
              <a:rPr lang="es-ES_tradnl" sz="1200" b="0" i="0" kern="1200" noProof="0" dirty="0">
                <a:solidFill>
                  <a:schemeClr val="tx1"/>
                </a:solidFill>
                <a:effectLst/>
                <a:latin typeface="+mn-lt"/>
                <a:ea typeface="+mn-ea"/>
                <a:cs typeface="+mn-cs"/>
              </a:rPr>
              <a:t>Pues por esto pagáis también los tributos, porque son servidores de Dios que atienden continuamente a esto mismo. </a:t>
            </a:r>
            <a:r>
              <a:rPr lang="es-ES_tradnl" sz="1200" b="1" i="0" kern="1200" baseline="30000" noProof="0" dirty="0">
                <a:solidFill>
                  <a:schemeClr val="tx1"/>
                </a:solidFill>
                <a:effectLst/>
                <a:latin typeface="+mn-lt"/>
                <a:ea typeface="+mn-ea"/>
                <a:cs typeface="+mn-cs"/>
              </a:rPr>
              <a:t>7 </a:t>
            </a:r>
            <a:r>
              <a:rPr lang="es-ES_tradnl" sz="1200" b="0" i="0" kern="1200" noProof="0" dirty="0">
                <a:solidFill>
                  <a:schemeClr val="tx1"/>
                </a:solidFill>
                <a:effectLst/>
                <a:latin typeface="+mn-lt"/>
                <a:ea typeface="+mn-ea"/>
                <a:cs typeface="+mn-cs"/>
              </a:rPr>
              <a:t>Pagad a todos lo que debéis: al que tributo, tributo; al que impuesto, impuesto; al que respeto, respeto; al que honra, honra.</a:t>
            </a:r>
            <a:endParaRPr lang="es-ES_tradnl" b="0" i="0" noProof="0" dirty="0">
              <a:solidFill>
                <a:srgbClr val="000000"/>
              </a:solidFill>
              <a:effectLst/>
              <a:latin typeface="system-ui"/>
            </a:endParaRPr>
          </a:p>
        </p:txBody>
      </p:sp>
      <p:sp>
        <p:nvSpPr>
          <p:cNvPr id="4" name="Slide Number Placeholder 3"/>
          <p:cNvSpPr>
            <a:spLocks noGrp="1"/>
          </p:cNvSpPr>
          <p:nvPr>
            <p:ph type="sldNum" sz="quarter" idx="5"/>
          </p:nvPr>
        </p:nvSpPr>
        <p:spPr/>
        <p:txBody>
          <a:bodyPr/>
          <a:lstStyle/>
          <a:p>
            <a:fld id="{CFD2866F-E367-5448-96E5-64EBF95C93C4}" type="slidenum">
              <a:rPr lang="en-US" smtClean="0"/>
              <a:t>6</a:t>
            </a:fld>
            <a:endParaRPr lang="en-US"/>
          </a:p>
        </p:txBody>
      </p:sp>
    </p:spTree>
    <p:extLst>
      <p:ext uri="{BB962C8B-B14F-4D97-AF65-F5344CB8AC3E}">
        <p14:creationId xmlns:p14="http://schemas.microsoft.com/office/powerpoint/2010/main" val="141885490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0" dirty="0">
              <a:solidFill>
                <a:srgbClr val="141413"/>
              </a:solidFill>
              <a:effectLst/>
              <a:latin typeface="Helvetica" pitchFamily="2" charset="0"/>
            </a:endParaRPr>
          </a:p>
        </p:txBody>
      </p:sp>
      <p:sp>
        <p:nvSpPr>
          <p:cNvPr id="4" name="Slide Number Placeholder 3"/>
          <p:cNvSpPr>
            <a:spLocks noGrp="1"/>
          </p:cNvSpPr>
          <p:nvPr>
            <p:ph type="sldNum" sz="quarter" idx="5"/>
          </p:nvPr>
        </p:nvSpPr>
        <p:spPr/>
        <p:txBody>
          <a:bodyPr/>
          <a:lstStyle/>
          <a:p>
            <a:fld id="{CFD2866F-E367-5448-96E5-64EBF95C93C4}" type="slidenum">
              <a:rPr lang="en-US" smtClean="0"/>
              <a:t>7</a:t>
            </a:fld>
            <a:endParaRPr lang="en-US"/>
          </a:p>
        </p:txBody>
      </p:sp>
    </p:spTree>
    <p:extLst>
      <p:ext uri="{BB962C8B-B14F-4D97-AF65-F5344CB8AC3E}">
        <p14:creationId xmlns:p14="http://schemas.microsoft.com/office/powerpoint/2010/main" val="265116121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_tradnl" b="1" noProof="0" dirty="0">
                <a:solidFill>
                  <a:srgbClr val="FF0000"/>
                </a:solidFill>
                <a:effectLst/>
                <a:highlight>
                  <a:srgbClr val="FFFF00"/>
                </a:highlight>
              </a:rPr>
              <a:t>Romanos 13:8–10</a:t>
            </a:r>
          </a:p>
          <a:p>
            <a:endParaRPr lang="es-ES_tradnl" b="1" noProof="0" dirty="0">
              <a:solidFill>
                <a:srgbClr val="FF0000"/>
              </a:solidFill>
              <a:effectLst/>
              <a:highlight>
                <a:srgbClr val="FFFF00"/>
              </a:highlight>
            </a:endParaRPr>
          </a:p>
          <a:p>
            <a:r>
              <a:rPr lang="es-ES_tradnl" sz="1200" b="1" i="0" kern="1200" baseline="30000" noProof="0" dirty="0">
                <a:solidFill>
                  <a:schemeClr val="tx1"/>
                </a:solidFill>
                <a:effectLst/>
                <a:highlight>
                  <a:srgbClr val="FFFF00"/>
                </a:highlight>
                <a:latin typeface="+mn-lt"/>
                <a:ea typeface="+mn-ea"/>
                <a:cs typeface="+mn-cs"/>
              </a:rPr>
              <a:t>8 </a:t>
            </a:r>
            <a:r>
              <a:rPr lang="es-ES_tradnl" sz="1200" b="0" i="0" kern="1200" noProof="0" dirty="0">
                <a:solidFill>
                  <a:schemeClr val="tx1"/>
                </a:solidFill>
                <a:effectLst/>
                <a:highlight>
                  <a:srgbClr val="FFFF00"/>
                </a:highlight>
                <a:latin typeface="+mn-lt"/>
                <a:ea typeface="+mn-ea"/>
                <a:cs typeface="+mn-cs"/>
              </a:rPr>
              <a:t>No debáis a nadie nada, sino el amaros unos a otros; porque el que ama al prójimo, ha cumplido la ley. </a:t>
            </a:r>
            <a:r>
              <a:rPr lang="es-ES_tradnl" sz="1200" b="1" i="0" kern="1200" baseline="30000" noProof="0" dirty="0">
                <a:solidFill>
                  <a:schemeClr val="tx1"/>
                </a:solidFill>
                <a:effectLst/>
                <a:highlight>
                  <a:srgbClr val="FFFF00"/>
                </a:highlight>
                <a:latin typeface="+mn-lt"/>
                <a:ea typeface="+mn-ea"/>
                <a:cs typeface="+mn-cs"/>
              </a:rPr>
              <a:t>9 </a:t>
            </a:r>
            <a:r>
              <a:rPr lang="es-ES_tradnl" sz="1200" b="0" i="0" kern="1200" noProof="0" dirty="0">
                <a:solidFill>
                  <a:schemeClr val="tx1"/>
                </a:solidFill>
                <a:effectLst/>
                <a:highlight>
                  <a:srgbClr val="FFFF00"/>
                </a:highlight>
                <a:latin typeface="+mn-lt"/>
                <a:ea typeface="+mn-ea"/>
                <a:cs typeface="+mn-cs"/>
              </a:rPr>
              <a:t>Porque: No adulterarás, no matarás, no hurtarás, no dirás falso testimonio, no codiciarás, y cualquier otro mandamiento, en esta sentencia se resume: Amarás a tu prójimo como a ti mismo. </a:t>
            </a:r>
            <a:r>
              <a:rPr lang="es-ES_tradnl" sz="1200" b="1" i="0" kern="1200" baseline="30000" noProof="0" dirty="0">
                <a:solidFill>
                  <a:schemeClr val="tx1"/>
                </a:solidFill>
                <a:effectLst/>
                <a:highlight>
                  <a:srgbClr val="FFFF00"/>
                </a:highlight>
                <a:latin typeface="+mn-lt"/>
                <a:ea typeface="+mn-ea"/>
                <a:cs typeface="+mn-cs"/>
              </a:rPr>
              <a:t>10 </a:t>
            </a:r>
            <a:r>
              <a:rPr lang="es-ES_tradnl" sz="1200" b="0" i="0" kern="1200" noProof="0" dirty="0">
                <a:solidFill>
                  <a:schemeClr val="tx1"/>
                </a:solidFill>
                <a:effectLst/>
                <a:highlight>
                  <a:srgbClr val="FFFF00"/>
                </a:highlight>
                <a:latin typeface="+mn-lt"/>
                <a:ea typeface="+mn-ea"/>
                <a:cs typeface="+mn-cs"/>
              </a:rPr>
              <a:t>El amor no hace mal al prójimo; así que el cumplimiento de la ley es el amor.</a:t>
            </a:r>
            <a:endParaRPr lang="en-US" b="0" i="0" dirty="0">
              <a:solidFill>
                <a:srgbClr val="000000"/>
              </a:solidFill>
              <a:effectLst/>
              <a:latin typeface="system-ui"/>
            </a:endParaRPr>
          </a:p>
        </p:txBody>
      </p:sp>
      <p:sp>
        <p:nvSpPr>
          <p:cNvPr id="4" name="Slide Number Placeholder 3"/>
          <p:cNvSpPr>
            <a:spLocks noGrp="1"/>
          </p:cNvSpPr>
          <p:nvPr>
            <p:ph type="sldNum" sz="quarter" idx="5"/>
          </p:nvPr>
        </p:nvSpPr>
        <p:spPr/>
        <p:txBody>
          <a:bodyPr/>
          <a:lstStyle/>
          <a:p>
            <a:fld id="{CFD2866F-E367-5448-96E5-64EBF95C93C4}" type="slidenum">
              <a:rPr lang="en-US" smtClean="0"/>
              <a:t>8</a:t>
            </a:fld>
            <a:endParaRPr lang="en-US"/>
          </a:p>
        </p:txBody>
      </p:sp>
    </p:spTree>
    <p:extLst>
      <p:ext uri="{BB962C8B-B14F-4D97-AF65-F5344CB8AC3E}">
        <p14:creationId xmlns:p14="http://schemas.microsoft.com/office/powerpoint/2010/main" val="84118546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_tradnl" b="1" noProof="0" dirty="0">
                <a:solidFill>
                  <a:srgbClr val="141413"/>
                </a:solidFill>
                <a:effectLst/>
                <a:highlight>
                  <a:srgbClr val="00FFFF"/>
                </a:highlight>
                <a:latin typeface="Helvetica" pitchFamily="2" charset="0"/>
              </a:rPr>
              <a:t>Folleto—Recurso 2: Amar al prójimo </a:t>
            </a:r>
            <a:r>
              <a:rPr lang="es-ES_tradnl" b="0" noProof="0" dirty="0">
                <a:solidFill>
                  <a:srgbClr val="141413"/>
                </a:solidFill>
                <a:effectLst/>
                <a:highlight>
                  <a:srgbClr val="00FFFF"/>
                </a:highlight>
                <a:latin typeface="Helvetica" pitchFamily="2" charset="0"/>
              </a:rPr>
              <a:t>• pg. 59, </a:t>
            </a:r>
            <a:r>
              <a:rPr lang="es-ES_tradnl" b="0" i="1" noProof="0" dirty="0">
                <a:solidFill>
                  <a:srgbClr val="141413"/>
                </a:solidFill>
                <a:effectLst/>
                <a:highlight>
                  <a:srgbClr val="00FFFF"/>
                </a:highlight>
                <a:latin typeface="Helvetica" pitchFamily="2" charset="0"/>
              </a:rPr>
              <a:t>Folleto de Ayudas y Recursos.</a:t>
            </a:r>
            <a:endParaRPr lang="es-ES_tradnl" b="0" noProof="0" dirty="0">
              <a:solidFill>
                <a:srgbClr val="141413"/>
              </a:solidFill>
              <a:effectLst/>
              <a:highlight>
                <a:srgbClr val="00FFFF"/>
              </a:highlight>
              <a:latin typeface="Helvetica" pitchFamily="2" charset="0"/>
            </a:endParaRPr>
          </a:p>
          <a:p>
            <a:endParaRPr lang="es-ES_tradnl" b="0" noProof="0" dirty="0">
              <a:solidFill>
                <a:srgbClr val="141413"/>
              </a:solidFill>
              <a:effectLst/>
              <a:highlight>
                <a:srgbClr val="00FFFF"/>
              </a:highlight>
              <a:latin typeface="Helvetica" pitchFamily="2" charset="0"/>
            </a:endParaRPr>
          </a:p>
          <a:p>
            <a:r>
              <a:rPr lang="es-ES_tradnl" sz="1200" kern="1200" dirty="0">
                <a:solidFill>
                  <a:schemeClr val="tx1"/>
                </a:solidFill>
                <a:effectLst/>
                <a:latin typeface="+mn-lt"/>
                <a:ea typeface="+mn-ea"/>
                <a:cs typeface="+mn-cs"/>
              </a:rPr>
              <a:t>Los alumnos reflexionarán en oración sobre la parábola del buen samaritano y cómo el Espíritu Santo los está guiando a amar a su prójimo.</a:t>
            </a:r>
          </a:p>
          <a:p>
            <a:endParaRPr lang="es-ES_tradnl" b="1" dirty="0">
              <a:solidFill>
                <a:srgbClr val="141413"/>
              </a:solidFill>
              <a:effectLst/>
              <a:latin typeface="Helvetica" pitchFamily="2" charset="0"/>
            </a:endParaRPr>
          </a:p>
        </p:txBody>
      </p:sp>
      <p:sp>
        <p:nvSpPr>
          <p:cNvPr id="4" name="Slide Number Placeholder 3"/>
          <p:cNvSpPr>
            <a:spLocks noGrp="1"/>
          </p:cNvSpPr>
          <p:nvPr>
            <p:ph type="sldNum" sz="quarter" idx="5"/>
          </p:nvPr>
        </p:nvSpPr>
        <p:spPr/>
        <p:txBody>
          <a:bodyPr/>
          <a:lstStyle/>
          <a:p>
            <a:fld id="{CFD2866F-E367-5448-96E5-64EBF95C93C4}" type="slidenum">
              <a:rPr lang="en-US" smtClean="0"/>
              <a:t>9</a:t>
            </a:fld>
            <a:endParaRPr lang="en-US"/>
          </a:p>
        </p:txBody>
      </p:sp>
    </p:spTree>
    <p:extLst>
      <p:ext uri="{BB962C8B-B14F-4D97-AF65-F5344CB8AC3E}">
        <p14:creationId xmlns:p14="http://schemas.microsoft.com/office/powerpoint/2010/main" val="3966654834"/>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8.png"/><Relationship Id="rId1" Type="http://schemas.openxmlformats.org/officeDocument/2006/relationships/slideMaster" Target="../slideMasters/slideMaster2.xml"/><Relationship Id="rId4" Type="http://schemas.openxmlformats.org/officeDocument/2006/relationships/image" Target="../media/image9.svg"/></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Unit Intro">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80BE6C3A-8181-7512-FFF5-407ED5109452}"/>
              </a:ext>
            </a:extLst>
          </p:cNvPr>
          <p:cNvPicPr>
            <a:picLocks noChangeAspect="1"/>
          </p:cNvPicPr>
          <p:nvPr userDrawn="1"/>
        </p:nvPicPr>
        <p:blipFill>
          <a:blip r:embed="rId2">
            <a:extLst>
              <a:ext uri="{28A0092B-C50C-407E-A947-70E740481C1C}">
                <a14:useLocalDpi xmlns:a14="http://schemas.microsoft.com/office/drawing/2010/main" val="0"/>
              </a:ext>
            </a:extLst>
          </a:blip>
          <a:srcRect t="6056" b="6056"/>
          <a:stretch/>
        </p:blipFill>
        <p:spPr>
          <a:xfrm>
            <a:off x="914400" y="1056357"/>
            <a:ext cx="16466409" cy="4969556"/>
          </a:xfrm>
          <a:prstGeom prst="rect">
            <a:avLst/>
          </a:prstGeom>
        </p:spPr>
      </p:pic>
      <p:sp>
        <p:nvSpPr>
          <p:cNvPr id="4" name="AutoShape 4">
            <a:extLst>
              <a:ext uri="{FF2B5EF4-FFF2-40B4-BE49-F238E27FC236}">
                <a16:creationId xmlns:a16="http://schemas.microsoft.com/office/drawing/2014/main" id="{7D53E624-286A-0602-C751-F8B80265B17C}"/>
              </a:ext>
            </a:extLst>
          </p:cNvPr>
          <p:cNvSpPr/>
          <p:nvPr userDrawn="1"/>
        </p:nvSpPr>
        <p:spPr>
          <a:xfrm>
            <a:off x="7138368" y="6025913"/>
            <a:ext cx="10238836" cy="3204730"/>
          </a:xfrm>
          <a:prstGeom prst="rect">
            <a:avLst/>
          </a:prstGeom>
          <a:solidFill>
            <a:schemeClr val="bg1"/>
          </a:solidFill>
        </p:spPr>
        <p:txBody>
          <a:bodyPr/>
          <a:lstStyle/>
          <a:p>
            <a:endParaRPr lang="en-US"/>
          </a:p>
        </p:txBody>
      </p:sp>
      <p:sp>
        <p:nvSpPr>
          <p:cNvPr id="5" name="AutoShape 3">
            <a:extLst>
              <a:ext uri="{FF2B5EF4-FFF2-40B4-BE49-F238E27FC236}">
                <a16:creationId xmlns:a16="http://schemas.microsoft.com/office/drawing/2014/main" id="{4C77FAC3-6E06-77B8-C563-22DFC3B40C1F}"/>
              </a:ext>
            </a:extLst>
          </p:cNvPr>
          <p:cNvSpPr/>
          <p:nvPr userDrawn="1"/>
        </p:nvSpPr>
        <p:spPr>
          <a:xfrm>
            <a:off x="910796" y="6025913"/>
            <a:ext cx="6227572" cy="3204730"/>
          </a:xfrm>
          <a:prstGeom prst="rect">
            <a:avLst/>
          </a:prstGeom>
          <a:solidFill>
            <a:srgbClr val="83454D"/>
          </a:solidFill>
        </p:spPr>
        <p:txBody>
          <a:bodyPr/>
          <a:lstStyle/>
          <a:p>
            <a:endParaRPr lang="en-US"/>
          </a:p>
        </p:txBody>
      </p:sp>
      <p:sp>
        <p:nvSpPr>
          <p:cNvPr id="7" name="AutoShape 4">
            <a:extLst>
              <a:ext uri="{FF2B5EF4-FFF2-40B4-BE49-F238E27FC236}">
                <a16:creationId xmlns:a16="http://schemas.microsoft.com/office/drawing/2014/main" id="{3C829D90-CAB0-AA64-BC1E-A0B4C18EE2A4}"/>
              </a:ext>
            </a:extLst>
          </p:cNvPr>
          <p:cNvSpPr/>
          <p:nvPr userDrawn="1"/>
        </p:nvSpPr>
        <p:spPr>
          <a:xfrm>
            <a:off x="7138368" y="6025913"/>
            <a:ext cx="10238836" cy="3204730"/>
          </a:xfrm>
          <a:prstGeom prst="rect">
            <a:avLst/>
          </a:prstGeom>
          <a:solidFill>
            <a:srgbClr val="83454D">
              <a:alpha val="35000"/>
            </a:srgbClr>
          </a:solidFill>
        </p:spPr>
        <p:txBody>
          <a:bodyPr/>
          <a:lstStyle/>
          <a:p>
            <a:endParaRPr lang="en-US"/>
          </a:p>
        </p:txBody>
      </p:sp>
      <p:grpSp>
        <p:nvGrpSpPr>
          <p:cNvPr id="9" name="Group 8">
            <a:extLst>
              <a:ext uri="{FF2B5EF4-FFF2-40B4-BE49-F238E27FC236}">
                <a16:creationId xmlns:a16="http://schemas.microsoft.com/office/drawing/2014/main" id="{E92BAF92-4F27-AD53-84AE-0BDD679006BF}"/>
              </a:ext>
            </a:extLst>
          </p:cNvPr>
          <p:cNvGrpSpPr/>
          <p:nvPr userDrawn="1"/>
        </p:nvGrpSpPr>
        <p:grpSpPr>
          <a:xfrm>
            <a:off x="1321250" y="6362700"/>
            <a:ext cx="5406665" cy="2667000"/>
            <a:chOff x="1157812" y="6283944"/>
            <a:chExt cx="5603348" cy="2667000"/>
          </a:xfrm>
        </p:grpSpPr>
        <p:sp>
          <p:nvSpPr>
            <p:cNvPr id="10" name="TextBox 6">
              <a:extLst>
                <a:ext uri="{FF2B5EF4-FFF2-40B4-BE49-F238E27FC236}">
                  <a16:creationId xmlns:a16="http://schemas.microsoft.com/office/drawing/2014/main" id="{E62187FE-4A8E-1090-4EA4-39FE317DCF54}"/>
                </a:ext>
              </a:extLst>
            </p:cNvPr>
            <p:cNvSpPr txBox="1"/>
            <p:nvPr userDrawn="1"/>
          </p:nvSpPr>
          <p:spPr>
            <a:xfrm>
              <a:off x="1226793" y="6283944"/>
              <a:ext cx="5458540" cy="1468544"/>
            </a:xfrm>
            <a:prstGeom prst="rect">
              <a:avLst/>
            </a:prstGeom>
          </p:spPr>
          <p:txBody>
            <a:bodyPr wrap="square" lIns="0" tIns="0" rIns="0" bIns="0" rtlCol="0" anchor="t">
              <a:spAutoFit/>
            </a:bodyPr>
            <a:lstStyle/>
            <a:p>
              <a:pPr>
                <a:lnSpc>
                  <a:spcPts val="5880"/>
                </a:lnSpc>
              </a:pPr>
              <a:r>
                <a:rPr lang="en-US" sz="4900" spc="300" dirty="0">
                  <a:solidFill>
                    <a:srgbClr val="FFFFFF"/>
                  </a:solidFill>
                  <a:latin typeface="Franklin Gothic Medium" panose="020B0603020102020204" pitchFamily="34" charset="0"/>
                  <a:ea typeface="Lato" panose="020F0502020204030203" pitchFamily="34" charset="0"/>
                  <a:cs typeface="Lato" panose="020F0502020204030203" pitchFamily="34" charset="0"/>
                </a:rPr>
                <a:t>CARTA DE PABLO A LOS</a:t>
              </a:r>
            </a:p>
          </p:txBody>
        </p:sp>
        <p:sp>
          <p:nvSpPr>
            <p:cNvPr id="11" name="TextBox 6">
              <a:extLst>
                <a:ext uri="{FF2B5EF4-FFF2-40B4-BE49-F238E27FC236}">
                  <a16:creationId xmlns:a16="http://schemas.microsoft.com/office/drawing/2014/main" id="{4AECDF1F-D4E4-BF57-618A-F789D6454C51}"/>
                </a:ext>
              </a:extLst>
            </p:cNvPr>
            <p:cNvSpPr txBox="1"/>
            <p:nvPr userDrawn="1"/>
          </p:nvSpPr>
          <p:spPr>
            <a:xfrm>
              <a:off x="1157812" y="8123986"/>
              <a:ext cx="5603348" cy="826958"/>
            </a:xfrm>
            <a:prstGeom prst="rect">
              <a:avLst/>
            </a:prstGeom>
          </p:spPr>
          <p:txBody>
            <a:bodyPr wrap="square" lIns="0" tIns="0" rIns="0" bIns="0" rtlCol="0" anchor="t">
              <a:spAutoFit/>
            </a:bodyPr>
            <a:lstStyle/>
            <a:p>
              <a:pPr>
                <a:lnSpc>
                  <a:spcPts val="5880"/>
                </a:lnSpc>
              </a:pPr>
              <a:r>
                <a:rPr lang="en-US" sz="8800" spc="300">
                  <a:solidFill>
                    <a:srgbClr val="FFFFFF"/>
                  </a:solidFill>
                  <a:latin typeface="Franklin Gothic Medium" panose="020B0603020102020204" pitchFamily="34" charset="0"/>
                  <a:ea typeface="Lato" panose="020F0502020204030203" pitchFamily="34" charset="0"/>
                  <a:cs typeface="Lato" panose="020F0502020204030203" pitchFamily="34" charset="0"/>
                </a:rPr>
                <a:t>ROMANOS</a:t>
              </a:r>
            </a:p>
          </p:txBody>
        </p:sp>
      </p:grpSp>
      <p:sp>
        <p:nvSpPr>
          <p:cNvPr id="12" name="TextBox 8">
            <a:extLst>
              <a:ext uri="{FF2B5EF4-FFF2-40B4-BE49-F238E27FC236}">
                <a16:creationId xmlns:a16="http://schemas.microsoft.com/office/drawing/2014/main" id="{AF794386-EA94-F341-E86A-4100E300FA82}"/>
              </a:ext>
            </a:extLst>
          </p:cNvPr>
          <p:cNvSpPr txBox="1"/>
          <p:nvPr userDrawn="1"/>
        </p:nvSpPr>
        <p:spPr>
          <a:xfrm>
            <a:off x="910796" y="9576152"/>
            <a:ext cx="7471204" cy="315664"/>
          </a:xfrm>
          <a:prstGeom prst="rect">
            <a:avLst/>
          </a:prstGeom>
        </p:spPr>
        <p:txBody>
          <a:bodyPr wrap="square" lIns="0" tIns="0" rIns="0" bIns="0" rtlCol="0" anchor="t">
            <a:spAutoFit/>
          </a:bodyPr>
          <a:lstStyle/>
          <a:p>
            <a:pPr>
              <a:lnSpc>
                <a:spcPts val="2660"/>
              </a:lnSpc>
            </a:pPr>
            <a:r>
              <a:rPr lang="en-US" sz="1899" spc="142" dirty="0">
                <a:solidFill>
                  <a:srgbClr val="FFFAEC"/>
                </a:solidFill>
                <a:latin typeface="Franklin Gothic Medium" panose="020B0603020102020204" pitchFamily="34" charset="0"/>
              </a:rPr>
              <a:t>TOMO 13, UNIDAD 2, SEPTIEMBRE 2026 A FEBRERO 2027</a:t>
            </a:r>
          </a:p>
        </p:txBody>
      </p:sp>
      <p:pic>
        <p:nvPicPr>
          <p:cNvPr id="13" name="Picture 12">
            <a:extLst>
              <a:ext uri="{FF2B5EF4-FFF2-40B4-BE49-F238E27FC236}">
                <a16:creationId xmlns:a16="http://schemas.microsoft.com/office/drawing/2014/main" id="{016C92EC-5DF7-77EC-1528-B976BD8CCE20}"/>
              </a:ext>
            </a:extLst>
          </p:cNvPr>
          <p:cNvPicPr>
            <a:picLocks noChangeAspect="1"/>
          </p:cNvPicPr>
          <p:nvPr userDrawn="1"/>
        </p:nvPicPr>
        <p:blipFill>
          <a:blip r:embed="rId3"/>
          <a:srcRect/>
          <a:stretch/>
        </p:blipFill>
        <p:spPr>
          <a:xfrm>
            <a:off x="16124042" y="1409700"/>
            <a:ext cx="905435" cy="914400"/>
          </a:xfrm>
          <a:prstGeom prst="rect">
            <a:avLst/>
          </a:prstGeom>
        </p:spPr>
      </p:pic>
      <p:sp>
        <p:nvSpPr>
          <p:cNvPr id="3" name="TextBox 7">
            <a:extLst>
              <a:ext uri="{FF2B5EF4-FFF2-40B4-BE49-F238E27FC236}">
                <a16:creationId xmlns:a16="http://schemas.microsoft.com/office/drawing/2014/main" id="{4C994E4A-6735-86C8-BE88-F4B264DF0954}"/>
              </a:ext>
            </a:extLst>
          </p:cNvPr>
          <p:cNvSpPr txBox="1"/>
          <p:nvPr userDrawn="1"/>
        </p:nvSpPr>
        <p:spPr>
          <a:xfrm>
            <a:off x="7696200" y="6174033"/>
            <a:ext cx="9067800" cy="2908489"/>
          </a:xfrm>
          <a:prstGeom prst="rect">
            <a:avLst/>
          </a:prstGeom>
        </p:spPr>
        <p:txBody>
          <a:bodyPr wrap="square" lIns="0" tIns="0" rIns="0" bIns="0" rtlCol="0" anchor="t">
            <a:spAutoFit/>
          </a:bodyPr>
          <a:lstStyle/>
          <a:p>
            <a:pPr>
              <a:spcAft>
                <a:spcPts val="600"/>
              </a:spcAft>
            </a:pPr>
            <a:r>
              <a:rPr lang="es-ES_tradnl" sz="2300" b="0" i="1" kern="1200" noProof="0" dirty="0">
                <a:solidFill>
                  <a:schemeClr val="tx1"/>
                </a:solidFill>
                <a:effectLst/>
                <a:latin typeface="+mn-lt"/>
                <a:ea typeface="+mn-ea"/>
                <a:cs typeface="+mn-cs"/>
              </a:rPr>
              <a:t>Los creyentes compartían todo lo que tenían. Vendían sus pertenencias y entregaban el dinero a los pobres. Se ocupaban de los demás. Los creyentes hacían todo esto con alegría y alabando a Dios. Y cada día, más personas creían en Jesús.</a:t>
            </a:r>
          </a:p>
          <a:p>
            <a:r>
              <a:rPr lang="es-ES_tradnl" sz="2300" b="0" i="1" kern="1200" noProof="0" dirty="0">
                <a:solidFill>
                  <a:schemeClr val="tx1"/>
                </a:solidFill>
                <a:effectLst/>
                <a:latin typeface="+mn-lt"/>
                <a:ea typeface="+mn-ea"/>
                <a:cs typeface="+mn-cs"/>
              </a:rPr>
              <a:t>Somos parte de la Iglesia que Jesús fundó con solo 120 hombres y mujeres. Los primeros creyentes nos dieron un ejemplo que debemos seguir. Podemos compartir con otros cristianos, orar con ellos, comer juntos y adorar a Dios como una familia.</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Blank Template 2">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B3C75D2-AE5B-6F7C-E508-B0FE8C83E626}"/>
              </a:ext>
            </a:extLst>
          </p:cNvPr>
          <p:cNvPicPr>
            <a:picLocks noChangeAspect="1"/>
          </p:cNvPicPr>
          <p:nvPr userDrawn="1"/>
        </p:nvPicPr>
        <p:blipFill>
          <a:blip r:embed="rId2">
            <a:duotone>
              <a:prstClr val="black"/>
              <a:srgbClr val="8B3A2E">
                <a:tint val="45000"/>
                <a:satMod val="400000"/>
              </a:srgbClr>
            </a:duotone>
            <a:extLst>
              <a:ext uri="{28A0092B-C50C-407E-A947-70E740481C1C}">
                <a14:useLocalDpi xmlns:a14="http://schemas.microsoft.com/office/drawing/2010/main"/>
              </a:ext>
            </a:extLst>
          </a:blip>
          <a:srcRect/>
          <a:stretch/>
        </p:blipFill>
        <p:spPr>
          <a:xfrm>
            <a:off x="0" y="0"/>
            <a:ext cx="9174633" cy="10287000"/>
          </a:xfrm>
          <a:prstGeom prst="rect">
            <a:avLst/>
          </a:prstGeom>
        </p:spPr>
      </p:pic>
      <p:sp>
        <p:nvSpPr>
          <p:cNvPr id="4" name="AutoShape 4">
            <a:extLst>
              <a:ext uri="{FF2B5EF4-FFF2-40B4-BE49-F238E27FC236}">
                <a16:creationId xmlns:a16="http://schemas.microsoft.com/office/drawing/2014/main" id="{1716F096-317B-FE5B-CA00-165FA955B9A2}"/>
              </a:ext>
            </a:extLst>
          </p:cNvPr>
          <p:cNvSpPr/>
          <p:nvPr userDrawn="1"/>
        </p:nvSpPr>
        <p:spPr>
          <a:xfrm>
            <a:off x="8001000" y="1028700"/>
            <a:ext cx="10287000" cy="1899077"/>
          </a:xfrm>
          <a:prstGeom prst="rect">
            <a:avLst/>
          </a:prstGeom>
          <a:solidFill>
            <a:srgbClr val="8B3A2E"/>
          </a:solidFill>
        </p:spPr>
        <p:txBody>
          <a:bodyPr/>
          <a:lstStyle/>
          <a:p>
            <a:endParaRPr lang="en-US" dirty="0"/>
          </a:p>
        </p:txBody>
      </p:sp>
    </p:spTree>
    <p:extLst>
      <p:ext uri="{BB962C8B-B14F-4D97-AF65-F5344CB8AC3E}">
        <p14:creationId xmlns:p14="http://schemas.microsoft.com/office/powerpoint/2010/main" val="165253750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Key Verse">
    <p:bg>
      <p:bgPr>
        <a:solidFill>
          <a:srgbClr val="1C2327"/>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3E3FA0C5-D891-EABB-F265-BE42AF47ED03}"/>
              </a:ext>
            </a:extLst>
          </p:cNvPr>
          <p:cNvPicPr>
            <a:picLocks noChangeAspect="1"/>
          </p:cNvPicPr>
          <p:nvPr userDrawn="1"/>
        </p:nvPicPr>
        <p:blipFill>
          <a:blip r:embed="rId2">
            <a:duotone>
              <a:prstClr val="black"/>
              <a:srgbClr val="8B3A2E">
                <a:tint val="45000"/>
                <a:satMod val="400000"/>
              </a:srgbClr>
            </a:duotone>
            <a:extLst>
              <a:ext uri="{BEBA8EAE-BF5A-486C-A8C5-ECC9F3942E4B}">
                <a14:imgProps xmlns:a14="http://schemas.microsoft.com/office/drawing/2010/main">
                  <a14:imgLayer r:embed="rId3">
                    <a14:imgEffect>
                      <a14:saturation sat="0"/>
                    </a14:imgEffect>
                    <a14:imgEffect>
                      <a14:brightnessContrast bright="-40000"/>
                    </a14:imgEffect>
                  </a14:imgLayer>
                </a14:imgProps>
              </a:ext>
              <a:ext uri="{28A0092B-C50C-407E-A947-70E740481C1C}">
                <a14:useLocalDpi xmlns:a14="http://schemas.microsoft.com/office/drawing/2010/main"/>
              </a:ext>
            </a:extLst>
          </a:blip>
          <a:srcRect/>
          <a:stretch/>
        </p:blipFill>
        <p:spPr>
          <a:xfrm>
            <a:off x="0" y="0"/>
            <a:ext cx="18288000" cy="9563100"/>
          </a:xfrm>
          <a:prstGeom prst="rect">
            <a:avLst/>
          </a:prstGeom>
        </p:spPr>
      </p:pic>
      <p:grpSp>
        <p:nvGrpSpPr>
          <p:cNvPr id="4" name="Group 3">
            <a:extLst>
              <a:ext uri="{FF2B5EF4-FFF2-40B4-BE49-F238E27FC236}">
                <a16:creationId xmlns:a16="http://schemas.microsoft.com/office/drawing/2014/main" id="{B49701B6-B679-1F5F-D050-360F278C3221}"/>
              </a:ext>
            </a:extLst>
          </p:cNvPr>
          <p:cNvGrpSpPr/>
          <p:nvPr userDrawn="1"/>
        </p:nvGrpSpPr>
        <p:grpSpPr>
          <a:xfrm>
            <a:off x="2837554" y="1943100"/>
            <a:ext cx="12612891" cy="5729374"/>
            <a:chOff x="0" y="0"/>
            <a:chExt cx="16817188" cy="7639165"/>
          </a:xfrm>
        </p:grpSpPr>
        <p:sp>
          <p:nvSpPr>
            <p:cNvPr id="5" name="AutoShape 4">
              <a:extLst>
                <a:ext uri="{FF2B5EF4-FFF2-40B4-BE49-F238E27FC236}">
                  <a16:creationId xmlns:a16="http://schemas.microsoft.com/office/drawing/2014/main" id="{58E2D9B1-3898-B316-3EDC-AEC29AB664E9}"/>
                </a:ext>
              </a:extLst>
            </p:cNvPr>
            <p:cNvSpPr/>
            <p:nvPr/>
          </p:nvSpPr>
          <p:spPr>
            <a:xfrm>
              <a:off x="0" y="0"/>
              <a:ext cx="16817188" cy="7639165"/>
            </a:xfrm>
            <a:prstGeom prst="rect">
              <a:avLst/>
            </a:prstGeom>
            <a:solidFill>
              <a:srgbClr val="8B3A2E">
                <a:alpha val="81961"/>
              </a:srgbClr>
            </a:solidFill>
          </p:spPr>
          <p:txBody>
            <a:bodyPr/>
            <a:lstStyle/>
            <a:p>
              <a:endParaRPr lang="en-US"/>
            </a:p>
          </p:txBody>
        </p:sp>
        <p:sp>
          <p:nvSpPr>
            <p:cNvPr id="6" name="AutoShape 5">
              <a:extLst>
                <a:ext uri="{FF2B5EF4-FFF2-40B4-BE49-F238E27FC236}">
                  <a16:creationId xmlns:a16="http://schemas.microsoft.com/office/drawing/2014/main" id="{9586F3AF-70B3-487A-CA7C-E4F73E368FEB}"/>
                </a:ext>
              </a:extLst>
            </p:cNvPr>
            <p:cNvSpPr/>
            <p:nvPr/>
          </p:nvSpPr>
          <p:spPr>
            <a:xfrm rot="5400000">
              <a:off x="1238627" y="3762180"/>
              <a:ext cx="5695040" cy="114805"/>
            </a:xfrm>
            <a:prstGeom prst="rect">
              <a:avLst/>
            </a:prstGeom>
            <a:solidFill>
              <a:srgbClr val="FFFFFF"/>
            </a:solidFill>
          </p:spPr>
          <p:txBody>
            <a:bodyPr/>
            <a:lstStyle/>
            <a:p>
              <a:endParaRPr lang="en-US"/>
            </a:p>
          </p:txBody>
        </p:sp>
        <p:pic>
          <p:nvPicPr>
            <p:cNvPr id="7" name="Picture 6">
              <a:extLst>
                <a:ext uri="{FF2B5EF4-FFF2-40B4-BE49-F238E27FC236}">
                  <a16:creationId xmlns:a16="http://schemas.microsoft.com/office/drawing/2014/main" id="{E7DF67BE-E4F5-E1A5-F2E1-63D57741EFEE}"/>
                </a:ext>
              </a:extLst>
            </p:cNvPr>
            <p:cNvPicPr>
              <a:picLocks noChangeAspect="1"/>
            </p:cNvPicPr>
            <p:nvPr/>
          </p:nvPicPr>
          <p:blipFill>
            <a:blip>
              <a:extLst>
                <a:ext uri="{28A0092B-C50C-407E-A947-70E740481C1C}">
                  <a14:useLocalDpi xmlns:a14="http://schemas.microsoft.com/office/drawing/2010/main"/>
                </a:ext>
                <a:ext uri="{96DAC541-7B7A-43D3-8B79-37D633B846F1}">
                  <asvg:svgBlip xmlns:asvg="http://schemas.microsoft.com/office/drawing/2016/SVG/main" r:embed="rId4"/>
                </a:ext>
              </a:extLst>
            </a:blip>
            <a:srcRect/>
            <a:stretch>
              <a:fillRect/>
            </a:stretch>
          </p:blipFill>
          <p:spPr>
            <a:xfrm>
              <a:off x="1010257" y="2386559"/>
              <a:ext cx="2017694" cy="1573259"/>
            </a:xfrm>
            <a:prstGeom prst="rect">
              <a:avLst/>
            </a:prstGeom>
          </p:spPr>
        </p:pic>
      </p:grpSp>
      <p:sp>
        <p:nvSpPr>
          <p:cNvPr id="2" name="TextBox 1">
            <a:extLst>
              <a:ext uri="{FF2B5EF4-FFF2-40B4-BE49-F238E27FC236}">
                <a16:creationId xmlns:a16="http://schemas.microsoft.com/office/drawing/2014/main" id="{86B278DB-821C-BA1A-4450-1B66C01013B0}"/>
              </a:ext>
            </a:extLst>
          </p:cNvPr>
          <p:cNvSpPr txBox="1"/>
          <p:nvPr userDrawn="1"/>
        </p:nvSpPr>
        <p:spPr>
          <a:xfrm>
            <a:off x="2837554" y="5143500"/>
            <a:ext cx="3127777" cy="833754"/>
          </a:xfrm>
          <a:prstGeom prst="rect">
            <a:avLst/>
          </a:prstGeom>
        </p:spPr>
        <p:txBody>
          <a:bodyPr wrap="square" lIns="0" tIns="0" rIns="0" bIns="0" rtlCol="0" anchor="t">
            <a:spAutoFit/>
          </a:bodyPr>
          <a:lstStyle/>
          <a:p>
            <a:pPr algn="ctr">
              <a:lnSpc>
                <a:spcPts val="3359"/>
              </a:lnSpc>
            </a:pPr>
            <a:r>
              <a:rPr lang="en-US" sz="2800" dirty="0">
                <a:solidFill>
                  <a:srgbClr val="FFFFFF"/>
                </a:solidFill>
                <a:latin typeface="Franklin Gothic Medium" panose="020B0603020102020204" pitchFamily="34" charset="0"/>
              </a:rPr>
              <a:t>VERSÍCULO CLAVE</a:t>
            </a:r>
          </a:p>
          <a:p>
            <a:pPr algn="ctr">
              <a:lnSpc>
                <a:spcPts val="3359"/>
              </a:lnSpc>
            </a:pPr>
            <a:r>
              <a:rPr lang="es-ES_tradnl" sz="2400" noProof="1">
                <a:solidFill>
                  <a:srgbClr val="FFFFFF"/>
                </a:solidFill>
                <a:latin typeface="Franklin Gothic Medium" panose="020B0603020102020204" pitchFamily="34" charset="0"/>
              </a:rPr>
              <a:t>Romanos 13:14</a:t>
            </a:r>
          </a:p>
        </p:txBody>
      </p:sp>
    </p:spTree>
    <p:extLst>
      <p:ext uri="{BB962C8B-B14F-4D97-AF65-F5344CB8AC3E}">
        <p14:creationId xmlns:p14="http://schemas.microsoft.com/office/powerpoint/2010/main" val="292392782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Point 1">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C96BCB79-BF3D-2CCA-A64E-4D21B3262E58}"/>
              </a:ext>
            </a:extLst>
          </p:cNvPr>
          <p:cNvSpPr>
            <a:spLocks noGrp="1"/>
          </p:cNvSpPr>
          <p:nvPr>
            <p:ph type="pic" sz="quarter" idx="10" hasCustomPrompt="1"/>
          </p:nvPr>
        </p:nvSpPr>
        <p:spPr>
          <a:xfrm>
            <a:off x="1028700" y="1104900"/>
            <a:ext cx="7648575" cy="7754938"/>
          </a:xfrm>
          <a:prstGeom prst="rect">
            <a:avLst/>
          </a:prstGeom>
        </p:spPr>
        <p:txBody>
          <a:bodyPr/>
          <a:lstStyle>
            <a:lvl1pPr marL="0" indent="0">
              <a:buNone/>
              <a:defRPr>
                <a:solidFill>
                  <a:schemeClr val="bg1"/>
                </a:solidFill>
              </a:defRPr>
            </a:lvl1pPr>
          </a:lstStyle>
          <a:p>
            <a:r>
              <a:rPr lang="en-US" dirty="0"/>
              <a:t>CLICK TO ADD PHOTO</a:t>
            </a:r>
          </a:p>
        </p:txBody>
      </p:sp>
      <p:pic>
        <p:nvPicPr>
          <p:cNvPr id="3" name="Picture 2">
            <a:extLst>
              <a:ext uri="{FF2B5EF4-FFF2-40B4-BE49-F238E27FC236}">
                <a16:creationId xmlns:a16="http://schemas.microsoft.com/office/drawing/2014/main" id="{F82A4142-97E0-C575-3355-153C03D1A191}"/>
              </a:ext>
            </a:extLst>
          </p:cNvPr>
          <p:cNvPicPr>
            <a:picLocks noChangeAspect="1"/>
          </p:cNvPicPr>
          <p:nvPr userDrawn="1"/>
        </p:nvPicPr>
        <p:blipFill>
          <a:blip r:embed="rId2">
            <a:extLst>
              <a:ext uri="{28A0092B-C50C-407E-A947-70E740481C1C}">
                <a14:useLocalDpi xmlns:a14="http://schemas.microsoft.com/office/drawing/2010/main" val="0"/>
              </a:ext>
            </a:extLst>
          </a:blip>
          <a:srcRect l="10076" t="8843" r="29090" b="-1363"/>
          <a:stretch>
            <a:fillRect/>
          </a:stretch>
        </p:blipFill>
        <p:spPr>
          <a:xfrm>
            <a:off x="1038225" y="1104900"/>
            <a:ext cx="7648575" cy="7754938"/>
          </a:xfrm>
          <a:prstGeom prst="rect">
            <a:avLst/>
          </a:prstGeom>
        </p:spPr>
      </p:pic>
      <p:sp>
        <p:nvSpPr>
          <p:cNvPr id="4" name="AutoShape 3">
            <a:extLst>
              <a:ext uri="{FF2B5EF4-FFF2-40B4-BE49-F238E27FC236}">
                <a16:creationId xmlns:a16="http://schemas.microsoft.com/office/drawing/2014/main" id="{0D0F253A-4A72-0DF3-0607-465164E042D8}"/>
              </a:ext>
            </a:extLst>
          </p:cNvPr>
          <p:cNvSpPr/>
          <p:nvPr userDrawn="1"/>
        </p:nvSpPr>
        <p:spPr>
          <a:xfrm>
            <a:off x="7848600" y="2875978"/>
            <a:ext cx="10439400" cy="1897820"/>
          </a:xfrm>
          <a:prstGeom prst="rect">
            <a:avLst/>
          </a:prstGeom>
          <a:solidFill>
            <a:srgbClr val="8B3A2E"/>
          </a:solidFill>
        </p:spPr>
        <p:txBody>
          <a:bodyPr/>
          <a:lstStyle/>
          <a:p>
            <a:endParaRPr lang="en-US"/>
          </a:p>
        </p:txBody>
      </p:sp>
      <p:sp>
        <p:nvSpPr>
          <p:cNvPr id="2" name="TextBox 4">
            <a:extLst>
              <a:ext uri="{FF2B5EF4-FFF2-40B4-BE49-F238E27FC236}">
                <a16:creationId xmlns:a16="http://schemas.microsoft.com/office/drawing/2014/main" id="{3E4BEF51-4958-2B9C-52BA-142C49F32432}"/>
              </a:ext>
            </a:extLst>
          </p:cNvPr>
          <p:cNvSpPr txBox="1"/>
          <p:nvPr userDrawn="1"/>
        </p:nvSpPr>
        <p:spPr>
          <a:xfrm>
            <a:off x="9144000" y="3470945"/>
            <a:ext cx="8839200" cy="769441"/>
          </a:xfrm>
          <a:prstGeom prst="rect">
            <a:avLst/>
          </a:prstGeom>
        </p:spPr>
        <p:txBody>
          <a:bodyPr wrap="square" lIns="0" tIns="0" rIns="0" bIns="0" rtlCol="0" anchor="ctr">
            <a:spAutoFit/>
          </a:bodyPr>
          <a:lstStyle/>
          <a:p>
            <a:pPr>
              <a:lnSpc>
                <a:spcPts val="6000"/>
              </a:lnSpc>
            </a:pPr>
            <a:r>
              <a:rPr lang="en-US" sz="5400" dirty="0">
                <a:solidFill>
                  <a:srgbClr val="FFFFFF"/>
                </a:solidFill>
                <a:latin typeface="Franklin Gothic Medium" panose="020B0603020102020204" pitchFamily="34" charset="0"/>
              </a:rPr>
              <a:t>1. RESPETO A LA AUTORIDAD</a:t>
            </a:r>
          </a:p>
        </p:txBody>
      </p:sp>
    </p:spTree>
    <p:extLst>
      <p:ext uri="{BB962C8B-B14F-4D97-AF65-F5344CB8AC3E}">
        <p14:creationId xmlns:p14="http://schemas.microsoft.com/office/powerpoint/2010/main" val="334792574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Point 2">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C96BCB79-BF3D-2CCA-A64E-4D21B3262E58}"/>
              </a:ext>
            </a:extLst>
          </p:cNvPr>
          <p:cNvSpPr>
            <a:spLocks noGrp="1"/>
          </p:cNvSpPr>
          <p:nvPr>
            <p:ph type="pic" sz="quarter" idx="10" hasCustomPrompt="1"/>
          </p:nvPr>
        </p:nvSpPr>
        <p:spPr>
          <a:xfrm>
            <a:off x="1028700" y="1104900"/>
            <a:ext cx="7648575" cy="7754938"/>
          </a:xfrm>
          <a:prstGeom prst="rect">
            <a:avLst/>
          </a:prstGeom>
        </p:spPr>
        <p:txBody>
          <a:bodyPr/>
          <a:lstStyle>
            <a:lvl1pPr marL="0" indent="0">
              <a:buNone/>
              <a:defRPr>
                <a:solidFill>
                  <a:schemeClr val="bg1"/>
                </a:solidFill>
              </a:defRPr>
            </a:lvl1pPr>
          </a:lstStyle>
          <a:p>
            <a:r>
              <a:rPr lang="en-US" dirty="0"/>
              <a:t>CLICK TO ADD PHOTO</a:t>
            </a:r>
          </a:p>
        </p:txBody>
      </p:sp>
      <p:pic>
        <p:nvPicPr>
          <p:cNvPr id="3" name="Picture 2">
            <a:extLst>
              <a:ext uri="{FF2B5EF4-FFF2-40B4-BE49-F238E27FC236}">
                <a16:creationId xmlns:a16="http://schemas.microsoft.com/office/drawing/2014/main" id="{F82A4142-97E0-C575-3355-153C03D1A191}"/>
              </a:ext>
            </a:extLst>
          </p:cNvPr>
          <p:cNvPicPr>
            <a:picLocks noChangeAspect="1"/>
          </p:cNvPicPr>
          <p:nvPr userDrawn="1"/>
        </p:nvPicPr>
        <p:blipFill>
          <a:blip r:embed="rId2">
            <a:extLst>
              <a:ext uri="{28A0092B-C50C-407E-A947-70E740481C1C}">
                <a14:useLocalDpi xmlns:a14="http://schemas.microsoft.com/office/drawing/2010/main" val="0"/>
              </a:ext>
            </a:extLst>
          </a:blip>
          <a:srcRect l="21002" r="26958"/>
          <a:stretch>
            <a:fillRect/>
          </a:stretch>
        </p:blipFill>
        <p:spPr>
          <a:xfrm>
            <a:off x="1029106" y="1105313"/>
            <a:ext cx="7647760" cy="7754112"/>
          </a:xfrm>
          <a:prstGeom prst="rect">
            <a:avLst/>
          </a:prstGeom>
        </p:spPr>
      </p:pic>
      <p:sp>
        <p:nvSpPr>
          <p:cNvPr id="4" name="AutoShape 3">
            <a:extLst>
              <a:ext uri="{FF2B5EF4-FFF2-40B4-BE49-F238E27FC236}">
                <a16:creationId xmlns:a16="http://schemas.microsoft.com/office/drawing/2014/main" id="{0D0F253A-4A72-0DF3-0607-465164E042D8}"/>
              </a:ext>
            </a:extLst>
          </p:cNvPr>
          <p:cNvSpPr/>
          <p:nvPr userDrawn="1"/>
        </p:nvSpPr>
        <p:spPr>
          <a:xfrm>
            <a:off x="7853819" y="2875978"/>
            <a:ext cx="10434181" cy="1897820"/>
          </a:xfrm>
          <a:prstGeom prst="rect">
            <a:avLst/>
          </a:prstGeom>
          <a:solidFill>
            <a:srgbClr val="8B3A2E"/>
          </a:solidFill>
        </p:spPr>
        <p:txBody>
          <a:bodyPr/>
          <a:lstStyle/>
          <a:p>
            <a:endParaRPr lang="en-US"/>
          </a:p>
        </p:txBody>
      </p:sp>
      <p:sp>
        <p:nvSpPr>
          <p:cNvPr id="2" name="TextBox 4">
            <a:extLst>
              <a:ext uri="{FF2B5EF4-FFF2-40B4-BE49-F238E27FC236}">
                <a16:creationId xmlns:a16="http://schemas.microsoft.com/office/drawing/2014/main" id="{3A31D424-BB70-4637-4E55-1FDED185A759}"/>
              </a:ext>
            </a:extLst>
          </p:cNvPr>
          <p:cNvSpPr txBox="1"/>
          <p:nvPr userDrawn="1"/>
        </p:nvSpPr>
        <p:spPr>
          <a:xfrm>
            <a:off x="9131617" y="3440167"/>
            <a:ext cx="8686800" cy="769441"/>
          </a:xfrm>
          <a:prstGeom prst="rect">
            <a:avLst/>
          </a:prstGeom>
        </p:spPr>
        <p:txBody>
          <a:bodyPr wrap="square" lIns="0" tIns="0" rIns="0" bIns="0" rtlCol="0" anchor="t">
            <a:spAutoFit/>
          </a:bodyPr>
          <a:lstStyle/>
          <a:p>
            <a:pPr>
              <a:lnSpc>
                <a:spcPts val="6000"/>
              </a:lnSpc>
            </a:pPr>
            <a:r>
              <a:rPr lang="en-US" sz="5400" dirty="0">
                <a:solidFill>
                  <a:srgbClr val="FFFFFF"/>
                </a:solidFill>
                <a:latin typeface="Franklin Gothic Medium" panose="020B0603020102020204" pitchFamily="34" charset="0"/>
              </a:rPr>
              <a:t>2. VIVIR EN AMOR Y LUZ</a:t>
            </a:r>
          </a:p>
        </p:txBody>
      </p:sp>
    </p:spTree>
    <p:extLst>
      <p:ext uri="{BB962C8B-B14F-4D97-AF65-F5344CB8AC3E}">
        <p14:creationId xmlns:p14="http://schemas.microsoft.com/office/powerpoint/2010/main" val="229195519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Point 3">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C96BCB79-BF3D-2CCA-A64E-4D21B3262E58}"/>
              </a:ext>
            </a:extLst>
          </p:cNvPr>
          <p:cNvSpPr>
            <a:spLocks noGrp="1"/>
          </p:cNvSpPr>
          <p:nvPr>
            <p:ph type="pic" sz="quarter" idx="10" hasCustomPrompt="1"/>
          </p:nvPr>
        </p:nvSpPr>
        <p:spPr>
          <a:xfrm>
            <a:off x="1028700" y="1104900"/>
            <a:ext cx="7648575" cy="7754938"/>
          </a:xfrm>
          <a:prstGeom prst="rect">
            <a:avLst/>
          </a:prstGeom>
        </p:spPr>
        <p:txBody>
          <a:bodyPr/>
          <a:lstStyle>
            <a:lvl1pPr marL="0" indent="0">
              <a:buNone/>
              <a:defRPr>
                <a:solidFill>
                  <a:schemeClr val="bg1"/>
                </a:solidFill>
              </a:defRPr>
            </a:lvl1pPr>
          </a:lstStyle>
          <a:p>
            <a:r>
              <a:rPr lang="en-US" dirty="0"/>
              <a:t>CLICK TO ADD PHOTO</a:t>
            </a:r>
          </a:p>
        </p:txBody>
      </p:sp>
      <p:pic>
        <p:nvPicPr>
          <p:cNvPr id="3" name="Picture 2">
            <a:extLst>
              <a:ext uri="{FF2B5EF4-FFF2-40B4-BE49-F238E27FC236}">
                <a16:creationId xmlns:a16="http://schemas.microsoft.com/office/drawing/2014/main" id="{F82A4142-97E0-C575-3355-153C03D1A191}"/>
              </a:ext>
            </a:extLst>
          </p:cNvPr>
          <p:cNvPicPr>
            <a:picLocks noChangeAspect="1"/>
          </p:cNvPicPr>
          <p:nvPr userDrawn="1"/>
        </p:nvPicPr>
        <p:blipFill>
          <a:blip r:embed="rId2">
            <a:extLst>
              <a:ext uri="{28A0092B-C50C-407E-A947-70E740481C1C}">
                <a14:useLocalDpi xmlns:a14="http://schemas.microsoft.com/office/drawing/2010/main" val="0"/>
              </a:ext>
            </a:extLst>
          </a:blip>
          <a:srcRect l="6768" t="23522" r="42915"/>
          <a:stretch>
            <a:fillRect/>
          </a:stretch>
        </p:blipFill>
        <p:spPr>
          <a:xfrm>
            <a:off x="1028695" y="1104900"/>
            <a:ext cx="7648575" cy="7754938"/>
          </a:xfrm>
          <a:prstGeom prst="rect">
            <a:avLst/>
          </a:prstGeom>
        </p:spPr>
      </p:pic>
      <p:sp>
        <p:nvSpPr>
          <p:cNvPr id="4" name="AutoShape 3">
            <a:extLst>
              <a:ext uri="{FF2B5EF4-FFF2-40B4-BE49-F238E27FC236}">
                <a16:creationId xmlns:a16="http://schemas.microsoft.com/office/drawing/2014/main" id="{0D0F253A-4A72-0DF3-0607-465164E042D8}"/>
              </a:ext>
            </a:extLst>
          </p:cNvPr>
          <p:cNvSpPr/>
          <p:nvPr userDrawn="1"/>
        </p:nvSpPr>
        <p:spPr>
          <a:xfrm>
            <a:off x="7922399" y="2857500"/>
            <a:ext cx="10365601" cy="1897820"/>
          </a:xfrm>
          <a:prstGeom prst="rect">
            <a:avLst/>
          </a:prstGeom>
          <a:solidFill>
            <a:srgbClr val="8B3A2E"/>
          </a:solidFill>
        </p:spPr>
        <p:txBody>
          <a:bodyPr/>
          <a:lstStyle/>
          <a:p>
            <a:endParaRPr lang="en-US"/>
          </a:p>
        </p:txBody>
      </p:sp>
      <p:sp>
        <p:nvSpPr>
          <p:cNvPr id="5" name="TextBox 4">
            <a:extLst>
              <a:ext uri="{FF2B5EF4-FFF2-40B4-BE49-F238E27FC236}">
                <a16:creationId xmlns:a16="http://schemas.microsoft.com/office/drawing/2014/main" id="{A6EAD622-361E-E05A-7C09-F7BE95C7625C}"/>
              </a:ext>
            </a:extLst>
          </p:cNvPr>
          <p:cNvSpPr txBox="1"/>
          <p:nvPr userDrawn="1"/>
        </p:nvSpPr>
        <p:spPr>
          <a:xfrm>
            <a:off x="8910635" y="3421689"/>
            <a:ext cx="8691565" cy="769441"/>
          </a:xfrm>
          <a:prstGeom prst="rect">
            <a:avLst/>
          </a:prstGeom>
        </p:spPr>
        <p:txBody>
          <a:bodyPr wrap="square" lIns="0" tIns="0" rIns="0" bIns="0" rtlCol="0" anchor="ctr">
            <a:spAutoFit/>
          </a:bodyPr>
          <a:lstStyle/>
          <a:p>
            <a:pPr>
              <a:lnSpc>
                <a:spcPts val="6000"/>
              </a:lnSpc>
            </a:pPr>
            <a:r>
              <a:rPr lang="en-US" sz="5400" cap="all" baseline="0" dirty="0">
                <a:solidFill>
                  <a:srgbClr val="FFFFFF"/>
                </a:solidFill>
                <a:latin typeface="Franklin Gothic Medium" panose="020B0603020102020204" pitchFamily="34" charset="0"/>
              </a:rPr>
              <a:t>3. PROCURAR LA UNIDAD</a:t>
            </a:r>
          </a:p>
        </p:txBody>
      </p:sp>
    </p:spTree>
    <p:extLst>
      <p:ext uri="{BB962C8B-B14F-4D97-AF65-F5344CB8AC3E}">
        <p14:creationId xmlns:p14="http://schemas.microsoft.com/office/powerpoint/2010/main" val="364591549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Ministry in Action">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7020D3A2-3602-A9D5-1770-B9A63622F80D}"/>
              </a:ext>
            </a:extLst>
          </p:cNvPr>
          <p:cNvPicPr>
            <a:picLocks noChangeAspect="1"/>
          </p:cNvPicPr>
          <p:nvPr userDrawn="1"/>
        </p:nvPicPr>
        <p:blipFill>
          <a:blip r:embed="rId2">
            <a:extLst>
              <a:ext uri="{28A0092B-C50C-407E-A947-70E740481C1C}">
                <a14:useLocalDpi xmlns:a14="http://schemas.microsoft.com/office/drawing/2010/main" val="0"/>
              </a:ext>
            </a:extLst>
          </a:blip>
          <a:srcRect l="18021" r="18021"/>
          <a:stretch/>
        </p:blipFill>
        <p:spPr>
          <a:xfrm>
            <a:off x="9113367" y="0"/>
            <a:ext cx="9174633" cy="9563100"/>
          </a:xfrm>
          <a:prstGeom prst="rect">
            <a:avLst/>
          </a:prstGeom>
        </p:spPr>
      </p:pic>
      <p:sp>
        <p:nvSpPr>
          <p:cNvPr id="4" name="AutoShape 4">
            <a:extLst>
              <a:ext uri="{FF2B5EF4-FFF2-40B4-BE49-F238E27FC236}">
                <a16:creationId xmlns:a16="http://schemas.microsoft.com/office/drawing/2014/main" id="{1716F096-317B-FE5B-CA00-165FA955B9A2}"/>
              </a:ext>
            </a:extLst>
          </p:cNvPr>
          <p:cNvSpPr/>
          <p:nvPr userDrawn="1"/>
        </p:nvSpPr>
        <p:spPr>
          <a:xfrm>
            <a:off x="1028700" y="1028700"/>
            <a:ext cx="9123041" cy="1899077"/>
          </a:xfrm>
          <a:prstGeom prst="rect">
            <a:avLst/>
          </a:prstGeom>
          <a:solidFill>
            <a:srgbClr val="8B3A2E"/>
          </a:solidFill>
        </p:spPr>
        <p:txBody>
          <a:bodyPr/>
          <a:lstStyle/>
          <a:p>
            <a:endParaRPr lang="en-US" dirty="0"/>
          </a:p>
        </p:txBody>
      </p:sp>
      <p:sp>
        <p:nvSpPr>
          <p:cNvPr id="3" name="TextBox 2">
            <a:extLst>
              <a:ext uri="{FF2B5EF4-FFF2-40B4-BE49-F238E27FC236}">
                <a16:creationId xmlns:a16="http://schemas.microsoft.com/office/drawing/2014/main" id="{BA5DD009-6244-0AC6-F71F-A63BF3263C4F}"/>
              </a:ext>
            </a:extLst>
          </p:cNvPr>
          <p:cNvSpPr txBox="1"/>
          <p:nvPr userDrawn="1"/>
        </p:nvSpPr>
        <p:spPr>
          <a:xfrm>
            <a:off x="762000" y="1579731"/>
            <a:ext cx="9220200" cy="797013"/>
          </a:xfrm>
          <a:prstGeom prst="rect">
            <a:avLst/>
          </a:prstGeom>
        </p:spPr>
        <p:txBody>
          <a:bodyPr wrap="square" lIns="0" tIns="0" rIns="0" bIns="0" rtlCol="0" anchor="ctr" anchorCtr="0">
            <a:spAutoFit/>
          </a:bodyPr>
          <a:lstStyle/>
          <a:p>
            <a:pPr algn="r">
              <a:lnSpc>
                <a:spcPts val="6599"/>
              </a:lnSpc>
            </a:pPr>
            <a:r>
              <a:rPr lang="en-US" sz="5499" b="0" i="1" spc="300" dirty="0">
                <a:solidFill>
                  <a:srgbClr val="FFFFFF"/>
                </a:solidFill>
                <a:latin typeface="Franklin Gothic Medium" panose="020B0603020102020204" pitchFamily="34" charset="0"/>
              </a:rPr>
              <a:t>EL MINISTERIO EN ACCIÓN</a:t>
            </a:r>
          </a:p>
        </p:txBody>
      </p:sp>
    </p:spTree>
    <p:extLst>
      <p:ext uri="{BB962C8B-B14F-4D97-AF65-F5344CB8AC3E}">
        <p14:creationId xmlns:p14="http://schemas.microsoft.com/office/powerpoint/2010/main" val="12632642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Coming Up Next Week">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DEAD7DDB-4885-5C10-F4C3-658455304BEC}"/>
              </a:ext>
            </a:extLst>
          </p:cNvPr>
          <p:cNvSpPr txBox="1"/>
          <p:nvPr userDrawn="1"/>
        </p:nvSpPr>
        <p:spPr>
          <a:xfrm>
            <a:off x="8534400" y="1579732"/>
            <a:ext cx="9220200" cy="797013"/>
          </a:xfrm>
          <a:prstGeom prst="rect">
            <a:avLst/>
          </a:prstGeom>
        </p:spPr>
        <p:txBody>
          <a:bodyPr wrap="square" lIns="0" tIns="0" rIns="0" bIns="0" rtlCol="0" anchor="ctr" anchorCtr="0">
            <a:spAutoFit/>
          </a:bodyPr>
          <a:lstStyle/>
          <a:p>
            <a:pPr algn="r">
              <a:lnSpc>
                <a:spcPts val="6599"/>
              </a:lnSpc>
            </a:pPr>
            <a:r>
              <a:rPr lang="en-US" sz="5499" b="0" i="1" spc="300" dirty="0">
                <a:solidFill>
                  <a:srgbClr val="FFFFFF"/>
                </a:solidFill>
                <a:latin typeface="Franklin Gothic Medium" panose="020B0603020102020204" pitchFamily="34" charset="0"/>
              </a:rPr>
              <a:t>COMING UP NEXT WEEK:</a:t>
            </a:r>
          </a:p>
        </p:txBody>
      </p:sp>
      <p:sp>
        <p:nvSpPr>
          <p:cNvPr id="7" name="AutoShape 7">
            <a:extLst>
              <a:ext uri="{FF2B5EF4-FFF2-40B4-BE49-F238E27FC236}">
                <a16:creationId xmlns:a16="http://schemas.microsoft.com/office/drawing/2014/main" id="{CC09A957-4C5F-B107-42E9-E9405AE0FFD5}"/>
              </a:ext>
            </a:extLst>
          </p:cNvPr>
          <p:cNvSpPr/>
          <p:nvPr userDrawn="1"/>
        </p:nvSpPr>
        <p:spPr>
          <a:xfrm>
            <a:off x="9687128" y="5994972"/>
            <a:ext cx="8600872" cy="62928"/>
          </a:xfrm>
          <a:prstGeom prst="rect">
            <a:avLst/>
          </a:prstGeom>
          <a:solidFill>
            <a:srgbClr val="83454D"/>
          </a:solidFill>
          <a:ln>
            <a:noFill/>
          </a:ln>
        </p:spPr>
        <p:txBody>
          <a:bodyPr/>
          <a:lstStyle/>
          <a:p>
            <a:endParaRPr lang="en-US"/>
          </a:p>
        </p:txBody>
      </p:sp>
      <p:sp>
        <p:nvSpPr>
          <p:cNvPr id="8" name="AutoShape 4">
            <a:extLst>
              <a:ext uri="{FF2B5EF4-FFF2-40B4-BE49-F238E27FC236}">
                <a16:creationId xmlns:a16="http://schemas.microsoft.com/office/drawing/2014/main" id="{23CCA6D8-88B0-FEBE-0E1A-C7E844E2EB6F}"/>
              </a:ext>
            </a:extLst>
          </p:cNvPr>
          <p:cNvSpPr/>
          <p:nvPr userDrawn="1"/>
        </p:nvSpPr>
        <p:spPr>
          <a:xfrm>
            <a:off x="8001000" y="1181100"/>
            <a:ext cx="10287000" cy="1899077"/>
          </a:xfrm>
          <a:prstGeom prst="rect">
            <a:avLst/>
          </a:prstGeom>
          <a:solidFill>
            <a:srgbClr val="83454D"/>
          </a:solidFill>
        </p:spPr>
        <p:txBody>
          <a:bodyPr/>
          <a:lstStyle/>
          <a:p>
            <a:endParaRPr lang="en-US" dirty="0"/>
          </a:p>
        </p:txBody>
      </p:sp>
      <p:sp>
        <p:nvSpPr>
          <p:cNvPr id="9" name="TextBox 8">
            <a:extLst>
              <a:ext uri="{FF2B5EF4-FFF2-40B4-BE49-F238E27FC236}">
                <a16:creationId xmlns:a16="http://schemas.microsoft.com/office/drawing/2014/main" id="{217641DF-60CC-C19B-B095-A1FDFD1C5B20}"/>
              </a:ext>
            </a:extLst>
          </p:cNvPr>
          <p:cNvSpPr txBox="1"/>
          <p:nvPr userDrawn="1"/>
        </p:nvSpPr>
        <p:spPr>
          <a:xfrm>
            <a:off x="8686800" y="1732132"/>
            <a:ext cx="9220200" cy="797013"/>
          </a:xfrm>
          <a:prstGeom prst="rect">
            <a:avLst/>
          </a:prstGeom>
        </p:spPr>
        <p:txBody>
          <a:bodyPr wrap="square" lIns="0" tIns="0" rIns="0" bIns="0" rtlCol="0" anchor="ctr" anchorCtr="0">
            <a:spAutoFit/>
          </a:bodyPr>
          <a:lstStyle/>
          <a:p>
            <a:pPr algn="r">
              <a:lnSpc>
                <a:spcPts val="6599"/>
              </a:lnSpc>
            </a:pPr>
            <a:r>
              <a:rPr lang="en-US" sz="5499" b="0" i="1" spc="300" dirty="0">
                <a:solidFill>
                  <a:srgbClr val="FFFFFF"/>
                </a:solidFill>
                <a:latin typeface="Franklin Gothic Medium" panose="020B0603020102020204" pitchFamily="34" charset="0"/>
              </a:rPr>
              <a:t>LA PRÓXIMA SEMANA</a:t>
            </a:r>
          </a:p>
        </p:txBody>
      </p:sp>
      <p:pic>
        <p:nvPicPr>
          <p:cNvPr id="10" name="Picture 9">
            <a:extLst>
              <a:ext uri="{FF2B5EF4-FFF2-40B4-BE49-F238E27FC236}">
                <a16:creationId xmlns:a16="http://schemas.microsoft.com/office/drawing/2014/main" id="{3B07642B-2542-9CD9-99DD-06C82D2BD947}"/>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8686800" cy="10239512"/>
          </a:xfrm>
          <a:prstGeom prst="rect">
            <a:avLst/>
          </a:prstGeom>
        </p:spPr>
      </p:pic>
    </p:spTree>
    <p:extLst>
      <p:ext uri="{BB962C8B-B14F-4D97-AF65-F5344CB8AC3E}">
        <p14:creationId xmlns:p14="http://schemas.microsoft.com/office/powerpoint/2010/main" val="314378614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Lesson Intro">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0BDA4DC-1B83-6A00-C0BD-058CC744263B}"/>
              </a:ext>
            </a:extLst>
          </p:cNvPr>
          <p:cNvPicPr>
            <a:picLocks noChangeAspect="1"/>
          </p:cNvPicPr>
          <p:nvPr userDrawn="1"/>
        </p:nvPicPr>
        <p:blipFill rotWithShape="1">
          <a:blip r:embed="rId2">
            <a:duotone>
              <a:prstClr val="black"/>
              <a:srgbClr val="8B3A2E">
                <a:tint val="45000"/>
                <a:satMod val="400000"/>
              </a:srgbClr>
            </a:duotone>
            <a:extLst>
              <a:ext uri="{28A0092B-C50C-407E-A947-70E740481C1C}">
                <a14:useLocalDpi xmlns:a14="http://schemas.microsoft.com/office/drawing/2010/main"/>
              </a:ext>
            </a:extLst>
          </a:blip>
          <a:srcRect/>
          <a:stretch/>
        </p:blipFill>
        <p:spPr>
          <a:xfrm flipH="1">
            <a:off x="1028700" y="1028700"/>
            <a:ext cx="16230600" cy="8229600"/>
          </a:xfrm>
          <a:prstGeom prst="rect">
            <a:avLst/>
          </a:prstGeom>
        </p:spPr>
      </p:pic>
      <p:grpSp>
        <p:nvGrpSpPr>
          <p:cNvPr id="4" name="Group 3">
            <a:extLst>
              <a:ext uri="{FF2B5EF4-FFF2-40B4-BE49-F238E27FC236}">
                <a16:creationId xmlns:a16="http://schemas.microsoft.com/office/drawing/2014/main" id="{0CAE5721-1484-37D6-18D0-64555C916B1B}"/>
              </a:ext>
            </a:extLst>
          </p:cNvPr>
          <p:cNvGrpSpPr/>
          <p:nvPr userDrawn="1"/>
        </p:nvGrpSpPr>
        <p:grpSpPr>
          <a:xfrm>
            <a:off x="9332443" y="3009900"/>
            <a:ext cx="8955558" cy="4813872"/>
            <a:chOff x="0" y="0"/>
            <a:chExt cx="3034592" cy="1955339"/>
          </a:xfrm>
          <a:solidFill>
            <a:srgbClr val="1C2327"/>
          </a:solidFill>
        </p:grpSpPr>
        <p:sp>
          <p:nvSpPr>
            <p:cNvPr id="5" name="Freeform 4">
              <a:extLst>
                <a:ext uri="{FF2B5EF4-FFF2-40B4-BE49-F238E27FC236}">
                  <a16:creationId xmlns:a16="http://schemas.microsoft.com/office/drawing/2014/main" id="{B19803EB-0502-2CAA-D100-8A9FDD604CF3}"/>
                </a:ext>
              </a:extLst>
            </p:cNvPr>
            <p:cNvSpPr/>
            <p:nvPr/>
          </p:nvSpPr>
          <p:spPr>
            <a:xfrm>
              <a:off x="0" y="0"/>
              <a:ext cx="3034592" cy="1955339"/>
            </a:xfrm>
            <a:custGeom>
              <a:avLst/>
              <a:gdLst/>
              <a:ahLst/>
              <a:cxnLst/>
              <a:rect l="l" t="t" r="r" b="b"/>
              <a:pathLst>
                <a:path w="3034592" h="1955339">
                  <a:moveTo>
                    <a:pt x="0" y="0"/>
                  </a:moveTo>
                  <a:lnTo>
                    <a:pt x="3034592" y="0"/>
                  </a:lnTo>
                  <a:lnTo>
                    <a:pt x="3034592" y="1955339"/>
                  </a:lnTo>
                  <a:lnTo>
                    <a:pt x="0" y="1955339"/>
                  </a:lnTo>
                  <a:close/>
                </a:path>
              </a:pathLst>
            </a:custGeom>
            <a:grpFill/>
          </p:spPr>
          <p:txBody>
            <a:bodyPr/>
            <a:lstStyle/>
            <a:p>
              <a:endParaRPr lang="en-US" dirty="0"/>
            </a:p>
          </p:txBody>
        </p:sp>
      </p:grpSp>
      <p:sp>
        <p:nvSpPr>
          <p:cNvPr id="8" name="AutoShape 7">
            <a:extLst>
              <a:ext uri="{FF2B5EF4-FFF2-40B4-BE49-F238E27FC236}">
                <a16:creationId xmlns:a16="http://schemas.microsoft.com/office/drawing/2014/main" id="{3F610FF4-2B60-ABC1-FB94-125F76CF7806}"/>
              </a:ext>
            </a:extLst>
          </p:cNvPr>
          <p:cNvSpPr/>
          <p:nvPr/>
        </p:nvSpPr>
        <p:spPr>
          <a:xfrm>
            <a:off x="9656648" y="5600700"/>
            <a:ext cx="8600872" cy="62928"/>
          </a:xfrm>
          <a:prstGeom prst="rect">
            <a:avLst/>
          </a:prstGeom>
          <a:solidFill>
            <a:srgbClr val="8B3A2E"/>
          </a:solidFill>
          <a:ln>
            <a:noFill/>
          </a:ln>
        </p:spPr>
        <p:txBody>
          <a:bodyPr/>
          <a:lstStyle/>
          <a:p>
            <a:endParaRPr lang="en-US"/>
          </a:p>
        </p:txBody>
      </p:sp>
    </p:spTree>
    <p:extLst>
      <p:ext uri="{BB962C8B-B14F-4D97-AF65-F5344CB8AC3E}">
        <p14:creationId xmlns:p14="http://schemas.microsoft.com/office/powerpoint/2010/main" val="399327233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iscussion Questions">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0BDA4DC-1B83-6A00-C0BD-058CC744263B}"/>
              </a:ext>
            </a:extLst>
          </p:cNvPr>
          <p:cNvPicPr>
            <a:picLocks noChangeAspect="1"/>
          </p:cNvPicPr>
          <p:nvPr userDrawn="1"/>
        </p:nvPicPr>
        <p:blipFill rotWithShape="1">
          <a:blip r:embed="rId2">
            <a:duotone>
              <a:prstClr val="black"/>
              <a:srgbClr val="8B3A2E">
                <a:tint val="45000"/>
                <a:satMod val="400000"/>
              </a:srgbClr>
            </a:duotone>
            <a:extLst>
              <a:ext uri="{28A0092B-C50C-407E-A947-70E740481C1C}">
                <a14:useLocalDpi xmlns:a14="http://schemas.microsoft.com/office/drawing/2010/main"/>
              </a:ext>
            </a:extLst>
          </a:blip>
          <a:srcRect/>
          <a:stretch/>
        </p:blipFill>
        <p:spPr>
          <a:xfrm>
            <a:off x="1028700" y="1028700"/>
            <a:ext cx="16230600" cy="8229600"/>
          </a:xfrm>
          <a:prstGeom prst="rect">
            <a:avLst/>
          </a:prstGeom>
        </p:spPr>
      </p:pic>
      <p:grpSp>
        <p:nvGrpSpPr>
          <p:cNvPr id="4" name="Group 3">
            <a:extLst>
              <a:ext uri="{FF2B5EF4-FFF2-40B4-BE49-F238E27FC236}">
                <a16:creationId xmlns:a16="http://schemas.microsoft.com/office/drawing/2014/main" id="{0CAE5721-1484-37D6-18D0-64555C916B1B}"/>
              </a:ext>
            </a:extLst>
          </p:cNvPr>
          <p:cNvGrpSpPr/>
          <p:nvPr userDrawn="1"/>
        </p:nvGrpSpPr>
        <p:grpSpPr>
          <a:xfrm>
            <a:off x="228599" y="2133600"/>
            <a:ext cx="10287001" cy="6019800"/>
            <a:chOff x="0" y="0"/>
            <a:chExt cx="3034592" cy="1955339"/>
          </a:xfrm>
          <a:solidFill>
            <a:srgbClr val="1C2327"/>
          </a:solidFill>
        </p:grpSpPr>
        <p:sp>
          <p:nvSpPr>
            <p:cNvPr id="5" name="Freeform 4">
              <a:extLst>
                <a:ext uri="{FF2B5EF4-FFF2-40B4-BE49-F238E27FC236}">
                  <a16:creationId xmlns:a16="http://schemas.microsoft.com/office/drawing/2014/main" id="{B19803EB-0502-2CAA-D100-8A9FDD604CF3}"/>
                </a:ext>
              </a:extLst>
            </p:cNvPr>
            <p:cNvSpPr/>
            <p:nvPr/>
          </p:nvSpPr>
          <p:spPr>
            <a:xfrm>
              <a:off x="0" y="0"/>
              <a:ext cx="3034592" cy="1955339"/>
            </a:xfrm>
            <a:custGeom>
              <a:avLst/>
              <a:gdLst/>
              <a:ahLst/>
              <a:cxnLst/>
              <a:rect l="l" t="t" r="r" b="b"/>
              <a:pathLst>
                <a:path w="3034592" h="1955339">
                  <a:moveTo>
                    <a:pt x="0" y="0"/>
                  </a:moveTo>
                  <a:lnTo>
                    <a:pt x="3034592" y="0"/>
                  </a:lnTo>
                  <a:lnTo>
                    <a:pt x="3034592" y="1955339"/>
                  </a:lnTo>
                  <a:lnTo>
                    <a:pt x="0" y="1955339"/>
                  </a:lnTo>
                  <a:close/>
                </a:path>
              </a:pathLst>
            </a:custGeom>
            <a:grpFill/>
          </p:spPr>
          <p:txBody>
            <a:bodyPr/>
            <a:lstStyle/>
            <a:p>
              <a:endParaRPr lang="en-US" dirty="0"/>
            </a:p>
          </p:txBody>
        </p:sp>
      </p:grpSp>
      <p:sp>
        <p:nvSpPr>
          <p:cNvPr id="8" name="AutoShape 7">
            <a:extLst>
              <a:ext uri="{FF2B5EF4-FFF2-40B4-BE49-F238E27FC236}">
                <a16:creationId xmlns:a16="http://schemas.microsoft.com/office/drawing/2014/main" id="{3F610FF4-2B60-ABC1-FB94-125F76CF7806}"/>
              </a:ext>
            </a:extLst>
          </p:cNvPr>
          <p:cNvSpPr/>
          <p:nvPr/>
        </p:nvSpPr>
        <p:spPr>
          <a:xfrm flipV="1">
            <a:off x="0" y="3404033"/>
            <a:ext cx="9912927" cy="64008"/>
          </a:xfrm>
          <a:prstGeom prst="rect">
            <a:avLst/>
          </a:prstGeom>
          <a:solidFill>
            <a:srgbClr val="8B3A2E"/>
          </a:solidFill>
          <a:ln>
            <a:noFill/>
          </a:ln>
        </p:spPr>
        <p:txBody>
          <a:bodyPr/>
          <a:lstStyle/>
          <a:p>
            <a:endParaRPr lang="en-US"/>
          </a:p>
        </p:txBody>
      </p:sp>
      <p:sp>
        <p:nvSpPr>
          <p:cNvPr id="6" name="TextBox 5">
            <a:extLst>
              <a:ext uri="{FF2B5EF4-FFF2-40B4-BE49-F238E27FC236}">
                <a16:creationId xmlns:a16="http://schemas.microsoft.com/office/drawing/2014/main" id="{7FDB9F7D-B7D7-D973-34BC-A5E33837F0FD}"/>
              </a:ext>
            </a:extLst>
          </p:cNvPr>
          <p:cNvSpPr txBox="1"/>
          <p:nvPr userDrawn="1"/>
        </p:nvSpPr>
        <p:spPr>
          <a:xfrm>
            <a:off x="1226127" y="2382224"/>
            <a:ext cx="8686800" cy="938719"/>
          </a:xfrm>
          <a:prstGeom prst="rect">
            <a:avLst/>
          </a:prstGeom>
          <a:noFill/>
        </p:spPr>
        <p:txBody>
          <a:bodyPr wrap="square">
            <a:spAutoFit/>
          </a:bodyPr>
          <a:lstStyle/>
          <a:p>
            <a:r>
              <a:rPr lang="en-US" sz="5500" dirty="0">
                <a:solidFill>
                  <a:schemeClr val="bg1">
                    <a:lumMod val="95000"/>
                  </a:schemeClr>
                </a:solidFill>
                <a:latin typeface="Franklin Gothic Medium" panose="020B0603020102020204" pitchFamily="34" charset="0"/>
              </a:rPr>
              <a:t>PARTICIPACIÓN</a:t>
            </a:r>
            <a:endParaRPr lang="en-US" sz="5500" dirty="0">
              <a:solidFill>
                <a:schemeClr val="bg1">
                  <a:lumMod val="95000"/>
                </a:schemeClr>
              </a:solidFill>
            </a:endParaRPr>
          </a:p>
        </p:txBody>
      </p:sp>
    </p:spTree>
    <p:extLst>
      <p:ext uri="{BB962C8B-B14F-4D97-AF65-F5344CB8AC3E}">
        <p14:creationId xmlns:p14="http://schemas.microsoft.com/office/powerpoint/2010/main" val="210501316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opyright">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0BDA4DC-1B83-6A00-C0BD-058CC744263B}"/>
              </a:ext>
            </a:extLst>
          </p:cNvPr>
          <p:cNvPicPr>
            <a:picLocks noChangeAspect="1"/>
          </p:cNvPicPr>
          <p:nvPr userDrawn="1"/>
        </p:nvPicPr>
        <p:blipFill rotWithShape="1">
          <a:blip r:embed="rId2">
            <a:duotone>
              <a:prstClr val="black"/>
              <a:srgbClr val="8B3A2E">
                <a:tint val="45000"/>
                <a:satMod val="400000"/>
              </a:srgbClr>
            </a:duotone>
            <a:extLst>
              <a:ext uri="{28A0092B-C50C-407E-A947-70E740481C1C}">
                <a14:useLocalDpi xmlns:a14="http://schemas.microsoft.com/office/drawing/2010/main" val="0"/>
              </a:ext>
            </a:extLst>
          </a:blip>
          <a:srcRect t="-861" b="3756"/>
          <a:stretch/>
        </p:blipFill>
        <p:spPr>
          <a:xfrm>
            <a:off x="914400" y="647700"/>
            <a:ext cx="16230600" cy="8870014"/>
          </a:xfrm>
          <a:prstGeom prst="rect">
            <a:avLst/>
          </a:prstGeom>
        </p:spPr>
      </p:pic>
      <p:grpSp>
        <p:nvGrpSpPr>
          <p:cNvPr id="4" name="Group 3">
            <a:extLst>
              <a:ext uri="{FF2B5EF4-FFF2-40B4-BE49-F238E27FC236}">
                <a16:creationId xmlns:a16="http://schemas.microsoft.com/office/drawing/2014/main" id="{0CAE5721-1484-37D6-18D0-64555C916B1B}"/>
              </a:ext>
            </a:extLst>
          </p:cNvPr>
          <p:cNvGrpSpPr/>
          <p:nvPr userDrawn="1"/>
        </p:nvGrpSpPr>
        <p:grpSpPr>
          <a:xfrm>
            <a:off x="8229600" y="2253309"/>
            <a:ext cx="10058401" cy="5780383"/>
            <a:chOff x="0" y="0"/>
            <a:chExt cx="3034592" cy="1955339"/>
          </a:xfrm>
        </p:grpSpPr>
        <p:sp>
          <p:nvSpPr>
            <p:cNvPr id="5" name="Freeform 4">
              <a:extLst>
                <a:ext uri="{FF2B5EF4-FFF2-40B4-BE49-F238E27FC236}">
                  <a16:creationId xmlns:a16="http://schemas.microsoft.com/office/drawing/2014/main" id="{B19803EB-0502-2CAA-D100-8A9FDD604CF3}"/>
                </a:ext>
              </a:extLst>
            </p:cNvPr>
            <p:cNvSpPr/>
            <p:nvPr/>
          </p:nvSpPr>
          <p:spPr>
            <a:xfrm>
              <a:off x="0" y="0"/>
              <a:ext cx="3034592" cy="1955339"/>
            </a:xfrm>
            <a:custGeom>
              <a:avLst/>
              <a:gdLst/>
              <a:ahLst/>
              <a:cxnLst/>
              <a:rect l="l" t="t" r="r" b="b"/>
              <a:pathLst>
                <a:path w="3034592" h="1955339">
                  <a:moveTo>
                    <a:pt x="0" y="0"/>
                  </a:moveTo>
                  <a:lnTo>
                    <a:pt x="3034592" y="0"/>
                  </a:lnTo>
                  <a:lnTo>
                    <a:pt x="3034592" y="1955339"/>
                  </a:lnTo>
                  <a:lnTo>
                    <a:pt x="0" y="1955339"/>
                  </a:lnTo>
                  <a:close/>
                </a:path>
              </a:pathLst>
            </a:custGeom>
            <a:solidFill>
              <a:srgbClr val="1C2327"/>
            </a:solidFill>
          </p:spPr>
          <p:txBody>
            <a:bodyPr/>
            <a:lstStyle/>
            <a:p>
              <a:endParaRPr lang="en-US"/>
            </a:p>
          </p:txBody>
        </p:sp>
      </p:grpSp>
      <p:sp>
        <p:nvSpPr>
          <p:cNvPr id="8" name="AutoShape 7">
            <a:extLst>
              <a:ext uri="{FF2B5EF4-FFF2-40B4-BE49-F238E27FC236}">
                <a16:creationId xmlns:a16="http://schemas.microsoft.com/office/drawing/2014/main" id="{3F610FF4-2B60-ABC1-FB94-125F76CF7806}"/>
              </a:ext>
            </a:extLst>
          </p:cNvPr>
          <p:cNvSpPr/>
          <p:nvPr/>
        </p:nvSpPr>
        <p:spPr>
          <a:xfrm>
            <a:off x="8896350" y="4623373"/>
            <a:ext cx="9406967" cy="62927"/>
          </a:xfrm>
          <a:prstGeom prst="rect">
            <a:avLst/>
          </a:prstGeom>
          <a:solidFill>
            <a:srgbClr val="8B3A2E"/>
          </a:solidFill>
        </p:spPr>
        <p:txBody>
          <a:bodyPr/>
          <a:lstStyle/>
          <a:p>
            <a:endParaRPr lang="en-US"/>
          </a:p>
        </p:txBody>
      </p:sp>
      <p:sp>
        <p:nvSpPr>
          <p:cNvPr id="11" name="TextBox 10">
            <a:extLst>
              <a:ext uri="{FF2B5EF4-FFF2-40B4-BE49-F238E27FC236}">
                <a16:creationId xmlns:a16="http://schemas.microsoft.com/office/drawing/2014/main" id="{6E1AE2EC-F8FE-3A68-BABC-24AFA812C51C}"/>
              </a:ext>
            </a:extLst>
          </p:cNvPr>
          <p:cNvSpPr txBox="1"/>
          <p:nvPr userDrawn="1"/>
        </p:nvSpPr>
        <p:spPr>
          <a:xfrm>
            <a:off x="8896350" y="2675004"/>
            <a:ext cx="9474200" cy="1714637"/>
          </a:xfrm>
          <a:prstGeom prst="rect">
            <a:avLst/>
          </a:prstGeom>
          <a:noFill/>
        </p:spPr>
        <p:txBody>
          <a:bodyPr wrap="square">
            <a:spAutoFit/>
          </a:bodyPr>
          <a:lstStyle/>
          <a:p>
            <a:pPr>
              <a:lnSpc>
                <a:spcPts val="3328"/>
              </a:lnSpc>
            </a:pPr>
            <a:r>
              <a:rPr lang="en-US" sz="1800" spc="169" dirty="0">
                <a:solidFill>
                  <a:srgbClr val="FFFFFF"/>
                </a:solidFill>
                <a:latin typeface="Franklin Gothic Medium" panose="020B0603020102020204" pitchFamily="34" charset="0"/>
              </a:rPr>
              <a:t>© 2026 </a:t>
            </a:r>
            <a:r>
              <a:rPr lang="es-ES_tradnl" sz="1800" spc="169" noProof="1">
                <a:solidFill>
                  <a:srgbClr val="FFFFFF"/>
                </a:solidFill>
                <a:latin typeface="Franklin Gothic Medium" panose="020B0603020102020204" pitchFamily="34" charset="0"/>
              </a:rPr>
              <a:t>por</a:t>
            </a:r>
            <a:r>
              <a:rPr lang="en-US" sz="1800" spc="169" dirty="0">
                <a:solidFill>
                  <a:srgbClr val="FFFFFF"/>
                </a:solidFill>
                <a:latin typeface="Franklin Gothic Medium" panose="020B0603020102020204" pitchFamily="34" charset="0"/>
              </a:rPr>
              <a:t> Gospel Publishing House</a:t>
            </a:r>
          </a:p>
          <a:p>
            <a:pPr>
              <a:lnSpc>
                <a:spcPts val="3328"/>
              </a:lnSpc>
            </a:pPr>
            <a:r>
              <a:rPr lang="en-US" sz="1800" spc="169" dirty="0">
                <a:solidFill>
                  <a:srgbClr val="FFFFFF"/>
                </a:solidFill>
                <a:latin typeface="Franklin Gothic Medium" panose="020B0603020102020204" pitchFamily="34" charset="0"/>
              </a:rPr>
              <a:t>1445 N. Boonville Ave.</a:t>
            </a:r>
            <a:br>
              <a:rPr lang="en-US" sz="1800" spc="169" dirty="0">
                <a:solidFill>
                  <a:srgbClr val="FFFFFF"/>
                </a:solidFill>
                <a:latin typeface="Franklin Gothic Medium" panose="020B0603020102020204" pitchFamily="34" charset="0"/>
              </a:rPr>
            </a:br>
            <a:r>
              <a:rPr lang="en-US" sz="1800" spc="104" dirty="0">
                <a:solidFill>
                  <a:srgbClr val="FFFFFF"/>
                </a:solidFill>
                <a:latin typeface="Franklin Gothic Medium" panose="020B0603020102020204" pitchFamily="34" charset="0"/>
              </a:rPr>
              <a:t>Springfield, MO 65802</a:t>
            </a:r>
          </a:p>
          <a:p>
            <a:pPr>
              <a:lnSpc>
                <a:spcPts val="3328"/>
              </a:lnSpc>
            </a:pPr>
            <a:r>
              <a:rPr lang="es-ES_tradnl" sz="1200" b="0" i="1" spc="104" noProof="1">
                <a:solidFill>
                  <a:srgbClr val="FFFFFF"/>
                </a:solidFill>
                <a:latin typeface="Franklin Gothic Medium" panose="020B0603020102020204" pitchFamily="34" charset="0"/>
              </a:rPr>
              <a:t>Todos los derechos reservados.</a:t>
            </a:r>
          </a:p>
        </p:txBody>
      </p:sp>
      <p:sp>
        <p:nvSpPr>
          <p:cNvPr id="12" name="TextBox 11">
            <a:extLst>
              <a:ext uri="{FF2B5EF4-FFF2-40B4-BE49-F238E27FC236}">
                <a16:creationId xmlns:a16="http://schemas.microsoft.com/office/drawing/2014/main" id="{95588A7C-2B19-2362-5C51-B545BC890102}"/>
              </a:ext>
            </a:extLst>
          </p:cNvPr>
          <p:cNvSpPr txBox="1"/>
          <p:nvPr userDrawn="1"/>
        </p:nvSpPr>
        <p:spPr>
          <a:xfrm>
            <a:off x="8896350" y="4976994"/>
            <a:ext cx="8248650" cy="2241639"/>
          </a:xfrm>
          <a:prstGeom prst="rect">
            <a:avLst/>
          </a:prstGeom>
          <a:noFill/>
        </p:spPr>
        <p:txBody>
          <a:bodyPr wrap="square">
            <a:spAutoFit/>
          </a:bodyPr>
          <a:lstStyle/>
          <a:p>
            <a:pPr>
              <a:lnSpc>
                <a:spcPts val="1919"/>
              </a:lnSpc>
            </a:pPr>
            <a:r>
              <a:rPr lang="es-ES_tradnl" sz="1800" spc="97" noProof="0" dirty="0">
                <a:solidFill>
                  <a:srgbClr val="FFFFFF"/>
                </a:solidFill>
                <a:latin typeface="Corbel" panose="020B0503020204020204" pitchFamily="34" charset="0"/>
              </a:rPr>
              <a:t>Las fotografías son propiedad de </a:t>
            </a:r>
            <a:r>
              <a:rPr lang="en-US" sz="1800" spc="97" dirty="0">
                <a:solidFill>
                  <a:srgbClr val="FFFFFF"/>
                </a:solidFill>
                <a:latin typeface="Corbel" panose="020B0503020204020204" pitchFamily="34" charset="0"/>
              </a:rPr>
              <a:t>GPH y Getty Images.</a:t>
            </a:r>
          </a:p>
          <a:p>
            <a:pPr>
              <a:lnSpc>
                <a:spcPts val="1919"/>
              </a:lnSpc>
            </a:pPr>
            <a:endParaRPr lang="en-US" sz="1800" spc="97" dirty="0">
              <a:solidFill>
                <a:srgbClr val="FFFFFF"/>
              </a:solidFill>
              <a:latin typeface="Corbel" panose="020B0503020204020204" pitchFamily="34" charset="0"/>
            </a:endParaRPr>
          </a:p>
          <a:p>
            <a:r>
              <a:rPr lang="es-ES_tradnl" sz="1800" noProof="0" dirty="0">
                <a:solidFill>
                  <a:schemeClr val="bg1"/>
                </a:solidFill>
                <a:effectLst/>
                <a:latin typeface="Minion Pro"/>
              </a:rPr>
              <a:t>El Texto Bíblico ha sido tomado de la versión Reina-Valera © 1960 Sociedades Bíblicas en América Latina; © renovado 1988 Sociedades Bíblicas Unidas. Utilizado con permiso.</a:t>
            </a:r>
          </a:p>
          <a:p>
            <a:endParaRPr lang="es-ES_tradnl" sz="1800" noProof="0" dirty="0">
              <a:solidFill>
                <a:schemeClr val="bg1"/>
              </a:solidFill>
              <a:effectLst/>
              <a:latin typeface="Minion Pro"/>
            </a:endParaRPr>
          </a:p>
          <a:p>
            <a:r>
              <a:rPr lang="es-ES_tradnl" sz="1800" noProof="0" dirty="0">
                <a:solidFill>
                  <a:schemeClr val="bg1"/>
                </a:solidFill>
                <a:effectLst/>
                <a:latin typeface="Minion Pro"/>
              </a:rPr>
              <a:t>El texto bíblico indicado con «</a:t>
            </a:r>
            <a:r>
              <a:rPr lang="es-ES_tradnl" sz="1800" cap="small" baseline="0" noProof="0" dirty="0" err="1">
                <a:solidFill>
                  <a:schemeClr val="bg1"/>
                </a:solidFill>
                <a:effectLst/>
                <a:latin typeface="Minion Pro"/>
              </a:rPr>
              <a:t>ntv</a:t>
            </a:r>
            <a:r>
              <a:rPr lang="es-ES_tradnl" sz="1800" noProof="0" dirty="0">
                <a:solidFill>
                  <a:schemeClr val="bg1"/>
                </a:solidFill>
                <a:effectLst/>
                <a:latin typeface="Minion Pro"/>
              </a:rPr>
              <a:t>» ha sido tomado de la Santa Biblia, Nueva Traducción Viviente, copyright © 2010. Usadas con permiso de Tyndale House </a:t>
            </a:r>
            <a:r>
              <a:rPr lang="en-US" sz="1800" noProof="1">
                <a:solidFill>
                  <a:schemeClr val="bg1"/>
                </a:solidFill>
                <a:effectLst/>
                <a:latin typeface="Minion Pro"/>
              </a:rPr>
              <a:t>Publishers, Carol Stream, Illinois</a:t>
            </a:r>
            <a:r>
              <a:rPr lang="es-ES_tradnl" sz="1800" noProof="0" dirty="0">
                <a:solidFill>
                  <a:schemeClr val="bg1"/>
                </a:solidFill>
                <a:effectLst/>
                <a:latin typeface="Minion Pro"/>
              </a:rPr>
              <a:t> 60188. Todos los derechos reservados.</a:t>
            </a:r>
          </a:p>
        </p:txBody>
      </p:sp>
    </p:spTree>
    <p:extLst>
      <p:ext uri="{BB962C8B-B14F-4D97-AF65-F5344CB8AC3E}">
        <p14:creationId xmlns:p14="http://schemas.microsoft.com/office/powerpoint/2010/main" val="137952653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Map/Photo">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94C4E82A-85DA-C4BA-BF5C-358BDFB68456}"/>
              </a:ext>
            </a:extLst>
          </p:cNvPr>
          <p:cNvSpPr>
            <a:spLocks noGrp="1"/>
          </p:cNvSpPr>
          <p:nvPr>
            <p:ph type="pic" sz="quarter" idx="10" hasCustomPrompt="1"/>
          </p:nvPr>
        </p:nvSpPr>
        <p:spPr>
          <a:xfrm>
            <a:off x="911225" y="876300"/>
            <a:ext cx="16462375" cy="8305799"/>
          </a:xfrm>
          <a:prstGeom prst="rect">
            <a:avLst/>
          </a:prstGeom>
        </p:spPr>
        <p:txBody>
          <a:bodyPr/>
          <a:lstStyle>
            <a:lvl1pPr marL="0" indent="0">
              <a:buNone/>
              <a:defRPr>
                <a:solidFill>
                  <a:schemeClr val="bg1"/>
                </a:solidFill>
              </a:defRPr>
            </a:lvl1pPr>
          </a:lstStyle>
          <a:p>
            <a:r>
              <a:rPr lang="en-US" dirty="0"/>
              <a:t>Click to add map/photo</a:t>
            </a:r>
          </a:p>
        </p:txBody>
      </p:sp>
    </p:spTree>
    <p:extLst>
      <p:ext uri="{BB962C8B-B14F-4D97-AF65-F5344CB8AC3E}">
        <p14:creationId xmlns:p14="http://schemas.microsoft.com/office/powerpoint/2010/main" val="77780898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Video">
    <p:spTree>
      <p:nvGrpSpPr>
        <p:cNvPr id="1" name=""/>
        <p:cNvGrpSpPr/>
        <p:nvPr/>
      </p:nvGrpSpPr>
      <p:grpSpPr>
        <a:xfrm>
          <a:off x="0" y="0"/>
          <a:ext cx="0" cy="0"/>
          <a:chOff x="0" y="0"/>
          <a:chExt cx="0" cy="0"/>
        </a:xfrm>
      </p:grpSpPr>
      <p:sp>
        <p:nvSpPr>
          <p:cNvPr id="3" name="Media Placeholder 2">
            <a:extLst>
              <a:ext uri="{FF2B5EF4-FFF2-40B4-BE49-F238E27FC236}">
                <a16:creationId xmlns:a16="http://schemas.microsoft.com/office/drawing/2014/main" id="{353E3FB9-F5E0-EE74-DC77-44698D94D15C}"/>
              </a:ext>
            </a:extLst>
          </p:cNvPr>
          <p:cNvSpPr>
            <a:spLocks noGrp="1"/>
          </p:cNvSpPr>
          <p:nvPr>
            <p:ph type="media" sz="quarter" idx="11" hasCustomPrompt="1"/>
          </p:nvPr>
        </p:nvSpPr>
        <p:spPr>
          <a:xfrm>
            <a:off x="0" y="0"/>
            <a:ext cx="18288000" cy="10287000"/>
          </a:xfrm>
          <a:prstGeom prst="rect">
            <a:avLst/>
          </a:prstGeom>
        </p:spPr>
        <p:txBody>
          <a:bodyPr/>
          <a:lstStyle>
            <a:lvl1pPr marL="0" indent="0">
              <a:buNone/>
              <a:defRPr>
                <a:solidFill>
                  <a:schemeClr val="bg1"/>
                </a:solidFill>
              </a:defRPr>
            </a:lvl1pPr>
          </a:lstStyle>
          <a:p>
            <a:r>
              <a:rPr lang="en-US" dirty="0"/>
              <a:t>Click to add video</a:t>
            </a:r>
          </a:p>
        </p:txBody>
      </p:sp>
    </p:spTree>
    <p:extLst>
      <p:ext uri="{BB962C8B-B14F-4D97-AF65-F5344CB8AC3E}">
        <p14:creationId xmlns:p14="http://schemas.microsoft.com/office/powerpoint/2010/main" val="117181384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ming Up Next Week">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608D7E10-0F83-002C-C4F1-D7DC52A43CBC}"/>
              </a:ext>
            </a:extLst>
          </p:cNvPr>
          <p:cNvSpPr txBox="1"/>
          <p:nvPr userDrawn="1"/>
        </p:nvSpPr>
        <p:spPr>
          <a:xfrm>
            <a:off x="8534400" y="1579732"/>
            <a:ext cx="9220200" cy="797013"/>
          </a:xfrm>
          <a:prstGeom prst="rect">
            <a:avLst/>
          </a:prstGeom>
        </p:spPr>
        <p:txBody>
          <a:bodyPr wrap="square" lIns="0" tIns="0" rIns="0" bIns="0" rtlCol="0" anchor="ctr" anchorCtr="0">
            <a:spAutoFit/>
          </a:bodyPr>
          <a:lstStyle/>
          <a:p>
            <a:pPr algn="r">
              <a:lnSpc>
                <a:spcPts val="6599"/>
              </a:lnSpc>
            </a:pPr>
            <a:r>
              <a:rPr lang="en-US" sz="5499" b="0" i="1" spc="300" dirty="0">
                <a:solidFill>
                  <a:srgbClr val="FFFFFF"/>
                </a:solidFill>
                <a:latin typeface="Franklin Gothic Medium" panose="020B0603020102020204" pitchFamily="34" charset="0"/>
              </a:rPr>
              <a:t>COMING UP NEXT WEEK:</a:t>
            </a:r>
          </a:p>
        </p:txBody>
      </p:sp>
      <p:sp>
        <p:nvSpPr>
          <p:cNvPr id="7" name="AutoShape 7">
            <a:extLst>
              <a:ext uri="{FF2B5EF4-FFF2-40B4-BE49-F238E27FC236}">
                <a16:creationId xmlns:a16="http://schemas.microsoft.com/office/drawing/2014/main" id="{47E44D05-E65D-022B-1610-2BF69178B072}"/>
              </a:ext>
            </a:extLst>
          </p:cNvPr>
          <p:cNvSpPr/>
          <p:nvPr userDrawn="1"/>
        </p:nvSpPr>
        <p:spPr>
          <a:xfrm>
            <a:off x="9687128" y="5994972"/>
            <a:ext cx="8600872" cy="62928"/>
          </a:xfrm>
          <a:prstGeom prst="rect">
            <a:avLst/>
          </a:prstGeom>
          <a:solidFill>
            <a:srgbClr val="83454D"/>
          </a:solidFill>
          <a:ln>
            <a:noFill/>
          </a:ln>
        </p:spPr>
        <p:txBody>
          <a:bodyPr/>
          <a:lstStyle/>
          <a:p>
            <a:endParaRPr lang="en-US"/>
          </a:p>
        </p:txBody>
      </p:sp>
      <p:sp>
        <p:nvSpPr>
          <p:cNvPr id="8" name="AutoShape 4">
            <a:extLst>
              <a:ext uri="{FF2B5EF4-FFF2-40B4-BE49-F238E27FC236}">
                <a16:creationId xmlns:a16="http://schemas.microsoft.com/office/drawing/2014/main" id="{DCB8FD25-121D-D564-6036-5DA8A906D944}"/>
              </a:ext>
            </a:extLst>
          </p:cNvPr>
          <p:cNvSpPr/>
          <p:nvPr userDrawn="1"/>
        </p:nvSpPr>
        <p:spPr>
          <a:xfrm>
            <a:off x="8001000" y="1181100"/>
            <a:ext cx="10287000" cy="1899077"/>
          </a:xfrm>
          <a:prstGeom prst="rect">
            <a:avLst/>
          </a:prstGeom>
          <a:solidFill>
            <a:srgbClr val="83454D"/>
          </a:solidFill>
        </p:spPr>
        <p:txBody>
          <a:bodyPr/>
          <a:lstStyle/>
          <a:p>
            <a:endParaRPr lang="en-US" dirty="0"/>
          </a:p>
        </p:txBody>
      </p:sp>
      <p:sp>
        <p:nvSpPr>
          <p:cNvPr id="9" name="TextBox 8">
            <a:extLst>
              <a:ext uri="{FF2B5EF4-FFF2-40B4-BE49-F238E27FC236}">
                <a16:creationId xmlns:a16="http://schemas.microsoft.com/office/drawing/2014/main" id="{046E1F75-7185-65AE-C5AD-0C0797157CC4}"/>
              </a:ext>
            </a:extLst>
          </p:cNvPr>
          <p:cNvSpPr txBox="1"/>
          <p:nvPr userDrawn="1"/>
        </p:nvSpPr>
        <p:spPr>
          <a:xfrm>
            <a:off x="8686800" y="1732132"/>
            <a:ext cx="9220200" cy="797013"/>
          </a:xfrm>
          <a:prstGeom prst="rect">
            <a:avLst/>
          </a:prstGeom>
        </p:spPr>
        <p:txBody>
          <a:bodyPr wrap="square" lIns="0" tIns="0" rIns="0" bIns="0" rtlCol="0" anchor="ctr" anchorCtr="0">
            <a:spAutoFit/>
          </a:bodyPr>
          <a:lstStyle/>
          <a:p>
            <a:pPr algn="r">
              <a:lnSpc>
                <a:spcPts val="6599"/>
              </a:lnSpc>
            </a:pPr>
            <a:r>
              <a:rPr lang="en-US" sz="5499" b="0" i="1" spc="300" dirty="0">
                <a:solidFill>
                  <a:srgbClr val="FFFFFF"/>
                </a:solidFill>
                <a:latin typeface="Franklin Gothic Medium" panose="020B0603020102020204" pitchFamily="34" charset="0"/>
              </a:rPr>
              <a:t>LA PRÓXIMA SEMANA</a:t>
            </a:r>
          </a:p>
        </p:txBody>
      </p:sp>
      <p:pic>
        <p:nvPicPr>
          <p:cNvPr id="10" name="Picture 9">
            <a:extLst>
              <a:ext uri="{FF2B5EF4-FFF2-40B4-BE49-F238E27FC236}">
                <a16:creationId xmlns:a16="http://schemas.microsoft.com/office/drawing/2014/main" id="{B32D3FA8-BDC2-7FF4-B9C7-1074B357223D}"/>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8686800" cy="10239512"/>
          </a:xfrm>
          <a:prstGeom prst="rect">
            <a:avLst/>
          </a:prstGeom>
        </p:spPr>
      </p:pic>
    </p:spTree>
    <p:extLst>
      <p:ext uri="{BB962C8B-B14F-4D97-AF65-F5344CB8AC3E}">
        <p14:creationId xmlns:p14="http://schemas.microsoft.com/office/powerpoint/2010/main" val="311766629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54705661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Blank Template 1">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0BDA4DC-1B83-6A00-C0BD-058CC744263B}"/>
              </a:ext>
            </a:extLst>
          </p:cNvPr>
          <p:cNvPicPr>
            <a:picLocks noChangeAspect="1"/>
          </p:cNvPicPr>
          <p:nvPr userDrawn="1"/>
        </p:nvPicPr>
        <p:blipFill rotWithShape="1">
          <a:blip r:embed="rId2">
            <a:duotone>
              <a:prstClr val="black"/>
              <a:srgbClr val="8B3A2E">
                <a:tint val="45000"/>
                <a:satMod val="400000"/>
              </a:srgbClr>
            </a:duotone>
            <a:extLst>
              <a:ext uri="{28A0092B-C50C-407E-A947-70E740481C1C}">
                <a14:useLocalDpi xmlns:a14="http://schemas.microsoft.com/office/drawing/2010/main"/>
              </a:ext>
            </a:extLst>
          </a:blip>
          <a:srcRect/>
          <a:stretch/>
        </p:blipFill>
        <p:spPr>
          <a:xfrm>
            <a:off x="1028700" y="1028700"/>
            <a:ext cx="16230600" cy="8229600"/>
          </a:xfrm>
          <a:prstGeom prst="rect">
            <a:avLst/>
          </a:prstGeom>
        </p:spPr>
      </p:pic>
      <p:grpSp>
        <p:nvGrpSpPr>
          <p:cNvPr id="4" name="Group 3">
            <a:extLst>
              <a:ext uri="{FF2B5EF4-FFF2-40B4-BE49-F238E27FC236}">
                <a16:creationId xmlns:a16="http://schemas.microsoft.com/office/drawing/2014/main" id="{0CAE5721-1484-37D6-18D0-64555C916B1B}"/>
              </a:ext>
            </a:extLst>
          </p:cNvPr>
          <p:cNvGrpSpPr/>
          <p:nvPr userDrawn="1"/>
        </p:nvGrpSpPr>
        <p:grpSpPr>
          <a:xfrm>
            <a:off x="228600" y="2133600"/>
            <a:ext cx="10287001" cy="6019800"/>
            <a:chOff x="0" y="0"/>
            <a:chExt cx="3034592" cy="1955339"/>
          </a:xfrm>
          <a:solidFill>
            <a:srgbClr val="1C2327"/>
          </a:solidFill>
        </p:grpSpPr>
        <p:sp>
          <p:nvSpPr>
            <p:cNvPr id="5" name="Freeform 4">
              <a:extLst>
                <a:ext uri="{FF2B5EF4-FFF2-40B4-BE49-F238E27FC236}">
                  <a16:creationId xmlns:a16="http://schemas.microsoft.com/office/drawing/2014/main" id="{B19803EB-0502-2CAA-D100-8A9FDD604CF3}"/>
                </a:ext>
              </a:extLst>
            </p:cNvPr>
            <p:cNvSpPr/>
            <p:nvPr/>
          </p:nvSpPr>
          <p:spPr>
            <a:xfrm>
              <a:off x="0" y="0"/>
              <a:ext cx="3034592" cy="1955339"/>
            </a:xfrm>
            <a:custGeom>
              <a:avLst/>
              <a:gdLst/>
              <a:ahLst/>
              <a:cxnLst/>
              <a:rect l="l" t="t" r="r" b="b"/>
              <a:pathLst>
                <a:path w="3034592" h="1955339">
                  <a:moveTo>
                    <a:pt x="0" y="0"/>
                  </a:moveTo>
                  <a:lnTo>
                    <a:pt x="3034592" y="0"/>
                  </a:lnTo>
                  <a:lnTo>
                    <a:pt x="3034592" y="1955339"/>
                  </a:lnTo>
                  <a:lnTo>
                    <a:pt x="0" y="1955339"/>
                  </a:lnTo>
                  <a:close/>
                </a:path>
              </a:pathLst>
            </a:custGeom>
            <a:grpFill/>
          </p:spPr>
          <p:txBody>
            <a:bodyPr/>
            <a:lstStyle/>
            <a:p>
              <a:endParaRPr lang="en-US" dirty="0"/>
            </a:p>
          </p:txBody>
        </p:sp>
      </p:grpSp>
      <p:sp>
        <p:nvSpPr>
          <p:cNvPr id="8" name="AutoShape 7">
            <a:extLst>
              <a:ext uri="{FF2B5EF4-FFF2-40B4-BE49-F238E27FC236}">
                <a16:creationId xmlns:a16="http://schemas.microsoft.com/office/drawing/2014/main" id="{3F610FF4-2B60-ABC1-FB94-125F76CF7806}"/>
              </a:ext>
            </a:extLst>
          </p:cNvPr>
          <p:cNvSpPr/>
          <p:nvPr/>
        </p:nvSpPr>
        <p:spPr>
          <a:xfrm flipV="1">
            <a:off x="0" y="3404033"/>
            <a:ext cx="9912927" cy="64008"/>
          </a:xfrm>
          <a:prstGeom prst="rect">
            <a:avLst/>
          </a:prstGeom>
          <a:solidFill>
            <a:srgbClr val="8B3A2E"/>
          </a:solidFill>
          <a:ln>
            <a:noFill/>
          </a:ln>
        </p:spPr>
        <p:txBody>
          <a:bodyPr/>
          <a:lstStyle/>
          <a:p>
            <a:endParaRPr lang="en-US"/>
          </a:p>
        </p:txBody>
      </p:sp>
    </p:spTree>
    <p:extLst>
      <p:ext uri="{BB962C8B-B14F-4D97-AF65-F5344CB8AC3E}">
        <p14:creationId xmlns:p14="http://schemas.microsoft.com/office/powerpoint/2010/main" val="241142113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3.xml"/><Relationship Id="rId7" Type="http://schemas.openxmlformats.org/officeDocument/2006/relationships/theme" Target="../theme/theme2.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5" Type="http://schemas.openxmlformats.org/officeDocument/2006/relationships/slideLayout" Target="../slideLayouts/slideLayout15.xml"/><Relationship Id="rId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1C2327"/>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55" r:id="rId1"/>
    <p:sldLayoutId id="2147483659" r:id="rId2"/>
    <p:sldLayoutId id="2147483672" r:id="rId3"/>
    <p:sldLayoutId id="2147483670" r:id="rId4"/>
    <p:sldLayoutId id="2147483666" r:id="rId5"/>
    <p:sldLayoutId id="2147483667" r:id="rId6"/>
    <p:sldLayoutId id="2147483671" r:id="rId7"/>
    <p:sldLayoutId id="2147483658" r:id="rId8"/>
    <p:sldLayoutId id="2147483673" r:id="rId9"/>
    <p:sldLayoutId id="2147483674" r:id="rId10"/>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1C2327"/>
        </a:solidFill>
        <a:effectLst/>
      </p:bgPr>
    </p:bg>
    <p:spTree>
      <p:nvGrpSpPr>
        <p:cNvPr id="1" name=""/>
        <p:cNvGrpSpPr/>
        <p:nvPr/>
      </p:nvGrpSpPr>
      <p:grpSpPr>
        <a:xfrm>
          <a:off x="0" y="0"/>
          <a:ext cx="0" cy="0"/>
          <a:chOff x="0" y="0"/>
          <a:chExt cx="0" cy="0"/>
        </a:xfrm>
      </p:grpSpPr>
      <p:sp>
        <p:nvSpPr>
          <p:cNvPr id="2" name="AutoShape 7">
            <a:extLst>
              <a:ext uri="{FF2B5EF4-FFF2-40B4-BE49-F238E27FC236}">
                <a16:creationId xmlns:a16="http://schemas.microsoft.com/office/drawing/2014/main" id="{5D072836-95B9-C12B-588A-DCB348C5FD2E}"/>
              </a:ext>
            </a:extLst>
          </p:cNvPr>
          <p:cNvSpPr/>
          <p:nvPr userDrawn="1"/>
        </p:nvSpPr>
        <p:spPr>
          <a:xfrm>
            <a:off x="0" y="9567300"/>
            <a:ext cx="18288000" cy="719700"/>
          </a:xfrm>
          <a:prstGeom prst="rect">
            <a:avLst/>
          </a:prstGeom>
          <a:solidFill>
            <a:srgbClr val="8B3A2E"/>
          </a:solidFill>
        </p:spPr>
        <p:txBody>
          <a:bodyPr/>
          <a:lstStyle/>
          <a:p>
            <a:endParaRPr lang="en-US"/>
          </a:p>
        </p:txBody>
      </p:sp>
      <p:sp>
        <p:nvSpPr>
          <p:cNvPr id="3" name="TextBox 8">
            <a:extLst>
              <a:ext uri="{FF2B5EF4-FFF2-40B4-BE49-F238E27FC236}">
                <a16:creationId xmlns:a16="http://schemas.microsoft.com/office/drawing/2014/main" id="{D702BAF9-6071-A275-BF21-8ABEC3F128DE}"/>
              </a:ext>
            </a:extLst>
          </p:cNvPr>
          <p:cNvSpPr txBox="1"/>
          <p:nvPr userDrawn="1"/>
        </p:nvSpPr>
        <p:spPr>
          <a:xfrm>
            <a:off x="3598259" y="9700455"/>
            <a:ext cx="11091481" cy="397738"/>
          </a:xfrm>
          <a:prstGeom prst="rect">
            <a:avLst/>
          </a:prstGeom>
          <a:solidFill>
            <a:srgbClr val="8B3A2E"/>
          </a:solidFill>
        </p:spPr>
        <p:txBody>
          <a:bodyPr wrap="square" lIns="0" tIns="0" rIns="0" bIns="0" rtlCol="0" anchor="t">
            <a:spAutoFit/>
          </a:bodyPr>
          <a:lstStyle/>
          <a:p>
            <a:pPr algn="ctr">
              <a:lnSpc>
                <a:spcPts val="3359"/>
              </a:lnSpc>
            </a:pPr>
            <a:r>
              <a:rPr lang="en-US" sz="2400" spc="180" dirty="0">
                <a:solidFill>
                  <a:srgbClr val="FFFFFF"/>
                </a:solidFill>
                <a:latin typeface="Franklin Gothic Medium" panose="020B0603020102020204" pitchFamily="34" charset="0"/>
              </a:rPr>
              <a:t>LECCIÓN 13—LA VIDA CRISTIANA PRÁCTICA</a:t>
            </a:r>
          </a:p>
        </p:txBody>
      </p:sp>
    </p:spTree>
    <p:extLst>
      <p:ext uri="{BB962C8B-B14F-4D97-AF65-F5344CB8AC3E}">
        <p14:creationId xmlns:p14="http://schemas.microsoft.com/office/powerpoint/2010/main" val="2113399045"/>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8" r:id="rId3"/>
    <p:sldLayoutId id="2147483669" r:id="rId4"/>
    <p:sldLayoutId id="2147483664" r:id="rId5"/>
    <p:sldLayoutId id="2147483675" r:id="rId6"/>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4.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5.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3636473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7">
            <a:extLst>
              <a:ext uri="{FF2B5EF4-FFF2-40B4-BE49-F238E27FC236}">
                <a16:creationId xmlns:a16="http://schemas.microsoft.com/office/drawing/2014/main" id="{F0007A59-C0AE-7C55-2754-C92195DFE286}"/>
              </a:ext>
            </a:extLst>
          </p:cNvPr>
          <p:cNvSpPr txBox="1"/>
          <p:nvPr/>
        </p:nvSpPr>
        <p:spPr>
          <a:xfrm>
            <a:off x="9414305" y="7505700"/>
            <a:ext cx="7160301" cy="498278"/>
          </a:xfrm>
          <a:prstGeom prst="rect">
            <a:avLst/>
          </a:prstGeom>
        </p:spPr>
        <p:txBody>
          <a:bodyPr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Romanos 13:11–14 (NTV)</a:t>
            </a:r>
          </a:p>
        </p:txBody>
      </p:sp>
      <p:sp>
        <p:nvSpPr>
          <p:cNvPr id="7" name="TextBox 8">
            <a:extLst>
              <a:ext uri="{FF2B5EF4-FFF2-40B4-BE49-F238E27FC236}">
                <a16:creationId xmlns:a16="http://schemas.microsoft.com/office/drawing/2014/main" id="{1CFCE852-AEAB-9DE9-6936-21CAFE062AD6}"/>
              </a:ext>
            </a:extLst>
          </p:cNvPr>
          <p:cNvSpPr txBox="1"/>
          <p:nvPr/>
        </p:nvSpPr>
        <p:spPr>
          <a:xfrm>
            <a:off x="9414305" y="7089578"/>
            <a:ext cx="7844995" cy="495300"/>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¿QUÉ HORA ES?</a:t>
            </a:r>
          </a:p>
        </p:txBody>
      </p:sp>
      <p:sp>
        <p:nvSpPr>
          <p:cNvPr id="2" name="TextBox 5">
            <a:extLst>
              <a:ext uri="{FF2B5EF4-FFF2-40B4-BE49-F238E27FC236}">
                <a16:creationId xmlns:a16="http://schemas.microsoft.com/office/drawing/2014/main" id="{F2B643C1-1F08-043E-E16B-4915D76D127C}"/>
              </a:ext>
            </a:extLst>
          </p:cNvPr>
          <p:cNvSpPr txBox="1"/>
          <p:nvPr/>
        </p:nvSpPr>
        <p:spPr>
          <a:xfrm>
            <a:off x="9414305" y="6265961"/>
            <a:ext cx="7160301" cy="498278"/>
          </a:xfrm>
          <a:prstGeom prst="rect">
            <a:avLst/>
          </a:prstGeom>
        </p:spPr>
        <p:txBody>
          <a:bodyPr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Romanos 13:8–10</a:t>
            </a:r>
          </a:p>
        </p:txBody>
      </p:sp>
      <p:sp>
        <p:nvSpPr>
          <p:cNvPr id="3" name="TextBox 6">
            <a:extLst>
              <a:ext uri="{FF2B5EF4-FFF2-40B4-BE49-F238E27FC236}">
                <a16:creationId xmlns:a16="http://schemas.microsoft.com/office/drawing/2014/main" id="{0092CA37-AAAE-E248-CE5D-13D444927E6F}"/>
              </a:ext>
            </a:extLst>
          </p:cNvPr>
          <p:cNvSpPr txBox="1"/>
          <p:nvPr/>
        </p:nvSpPr>
        <p:spPr>
          <a:xfrm>
            <a:off x="9414305" y="5154283"/>
            <a:ext cx="6816295" cy="974626"/>
          </a:xfrm>
          <a:prstGeom prst="rect">
            <a:avLst/>
          </a:prstGeom>
        </p:spPr>
        <p:txBody>
          <a:bodyPr wrap="square"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¿QUÉ TIENE QUE VER EL AMOR CON ESTO?</a:t>
            </a:r>
          </a:p>
        </p:txBody>
      </p:sp>
    </p:spTree>
    <p:extLst>
      <p:ext uri="{BB962C8B-B14F-4D97-AF65-F5344CB8AC3E}">
        <p14:creationId xmlns:p14="http://schemas.microsoft.com/office/powerpoint/2010/main" val="366386045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01A54E2C-C814-73DF-E414-610880B284E1}"/>
              </a:ext>
            </a:extLst>
          </p:cNvPr>
          <p:cNvSpPr txBox="1"/>
          <p:nvPr/>
        </p:nvSpPr>
        <p:spPr>
          <a:xfrm>
            <a:off x="914400" y="4076700"/>
            <a:ext cx="8915400" cy="3323987"/>
          </a:xfrm>
          <a:prstGeom prst="rect">
            <a:avLst/>
          </a:prstGeom>
        </p:spPr>
        <p:txBody>
          <a:bodyPr wrap="square" lIns="0" tIns="0" rIns="0" bIns="0" rtlCol="0" anchor="t">
            <a:spAutoFit/>
          </a:bodyPr>
          <a:lstStyle/>
          <a:p>
            <a:pPr marL="285750" indent="-285750">
              <a:buFont typeface="Arial" panose="020B0604020202020204" pitchFamily="34" charset="0"/>
              <a:buChar char="•"/>
            </a:pPr>
            <a:r>
              <a:rPr lang="es-ES_tradnl" sz="3600" noProof="0" dirty="0">
                <a:solidFill>
                  <a:schemeClr val="bg1"/>
                </a:solidFill>
                <a:latin typeface="Corbel" panose="020B0503020204020204" pitchFamily="34" charset="0"/>
              </a:rPr>
              <a:t>¿Cómo encajan las riñas y los celos con las demás actividades de las tinieblas mencionadas en Romanos 13:13?</a:t>
            </a:r>
          </a:p>
          <a:p>
            <a:pPr marL="285750" indent="-285750">
              <a:buFont typeface="Arial" panose="020B0604020202020204" pitchFamily="34" charset="0"/>
              <a:buChar char="•"/>
            </a:pPr>
            <a:r>
              <a:rPr lang="es-ES_tradnl" sz="3600" noProof="0" dirty="0">
                <a:solidFill>
                  <a:schemeClr val="bg1"/>
                </a:solidFill>
                <a:latin typeface="Corbel" panose="020B0503020204020204" pitchFamily="34" charset="0"/>
              </a:rPr>
              <a:t>Ahora que han pasado 2000 años, ¿cómo debemos entender la perspectiva de Pablo de que «el tiempo se acaba» (Romanos 13:11)?</a:t>
            </a:r>
          </a:p>
        </p:txBody>
      </p:sp>
    </p:spTree>
    <p:extLst>
      <p:ext uri="{BB962C8B-B14F-4D97-AF65-F5344CB8AC3E}">
        <p14:creationId xmlns:p14="http://schemas.microsoft.com/office/powerpoint/2010/main" val="46371797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5">
            <a:extLst>
              <a:ext uri="{FF2B5EF4-FFF2-40B4-BE49-F238E27FC236}">
                <a16:creationId xmlns:a16="http://schemas.microsoft.com/office/drawing/2014/main" id="{89677ECE-FE3D-A8A6-03A9-2F04A0A9F2DE}"/>
              </a:ext>
            </a:extLst>
          </p:cNvPr>
          <p:cNvSpPr txBox="1"/>
          <p:nvPr/>
        </p:nvSpPr>
        <p:spPr>
          <a:xfrm>
            <a:off x="9414305" y="5788152"/>
            <a:ext cx="7160301" cy="498278"/>
          </a:xfrm>
          <a:prstGeom prst="rect">
            <a:avLst/>
          </a:prstGeom>
        </p:spPr>
        <p:txBody>
          <a:bodyPr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Romanos 14:1–9</a:t>
            </a:r>
          </a:p>
        </p:txBody>
      </p:sp>
      <p:sp>
        <p:nvSpPr>
          <p:cNvPr id="5" name="TextBox 6">
            <a:extLst>
              <a:ext uri="{FF2B5EF4-FFF2-40B4-BE49-F238E27FC236}">
                <a16:creationId xmlns:a16="http://schemas.microsoft.com/office/drawing/2014/main" id="{FB67BC36-FF11-8150-B054-E3F014E098FD}"/>
              </a:ext>
            </a:extLst>
          </p:cNvPr>
          <p:cNvSpPr txBox="1"/>
          <p:nvPr/>
        </p:nvSpPr>
        <p:spPr>
          <a:xfrm>
            <a:off x="9414305" y="5305364"/>
            <a:ext cx="8187895" cy="487313"/>
          </a:xfrm>
          <a:prstGeom prst="rect">
            <a:avLst/>
          </a:prstGeom>
        </p:spPr>
        <p:txBody>
          <a:bodyPr wrap="square"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ASUNTOS DE CONCIENCIA</a:t>
            </a:r>
          </a:p>
        </p:txBody>
      </p:sp>
    </p:spTree>
    <p:extLst>
      <p:ext uri="{BB962C8B-B14F-4D97-AF65-F5344CB8AC3E}">
        <p14:creationId xmlns:p14="http://schemas.microsoft.com/office/powerpoint/2010/main" val="234013093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77A00FE0-84CA-CA79-4B3C-49D299CD952E}"/>
              </a:ext>
            </a:extLst>
          </p:cNvPr>
          <p:cNvSpPr txBox="1"/>
          <p:nvPr/>
        </p:nvSpPr>
        <p:spPr>
          <a:xfrm>
            <a:off x="838200" y="3924300"/>
            <a:ext cx="7924800" cy="3323987"/>
          </a:xfrm>
          <a:prstGeom prst="rect">
            <a:avLst/>
          </a:prstGeom>
        </p:spPr>
        <p:txBody>
          <a:bodyPr wrap="square" lIns="0" tIns="0" rIns="0" bIns="0" rtlCol="0" anchor="t">
            <a:spAutoFit/>
          </a:bodyPr>
          <a:lstStyle/>
          <a:p>
            <a:pPr marL="285750" indent="-285750">
              <a:buFont typeface="Arial" panose="020B0604020202020204" pitchFamily="34" charset="0"/>
              <a:buChar char="•"/>
            </a:pPr>
            <a:r>
              <a:rPr lang="es-ES_tradnl" sz="3600" noProof="0" dirty="0">
                <a:solidFill>
                  <a:schemeClr val="bg1"/>
                </a:solidFill>
                <a:latin typeface="Corbel" panose="020B0503020204020204" pitchFamily="34" charset="0"/>
              </a:rPr>
              <a:t>¿Qué temas o prácticas culturales amenazan con dividir a los cristianos hoy en día? ¿Cómo creen que respondería Pablo?</a:t>
            </a:r>
          </a:p>
          <a:p>
            <a:pPr marL="285750" indent="-285750">
              <a:buFont typeface="Arial" panose="020B0604020202020204" pitchFamily="34" charset="0"/>
              <a:buChar char="•"/>
            </a:pPr>
            <a:r>
              <a:rPr lang="es-ES_tradnl" sz="3600" noProof="0" dirty="0">
                <a:solidFill>
                  <a:schemeClr val="bg1"/>
                </a:solidFill>
                <a:latin typeface="Corbel" panose="020B0503020204020204" pitchFamily="34" charset="0"/>
              </a:rPr>
              <a:t>¿Cómo sabemos si un tema es fundamental para la fe o no?</a:t>
            </a:r>
          </a:p>
        </p:txBody>
      </p:sp>
    </p:spTree>
    <p:extLst>
      <p:ext uri="{BB962C8B-B14F-4D97-AF65-F5344CB8AC3E}">
        <p14:creationId xmlns:p14="http://schemas.microsoft.com/office/powerpoint/2010/main" val="84364580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7">
            <a:extLst>
              <a:ext uri="{FF2B5EF4-FFF2-40B4-BE49-F238E27FC236}">
                <a16:creationId xmlns:a16="http://schemas.microsoft.com/office/drawing/2014/main" id="{F0007A59-C0AE-7C55-2754-C92195DFE286}"/>
              </a:ext>
            </a:extLst>
          </p:cNvPr>
          <p:cNvSpPr txBox="1"/>
          <p:nvPr/>
        </p:nvSpPr>
        <p:spPr>
          <a:xfrm>
            <a:off x="9414305" y="7253719"/>
            <a:ext cx="7160301" cy="498278"/>
          </a:xfrm>
          <a:prstGeom prst="rect">
            <a:avLst/>
          </a:prstGeom>
        </p:spPr>
        <p:txBody>
          <a:bodyPr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Romanos 14:10–13</a:t>
            </a:r>
          </a:p>
        </p:txBody>
      </p:sp>
      <p:sp>
        <p:nvSpPr>
          <p:cNvPr id="7" name="TextBox 8">
            <a:extLst>
              <a:ext uri="{FF2B5EF4-FFF2-40B4-BE49-F238E27FC236}">
                <a16:creationId xmlns:a16="http://schemas.microsoft.com/office/drawing/2014/main" id="{1CFCE852-AEAB-9DE9-6936-21CAFE062AD6}"/>
              </a:ext>
            </a:extLst>
          </p:cNvPr>
          <p:cNvSpPr txBox="1"/>
          <p:nvPr/>
        </p:nvSpPr>
        <p:spPr>
          <a:xfrm>
            <a:off x="9414305" y="6764513"/>
            <a:ext cx="7844995" cy="495300"/>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DIOS ES NUESTRO JUEZ</a:t>
            </a:r>
          </a:p>
        </p:txBody>
      </p:sp>
      <p:sp>
        <p:nvSpPr>
          <p:cNvPr id="2" name="TextBox 5">
            <a:extLst>
              <a:ext uri="{FF2B5EF4-FFF2-40B4-BE49-F238E27FC236}">
                <a16:creationId xmlns:a16="http://schemas.microsoft.com/office/drawing/2014/main" id="{6EF0D289-F2FD-59BA-E70E-A453F6C1F7CE}"/>
              </a:ext>
            </a:extLst>
          </p:cNvPr>
          <p:cNvSpPr txBox="1"/>
          <p:nvPr/>
        </p:nvSpPr>
        <p:spPr>
          <a:xfrm>
            <a:off x="9566705" y="5864422"/>
            <a:ext cx="7160301" cy="498278"/>
          </a:xfrm>
          <a:prstGeom prst="rect">
            <a:avLst/>
          </a:prstGeom>
        </p:spPr>
        <p:txBody>
          <a:bodyPr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Romanos 14:1–9</a:t>
            </a:r>
          </a:p>
        </p:txBody>
      </p:sp>
      <p:sp>
        <p:nvSpPr>
          <p:cNvPr id="3" name="TextBox 6">
            <a:extLst>
              <a:ext uri="{FF2B5EF4-FFF2-40B4-BE49-F238E27FC236}">
                <a16:creationId xmlns:a16="http://schemas.microsoft.com/office/drawing/2014/main" id="{FD906823-1CCB-EF52-32DE-1537BA94695D}"/>
              </a:ext>
            </a:extLst>
          </p:cNvPr>
          <p:cNvSpPr txBox="1"/>
          <p:nvPr/>
        </p:nvSpPr>
        <p:spPr>
          <a:xfrm>
            <a:off x="9566705" y="5381634"/>
            <a:ext cx="8187895" cy="487313"/>
          </a:xfrm>
          <a:prstGeom prst="rect">
            <a:avLst/>
          </a:prstGeom>
        </p:spPr>
        <p:txBody>
          <a:bodyPr wrap="square"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ASUNTOS DE CONCIENCIA</a:t>
            </a:r>
          </a:p>
        </p:txBody>
      </p:sp>
    </p:spTree>
    <p:extLst>
      <p:ext uri="{BB962C8B-B14F-4D97-AF65-F5344CB8AC3E}">
        <p14:creationId xmlns:p14="http://schemas.microsoft.com/office/powerpoint/2010/main" val="251594393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3">
            <a:extLst>
              <a:ext uri="{FF2B5EF4-FFF2-40B4-BE49-F238E27FC236}">
                <a16:creationId xmlns:a16="http://schemas.microsoft.com/office/drawing/2014/main" id="{B19A42F2-53C9-3143-2F80-8C7D3D5FFE3C}"/>
              </a:ext>
            </a:extLst>
          </p:cNvPr>
          <p:cNvSpPr txBox="1"/>
          <p:nvPr/>
        </p:nvSpPr>
        <p:spPr>
          <a:xfrm>
            <a:off x="914400" y="3314700"/>
            <a:ext cx="7848600" cy="5755422"/>
          </a:xfrm>
          <a:prstGeom prst="rect">
            <a:avLst/>
          </a:prstGeom>
        </p:spPr>
        <p:txBody>
          <a:bodyPr wrap="square" lIns="0" tIns="0" rIns="0" bIns="0" rtlCol="0" anchor="t">
            <a:spAutoFit/>
          </a:bodyPr>
          <a:lstStyle/>
          <a:p>
            <a:pPr marL="285750" indent="-285750">
              <a:buFont typeface="Arial" panose="020B0604020202020204" pitchFamily="34" charset="0"/>
              <a:buChar char="•"/>
            </a:pPr>
            <a:r>
              <a:rPr lang="es-ES_tradnl" sz="3400" noProof="0" dirty="0">
                <a:solidFill>
                  <a:schemeClr val="bg1"/>
                </a:solidFill>
                <a:latin typeface="Corbel" panose="020B0503020204020204" pitchFamily="34" charset="0"/>
              </a:rPr>
              <a:t>Esta semana, muestre amabilidad y respeto hacia una autoridad de la comunidad (policía, concejal, superintendente escolar, etc.).</a:t>
            </a:r>
          </a:p>
          <a:p>
            <a:pPr marL="285750" indent="-285750">
              <a:buFont typeface="Arial" panose="020B0604020202020204" pitchFamily="34" charset="0"/>
              <a:buChar char="•"/>
            </a:pPr>
            <a:r>
              <a:rPr lang="es-ES_tradnl" sz="3400" noProof="0" dirty="0">
                <a:solidFill>
                  <a:schemeClr val="bg1"/>
                </a:solidFill>
                <a:latin typeface="Corbel" panose="020B0503020204020204" pitchFamily="34" charset="0"/>
              </a:rPr>
              <a:t>Elija a un vecino en particular y concéntrese en cómo puede puede mostrarle el amor de Cristo.</a:t>
            </a:r>
          </a:p>
          <a:p>
            <a:pPr marL="285750" indent="-285750">
              <a:buFont typeface="Arial" panose="020B0604020202020204" pitchFamily="34" charset="0"/>
              <a:buChar char="•"/>
            </a:pPr>
            <a:r>
              <a:rPr lang="es-ES_tradnl" sz="3400" noProof="0" dirty="0">
                <a:solidFill>
                  <a:schemeClr val="bg1"/>
                </a:solidFill>
                <a:latin typeface="Corbel" panose="020B0503020204020204" pitchFamily="34" charset="0"/>
              </a:rPr>
              <a:t>Procure empatizar con un hermano en la fe que tenga convicciones diferentes y haga todo lo posible por comprender su punto de vista.</a:t>
            </a:r>
          </a:p>
        </p:txBody>
      </p:sp>
    </p:spTree>
    <p:extLst>
      <p:ext uri="{BB962C8B-B14F-4D97-AF65-F5344CB8AC3E}">
        <p14:creationId xmlns:p14="http://schemas.microsoft.com/office/powerpoint/2010/main" val="415935312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6">
            <a:extLst>
              <a:ext uri="{FF2B5EF4-FFF2-40B4-BE49-F238E27FC236}">
                <a16:creationId xmlns:a16="http://schemas.microsoft.com/office/drawing/2014/main" id="{CB0310C8-E13E-49A6-E8B7-87D9E7A3C0EA}"/>
              </a:ext>
            </a:extLst>
          </p:cNvPr>
          <p:cNvSpPr txBox="1"/>
          <p:nvPr/>
        </p:nvSpPr>
        <p:spPr>
          <a:xfrm>
            <a:off x="9619018" y="6362700"/>
            <a:ext cx="8073233" cy="1107996"/>
          </a:xfrm>
          <a:prstGeom prst="rect">
            <a:avLst/>
          </a:prstGeom>
        </p:spPr>
        <p:txBody>
          <a:bodyPr wrap="square" lIns="0" tIns="0" rIns="0" bIns="0" rtlCol="0" anchor="t">
            <a:spAutoFit/>
          </a:bodyPr>
          <a:lstStyle/>
          <a:p>
            <a:r>
              <a:rPr lang="es-ES_tradnl" sz="3600" i="1" noProof="0" dirty="0">
                <a:solidFill>
                  <a:schemeClr val="bg1"/>
                </a:solidFill>
                <a:latin typeface="Corbel" panose="020B0503020204020204" pitchFamily="34" charset="0"/>
              </a:rPr>
              <a:t>Adorar a Dios con cánticos puede ayudarnos a afrontar los altibajos de la vida.</a:t>
            </a:r>
          </a:p>
        </p:txBody>
      </p:sp>
      <p:sp>
        <p:nvSpPr>
          <p:cNvPr id="3" name="TextBox 2">
            <a:extLst>
              <a:ext uri="{FF2B5EF4-FFF2-40B4-BE49-F238E27FC236}">
                <a16:creationId xmlns:a16="http://schemas.microsoft.com/office/drawing/2014/main" id="{0F76A27E-B194-9A4C-902F-1B6661D4C273}"/>
              </a:ext>
            </a:extLst>
          </p:cNvPr>
          <p:cNvSpPr txBox="1"/>
          <p:nvPr/>
        </p:nvSpPr>
        <p:spPr>
          <a:xfrm>
            <a:off x="9702443" y="3543300"/>
            <a:ext cx="7906385" cy="2277547"/>
          </a:xfrm>
          <a:prstGeom prst="rect">
            <a:avLst/>
          </a:prstGeom>
        </p:spPr>
        <p:txBody>
          <a:bodyPr wrap="square" lIns="0" tIns="0" rIns="0" bIns="0" rtlCol="0" anchor="t">
            <a:spAutoFit/>
          </a:bodyPr>
          <a:lstStyle/>
          <a:p>
            <a:r>
              <a:rPr lang="en-US" sz="6000" i="0" dirty="0">
                <a:solidFill>
                  <a:schemeClr val="bg1">
                    <a:lumMod val="95000"/>
                  </a:schemeClr>
                </a:solidFill>
                <a:latin typeface="Franklin Gothic Medium" panose="020B0603020102020204" pitchFamily="34" charset="0"/>
              </a:rPr>
              <a:t>LECCIÓN 14</a:t>
            </a:r>
            <a:br>
              <a:rPr lang="en-US" sz="4400" i="0" dirty="0">
                <a:solidFill>
                  <a:schemeClr val="bg1">
                    <a:lumMod val="95000"/>
                  </a:schemeClr>
                </a:solidFill>
                <a:latin typeface="Franklin Gothic Medium" panose="020B0603020102020204" pitchFamily="34" charset="0"/>
              </a:rPr>
            </a:br>
            <a:r>
              <a:rPr lang="en-US" sz="4400" dirty="0">
                <a:solidFill>
                  <a:schemeClr val="bg1">
                    <a:lumMod val="95000"/>
                  </a:schemeClr>
                </a:solidFill>
                <a:latin typeface="Franklin Gothic Medium" panose="020B0603020102020204" pitchFamily="34" charset="0"/>
              </a:rPr>
              <a:t>EL PODER DE LOS CANTOS ESPIRITUALES</a:t>
            </a:r>
            <a:endParaRPr lang="en-US" sz="4400" i="0" dirty="0">
              <a:solidFill>
                <a:schemeClr val="bg1">
                  <a:lumMod val="95000"/>
                </a:schemeClr>
              </a:solidFill>
              <a:latin typeface="Franklin Gothic Medium" panose="020B0603020102020204" pitchFamily="34" charset="0"/>
            </a:endParaRPr>
          </a:p>
        </p:txBody>
      </p:sp>
    </p:spTree>
    <p:extLst>
      <p:ext uri="{BB962C8B-B14F-4D97-AF65-F5344CB8AC3E}">
        <p14:creationId xmlns:p14="http://schemas.microsoft.com/office/powerpoint/2010/main" val="209100818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92973897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6">
            <a:extLst>
              <a:ext uri="{FF2B5EF4-FFF2-40B4-BE49-F238E27FC236}">
                <a16:creationId xmlns:a16="http://schemas.microsoft.com/office/drawing/2014/main" id="{8C691640-E480-043B-6F33-9343CEDB1367}"/>
              </a:ext>
            </a:extLst>
          </p:cNvPr>
          <p:cNvSpPr txBox="1"/>
          <p:nvPr/>
        </p:nvSpPr>
        <p:spPr>
          <a:xfrm>
            <a:off x="9681368" y="5905500"/>
            <a:ext cx="7290155" cy="1107996"/>
          </a:xfrm>
          <a:prstGeom prst="rect">
            <a:avLst/>
          </a:prstGeom>
        </p:spPr>
        <p:txBody>
          <a:bodyPr wrap="square" lIns="0" tIns="0" rIns="0" bIns="0" rtlCol="0" anchor="t">
            <a:spAutoFit/>
          </a:bodyPr>
          <a:lstStyle/>
          <a:p>
            <a:r>
              <a:rPr lang="es-ES_tradnl" sz="3600" i="1" noProof="0" dirty="0">
                <a:solidFill>
                  <a:schemeClr val="bg1"/>
                </a:solidFill>
                <a:latin typeface="Corbel" panose="020B0503020204020204" pitchFamily="34" charset="0"/>
              </a:rPr>
              <a:t>Los cristianos son responsables </a:t>
            </a:r>
            <a:br>
              <a:rPr lang="es-ES_tradnl" sz="3600" i="1" noProof="0" dirty="0">
                <a:solidFill>
                  <a:schemeClr val="bg1"/>
                </a:solidFill>
                <a:latin typeface="Corbel" panose="020B0503020204020204" pitchFamily="34" charset="0"/>
              </a:rPr>
            </a:br>
            <a:r>
              <a:rPr lang="es-ES_tradnl" sz="3600" i="1" noProof="0" dirty="0">
                <a:solidFill>
                  <a:schemeClr val="bg1"/>
                </a:solidFill>
                <a:latin typeface="Corbel" panose="020B0503020204020204" pitchFamily="34" charset="0"/>
              </a:rPr>
              <a:t>ante Dios por sus acciones.</a:t>
            </a:r>
          </a:p>
        </p:txBody>
      </p:sp>
      <p:sp>
        <p:nvSpPr>
          <p:cNvPr id="5" name="TextBox 4">
            <a:extLst>
              <a:ext uri="{FF2B5EF4-FFF2-40B4-BE49-F238E27FC236}">
                <a16:creationId xmlns:a16="http://schemas.microsoft.com/office/drawing/2014/main" id="{326D0277-6AEC-7E77-AF58-61A8F9705BE0}"/>
              </a:ext>
            </a:extLst>
          </p:cNvPr>
          <p:cNvSpPr txBox="1"/>
          <p:nvPr/>
        </p:nvSpPr>
        <p:spPr>
          <a:xfrm>
            <a:off x="9702445" y="3771900"/>
            <a:ext cx="7906385" cy="1600438"/>
          </a:xfrm>
          <a:prstGeom prst="rect">
            <a:avLst/>
          </a:prstGeom>
        </p:spPr>
        <p:txBody>
          <a:bodyPr wrap="square" lIns="0" tIns="0" rIns="0" bIns="0" rtlCol="0" anchor="t">
            <a:spAutoFit/>
          </a:bodyPr>
          <a:lstStyle/>
          <a:p>
            <a:r>
              <a:rPr lang="en-US" sz="6000" i="0" dirty="0">
                <a:solidFill>
                  <a:schemeClr val="bg1">
                    <a:lumMod val="95000"/>
                  </a:schemeClr>
                </a:solidFill>
                <a:latin typeface="Franklin Gothic Medium" panose="020B0603020102020204" pitchFamily="34" charset="0"/>
              </a:rPr>
              <a:t>LECCIÓN 13</a:t>
            </a:r>
            <a:br>
              <a:rPr lang="en-US" sz="4400" i="0" dirty="0">
                <a:solidFill>
                  <a:schemeClr val="bg1">
                    <a:lumMod val="95000"/>
                  </a:schemeClr>
                </a:solidFill>
                <a:latin typeface="Franklin Gothic Medium" panose="020B0603020102020204" pitchFamily="34" charset="0"/>
              </a:rPr>
            </a:br>
            <a:r>
              <a:rPr lang="en-US" sz="4400" dirty="0">
                <a:solidFill>
                  <a:schemeClr val="bg1">
                    <a:lumMod val="95000"/>
                  </a:schemeClr>
                </a:solidFill>
                <a:latin typeface="Franklin Gothic Medium" panose="020B0603020102020204" pitchFamily="34" charset="0"/>
              </a:rPr>
              <a:t>LA VIDA CRISTIANA PRÁCTICA</a:t>
            </a:r>
            <a:endParaRPr lang="en-US" sz="4400" i="0" dirty="0">
              <a:solidFill>
                <a:schemeClr val="bg1">
                  <a:lumMod val="95000"/>
                </a:schemeClr>
              </a:solidFill>
              <a:latin typeface="Franklin Gothic Medium" panose="020B0603020102020204" pitchFamily="34" charset="0"/>
            </a:endParaRPr>
          </a:p>
        </p:txBody>
      </p:sp>
    </p:spTree>
    <p:extLst>
      <p:ext uri="{BB962C8B-B14F-4D97-AF65-F5344CB8AC3E}">
        <p14:creationId xmlns:p14="http://schemas.microsoft.com/office/powerpoint/2010/main" val="429452189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8">
            <a:extLst>
              <a:ext uri="{FF2B5EF4-FFF2-40B4-BE49-F238E27FC236}">
                <a16:creationId xmlns:a16="http://schemas.microsoft.com/office/drawing/2014/main" id="{52E75411-0B3F-EF43-C5EA-751068CFF745}"/>
              </a:ext>
            </a:extLst>
          </p:cNvPr>
          <p:cNvSpPr txBox="1"/>
          <p:nvPr/>
        </p:nvSpPr>
        <p:spPr>
          <a:xfrm>
            <a:off x="6400800" y="4104502"/>
            <a:ext cx="8610600" cy="1661993"/>
          </a:xfrm>
          <a:prstGeom prst="rect">
            <a:avLst/>
          </a:prstGeom>
        </p:spPr>
        <p:txBody>
          <a:bodyPr wrap="square" lIns="0" tIns="0" rIns="0" bIns="0" rtlCol="0" anchor="ctr">
            <a:spAutoFit/>
          </a:bodyPr>
          <a:lstStyle/>
          <a:p>
            <a:r>
              <a:rPr lang="es-ES_tradnl" sz="3600" noProof="0" dirty="0">
                <a:solidFill>
                  <a:schemeClr val="bg1"/>
                </a:solidFill>
                <a:latin typeface="Corbel" panose="020B0503020204020204" pitchFamily="34" charset="0"/>
              </a:rPr>
              <a:t>Vestíos del Señor Jesucristo, </a:t>
            </a:r>
            <a:br>
              <a:rPr lang="es-ES_tradnl" sz="3600" noProof="0" dirty="0">
                <a:solidFill>
                  <a:schemeClr val="bg1"/>
                </a:solidFill>
                <a:latin typeface="Corbel" panose="020B0503020204020204" pitchFamily="34" charset="0"/>
              </a:rPr>
            </a:br>
            <a:r>
              <a:rPr lang="es-ES_tradnl" sz="3600" noProof="0" dirty="0">
                <a:solidFill>
                  <a:schemeClr val="bg1"/>
                </a:solidFill>
                <a:latin typeface="Corbel" panose="020B0503020204020204" pitchFamily="34" charset="0"/>
              </a:rPr>
              <a:t>y no proveáis para </a:t>
            </a:r>
            <a:br>
              <a:rPr lang="es-ES_tradnl" sz="3600" noProof="0" dirty="0">
                <a:solidFill>
                  <a:schemeClr val="bg1"/>
                </a:solidFill>
                <a:latin typeface="Corbel" panose="020B0503020204020204" pitchFamily="34" charset="0"/>
              </a:rPr>
            </a:br>
            <a:r>
              <a:rPr lang="es-ES_tradnl" sz="3600" noProof="0" dirty="0">
                <a:solidFill>
                  <a:schemeClr val="bg1"/>
                </a:solidFill>
                <a:latin typeface="Corbel" panose="020B0503020204020204" pitchFamily="34" charset="0"/>
              </a:rPr>
              <a:t>los deseos de la carne.</a:t>
            </a:r>
          </a:p>
        </p:txBody>
      </p:sp>
    </p:spTree>
    <p:extLst>
      <p:ext uri="{BB962C8B-B14F-4D97-AF65-F5344CB8AC3E}">
        <p14:creationId xmlns:p14="http://schemas.microsoft.com/office/powerpoint/2010/main" val="425018945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6">
            <a:extLst>
              <a:ext uri="{FF2B5EF4-FFF2-40B4-BE49-F238E27FC236}">
                <a16:creationId xmlns:a16="http://schemas.microsoft.com/office/drawing/2014/main" id="{FB67BC36-FF11-8150-B054-E3F014E098FD}"/>
              </a:ext>
            </a:extLst>
          </p:cNvPr>
          <p:cNvSpPr txBox="1"/>
          <p:nvPr/>
        </p:nvSpPr>
        <p:spPr>
          <a:xfrm>
            <a:off x="9144000" y="5303520"/>
            <a:ext cx="8077200" cy="1461939"/>
          </a:xfrm>
          <a:prstGeom prst="rect">
            <a:avLst/>
          </a:prstGeom>
        </p:spPr>
        <p:txBody>
          <a:bodyPr wrap="square"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DIOS HA ESTABLECIDO </a:t>
            </a:r>
            <a:br>
              <a:rPr lang="en-US" sz="3200" spc="160" dirty="0">
                <a:solidFill>
                  <a:srgbClr val="FFFFFF"/>
                </a:solidFill>
                <a:latin typeface="Franklin Gothic Medium" panose="020B0603020102020204" pitchFamily="34" charset="0"/>
              </a:rPr>
            </a:br>
            <a:r>
              <a:rPr lang="en-US" sz="3200" spc="160" dirty="0">
                <a:solidFill>
                  <a:srgbClr val="FFFFFF"/>
                </a:solidFill>
                <a:latin typeface="Franklin Gothic Medium" panose="020B0603020102020204" pitchFamily="34" charset="0"/>
              </a:rPr>
              <a:t>LAS AUTORIDADES</a:t>
            </a:r>
          </a:p>
          <a:p>
            <a:pPr>
              <a:lnSpc>
                <a:spcPts val="3840"/>
              </a:lnSpc>
            </a:pPr>
            <a:r>
              <a:rPr lang="en-US" sz="3200" spc="160" dirty="0">
                <a:solidFill>
                  <a:srgbClr val="FFFFFF"/>
                </a:solidFill>
                <a:latin typeface="Franklin Gothic Medium" panose="020B0603020102020204" pitchFamily="34" charset="0"/>
              </a:rPr>
              <a:t>Romanos 13:1–5</a:t>
            </a:r>
          </a:p>
        </p:txBody>
      </p:sp>
    </p:spTree>
    <p:extLst>
      <p:ext uri="{BB962C8B-B14F-4D97-AF65-F5344CB8AC3E}">
        <p14:creationId xmlns:p14="http://schemas.microsoft.com/office/powerpoint/2010/main" val="294012467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ECC82F32-4CA5-5ACC-C7E4-CE13521B95DE}"/>
              </a:ext>
            </a:extLst>
          </p:cNvPr>
          <p:cNvSpPr txBox="1"/>
          <p:nvPr/>
        </p:nvSpPr>
        <p:spPr>
          <a:xfrm>
            <a:off x="1005678" y="3619500"/>
            <a:ext cx="8839200" cy="4431983"/>
          </a:xfrm>
          <a:prstGeom prst="rect">
            <a:avLst/>
          </a:prstGeom>
        </p:spPr>
        <p:txBody>
          <a:bodyPr wrap="square" lIns="0" tIns="0" rIns="0" bIns="0" rtlCol="0" anchor="t">
            <a:spAutoFit/>
          </a:bodyPr>
          <a:lstStyle/>
          <a:p>
            <a:pPr marL="457200" indent="-457200">
              <a:buFont typeface="Arial" panose="020B0604020202020204" pitchFamily="34" charset="0"/>
              <a:buChar char="•"/>
            </a:pPr>
            <a:r>
              <a:rPr lang="es-ES_tradnl" sz="3200" noProof="0" dirty="0">
                <a:solidFill>
                  <a:schemeClr val="bg1"/>
                </a:solidFill>
                <a:latin typeface="Corbel" panose="020B0503020204020204" pitchFamily="34" charset="0"/>
              </a:rPr>
              <a:t>¿Por qué creen que Pablo enseñó sobre la sumisión a las autoridades gubernamentales mientras vivía en un imperio gobernado por Nerón? ¿En qué sentido puede un gobernante impío seguir siendo «servidor de Dios» (Romanos 13:4)?</a:t>
            </a:r>
          </a:p>
          <a:p>
            <a:pPr marL="457200" indent="-457200">
              <a:buFont typeface="Arial" panose="020B0604020202020204" pitchFamily="34" charset="0"/>
              <a:buChar char="•"/>
            </a:pPr>
            <a:r>
              <a:rPr lang="es-ES_tradnl" sz="3200" noProof="0" dirty="0">
                <a:solidFill>
                  <a:schemeClr val="bg1"/>
                </a:solidFill>
                <a:latin typeface="Corbel" panose="020B0503020204020204" pitchFamily="34" charset="0"/>
              </a:rPr>
              <a:t>¿Qué peligros podrían surgir si este pasaje se extrajera de su contexto bíblico más amplio, que incluye contra ejemplos?</a:t>
            </a:r>
          </a:p>
        </p:txBody>
      </p:sp>
      <p:sp>
        <p:nvSpPr>
          <p:cNvPr id="2" name="TextBox 1">
            <a:extLst>
              <a:ext uri="{FF2B5EF4-FFF2-40B4-BE49-F238E27FC236}">
                <a16:creationId xmlns:a16="http://schemas.microsoft.com/office/drawing/2014/main" id="{74CD9B6B-2CC7-0A57-A558-F14D7D468ABA}"/>
              </a:ext>
            </a:extLst>
          </p:cNvPr>
          <p:cNvSpPr txBox="1"/>
          <p:nvPr/>
        </p:nvSpPr>
        <p:spPr>
          <a:xfrm>
            <a:off x="11590020" y="6195060"/>
            <a:ext cx="184731" cy="369332"/>
          </a:xfrm>
          <a:prstGeom prst="rect">
            <a:avLst/>
          </a:prstGeom>
          <a:noFill/>
        </p:spPr>
        <p:txBody>
          <a:bodyPr wrap="none" rtlCol="0">
            <a:spAutoFit/>
          </a:bodyPr>
          <a:lstStyle/>
          <a:p>
            <a:endParaRPr lang="en-US"/>
          </a:p>
        </p:txBody>
      </p:sp>
    </p:spTree>
    <p:extLst>
      <p:ext uri="{BB962C8B-B14F-4D97-AF65-F5344CB8AC3E}">
        <p14:creationId xmlns:p14="http://schemas.microsoft.com/office/powerpoint/2010/main" val="59324063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7">
            <a:extLst>
              <a:ext uri="{FF2B5EF4-FFF2-40B4-BE49-F238E27FC236}">
                <a16:creationId xmlns:a16="http://schemas.microsoft.com/office/drawing/2014/main" id="{F0007A59-C0AE-7C55-2754-C92195DFE286}"/>
              </a:ext>
            </a:extLst>
          </p:cNvPr>
          <p:cNvSpPr txBox="1"/>
          <p:nvPr/>
        </p:nvSpPr>
        <p:spPr>
          <a:xfrm>
            <a:off x="9448799" y="7764413"/>
            <a:ext cx="7160301" cy="498278"/>
          </a:xfrm>
          <a:prstGeom prst="rect">
            <a:avLst/>
          </a:prstGeom>
        </p:spPr>
        <p:txBody>
          <a:bodyPr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Romanos 13:6,7</a:t>
            </a:r>
          </a:p>
        </p:txBody>
      </p:sp>
      <p:sp>
        <p:nvSpPr>
          <p:cNvPr id="7" name="TextBox 8">
            <a:extLst>
              <a:ext uri="{FF2B5EF4-FFF2-40B4-BE49-F238E27FC236}">
                <a16:creationId xmlns:a16="http://schemas.microsoft.com/office/drawing/2014/main" id="{1CFCE852-AEAB-9DE9-6936-21CAFE062AD6}"/>
              </a:ext>
            </a:extLst>
          </p:cNvPr>
          <p:cNvSpPr txBox="1"/>
          <p:nvPr/>
        </p:nvSpPr>
        <p:spPr>
          <a:xfrm>
            <a:off x="9448800" y="7277100"/>
            <a:ext cx="7844995" cy="487313"/>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LO QUE MERECEN LAS AUTORIDADES</a:t>
            </a:r>
          </a:p>
        </p:txBody>
      </p:sp>
      <p:sp>
        <p:nvSpPr>
          <p:cNvPr id="2" name="TextBox 6">
            <a:extLst>
              <a:ext uri="{FF2B5EF4-FFF2-40B4-BE49-F238E27FC236}">
                <a16:creationId xmlns:a16="http://schemas.microsoft.com/office/drawing/2014/main" id="{3965F56A-8D49-0D33-76FA-456FB7796D96}"/>
              </a:ext>
            </a:extLst>
          </p:cNvPr>
          <p:cNvSpPr txBox="1"/>
          <p:nvPr/>
        </p:nvSpPr>
        <p:spPr>
          <a:xfrm>
            <a:off x="9448800" y="5303520"/>
            <a:ext cx="8077200" cy="1461939"/>
          </a:xfrm>
          <a:prstGeom prst="rect">
            <a:avLst/>
          </a:prstGeom>
        </p:spPr>
        <p:txBody>
          <a:bodyPr wrap="square"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DIOS HA ESTABLECIDO LAS AUTORIDADES</a:t>
            </a:r>
          </a:p>
          <a:p>
            <a:pPr>
              <a:lnSpc>
                <a:spcPts val="3840"/>
              </a:lnSpc>
            </a:pPr>
            <a:r>
              <a:rPr lang="en-US" sz="3200" spc="160" dirty="0">
                <a:solidFill>
                  <a:srgbClr val="FFFFFF"/>
                </a:solidFill>
                <a:latin typeface="Franklin Gothic Medium" panose="020B0603020102020204" pitchFamily="34" charset="0"/>
              </a:rPr>
              <a:t>Romanos 13:1–5</a:t>
            </a:r>
          </a:p>
        </p:txBody>
      </p:sp>
    </p:spTree>
    <p:extLst>
      <p:ext uri="{BB962C8B-B14F-4D97-AF65-F5344CB8AC3E}">
        <p14:creationId xmlns:p14="http://schemas.microsoft.com/office/powerpoint/2010/main" val="373457018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5901AE7E-0EA7-0335-10CC-7D4247FBC080}"/>
              </a:ext>
            </a:extLst>
          </p:cNvPr>
          <p:cNvSpPr txBox="1"/>
          <p:nvPr/>
        </p:nvSpPr>
        <p:spPr>
          <a:xfrm>
            <a:off x="990600" y="3695700"/>
            <a:ext cx="8839200" cy="4185761"/>
          </a:xfrm>
          <a:prstGeom prst="rect">
            <a:avLst/>
          </a:prstGeom>
        </p:spPr>
        <p:txBody>
          <a:bodyPr wrap="square" lIns="0" tIns="0" rIns="0" bIns="0" rtlCol="0" anchor="t">
            <a:spAutoFit/>
          </a:bodyPr>
          <a:lstStyle/>
          <a:p>
            <a:pPr marL="285750" indent="-285750">
              <a:buFont typeface="Arial" panose="020B0604020202020204" pitchFamily="34" charset="0"/>
              <a:buChar char="•"/>
            </a:pPr>
            <a:r>
              <a:rPr lang="es-ES_tradnl" sz="3400" noProof="0" dirty="0">
                <a:solidFill>
                  <a:schemeClr val="bg1"/>
                </a:solidFill>
                <a:latin typeface="Corbel" panose="020B0503020204020204" pitchFamily="34" charset="0"/>
              </a:rPr>
              <a:t>Aunque no siempre estemos de acuerdo con las decisiones de gasto de nuestro gobierno, ¿qué diría la evasión fiscal sobre nosotros como cristianos?</a:t>
            </a:r>
          </a:p>
          <a:p>
            <a:pPr marL="285750" indent="-285750">
              <a:buFont typeface="Arial" panose="020B0604020202020204" pitchFamily="34" charset="0"/>
              <a:buChar char="•"/>
            </a:pPr>
            <a:r>
              <a:rPr lang="es-ES_tradnl" sz="3400" noProof="0" dirty="0">
                <a:solidFill>
                  <a:schemeClr val="bg1"/>
                </a:solidFill>
                <a:latin typeface="Corbel" panose="020B0503020204020204" pitchFamily="34" charset="0"/>
              </a:rPr>
              <a:t>¿Hay límites al honor y al respeto que se debe a las autoridades gubernamentales? ¿Cuándo y cómo pueden los cristianos expresar legítimamente su desacuerdo con ellas?</a:t>
            </a:r>
          </a:p>
        </p:txBody>
      </p:sp>
    </p:spTree>
    <p:extLst>
      <p:ext uri="{BB962C8B-B14F-4D97-AF65-F5344CB8AC3E}">
        <p14:creationId xmlns:p14="http://schemas.microsoft.com/office/powerpoint/2010/main" val="303151354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5">
            <a:extLst>
              <a:ext uri="{FF2B5EF4-FFF2-40B4-BE49-F238E27FC236}">
                <a16:creationId xmlns:a16="http://schemas.microsoft.com/office/drawing/2014/main" id="{89677ECE-FE3D-A8A6-03A9-2F04A0A9F2DE}"/>
              </a:ext>
            </a:extLst>
          </p:cNvPr>
          <p:cNvSpPr txBox="1"/>
          <p:nvPr/>
        </p:nvSpPr>
        <p:spPr>
          <a:xfrm>
            <a:off x="9414305" y="6265961"/>
            <a:ext cx="7160301" cy="498278"/>
          </a:xfrm>
          <a:prstGeom prst="rect">
            <a:avLst/>
          </a:prstGeom>
        </p:spPr>
        <p:txBody>
          <a:bodyPr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Romanos 13:8–10</a:t>
            </a:r>
          </a:p>
        </p:txBody>
      </p:sp>
      <p:sp>
        <p:nvSpPr>
          <p:cNvPr id="5" name="TextBox 6">
            <a:extLst>
              <a:ext uri="{FF2B5EF4-FFF2-40B4-BE49-F238E27FC236}">
                <a16:creationId xmlns:a16="http://schemas.microsoft.com/office/drawing/2014/main" id="{FB67BC36-FF11-8150-B054-E3F014E098FD}"/>
              </a:ext>
            </a:extLst>
          </p:cNvPr>
          <p:cNvSpPr txBox="1"/>
          <p:nvPr/>
        </p:nvSpPr>
        <p:spPr>
          <a:xfrm>
            <a:off x="9414305" y="5154283"/>
            <a:ext cx="6816295" cy="974626"/>
          </a:xfrm>
          <a:prstGeom prst="rect">
            <a:avLst/>
          </a:prstGeom>
        </p:spPr>
        <p:txBody>
          <a:bodyPr wrap="square"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¿QUÉ TIENE QUE VER EL AMOR CON ESTO?</a:t>
            </a:r>
          </a:p>
        </p:txBody>
      </p:sp>
    </p:spTree>
    <p:extLst>
      <p:ext uri="{BB962C8B-B14F-4D97-AF65-F5344CB8AC3E}">
        <p14:creationId xmlns:p14="http://schemas.microsoft.com/office/powerpoint/2010/main" val="129465560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DBFC6CAD-4787-D29C-9066-E19B93CFC3EC}"/>
              </a:ext>
            </a:extLst>
          </p:cNvPr>
          <p:cNvSpPr txBox="1"/>
          <p:nvPr/>
        </p:nvSpPr>
        <p:spPr>
          <a:xfrm>
            <a:off x="990600" y="3771900"/>
            <a:ext cx="8534400" cy="3877985"/>
          </a:xfrm>
          <a:prstGeom prst="rect">
            <a:avLst/>
          </a:prstGeom>
        </p:spPr>
        <p:txBody>
          <a:bodyPr wrap="square" lIns="0" tIns="0" rIns="0" bIns="0" rtlCol="0" anchor="t">
            <a:spAutoFit/>
          </a:bodyPr>
          <a:lstStyle/>
          <a:p>
            <a:pPr marL="285750" indent="-285750">
              <a:buFont typeface="Arial" panose="020B0604020202020204" pitchFamily="34" charset="0"/>
              <a:buChar char="•"/>
            </a:pPr>
            <a:r>
              <a:rPr lang="es-ES_tradnl" sz="3600" noProof="0" dirty="0">
                <a:solidFill>
                  <a:schemeClr val="bg1"/>
                </a:solidFill>
                <a:latin typeface="Corbel" panose="020B0503020204020204" pitchFamily="34" charset="0"/>
              </a:rPr>
              <a:t>¿Creen que Pablo incluiría la típica hipoteca de una casa en su prohibición de deber algo (Romanos 13:8)? ¿Por qué sí o por qué no? ¿Qué tipo de obligaciones deben evitar los cristianos?</a:t>
            </a:r>
          </a:p>
          <a:p>
            <a:pPr marL="285750" indent="-285750">
              <a:buFont typeface="Arial" panose="020B0604020202020204" pitchFamily="34" charset="0"/>
              <a:buChar char="•"/>
            </a:pPr>
            <a:r>
              <a:rPr lang="es-ES_tradnl" sz="3600" noProof="0" dirty="0">
                <a:solidFill>
                  <a:schemeClr val="bg1"/>
                </a:solidFill>
                <a:latin typeface="Corbel" panose="020B0503020204020204" pitchFamily="34" charset="0"/>
              </a:rPr>
              <a:t>¿Cómo cumple el amor con los requisitos de la ley de Dios?</a:t>
            </a:r>
          </a:p>
        </p:txBody>
      </p:sp>
    </p:spTree>
    <p:extLst>
      <p:ext uri="{BB962C8B-B14F-4D97-AF65-F5344CB8AC3E}">
        <p14:creationId xmlns:p14="http://schemas.microsoft.com/office/powerpoint/2010/main" val="1853337807"/>
      </p:ext>
    </p:extLst>
  </p:cSld>
  <p:clrMapOvr>
    <a:masterClrMapping/>
  </p:clrMapOvr>
</p:sld>
</file>

<file path=ppt/theme/theme1.xml><?xml version="1.0" encoding="utf-8"?>
<a:theme xmlns:a="http://schemas.openxmlformats.org/drawingml/2006/main" name="Basic">
  <a:themeElements>
    <a:clrScheme name="SUM 23">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006E9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Lesson 1" id="{6DB707C0-0232-9647-9BE9-F22C48BB1881}" vid="{3B3CD306-933D-5B4C-BCF8-8A29A3594094}"/>
    </a:ext>
  </a:extLst>
</a:theme>
</file>

<file path=ppt/theme/theme2.xml><?xml version="1.0" encoding="utf-8"?>
<a:theme xmlns:a="http://schemas.openxmlformats.org/drawingml/2006/main" name="With Lesson Footer">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Lesson 1" id="{6DB707C0-0232-9647-9BE9-F22C48BB1881}" vid="{8A428081-4802-D84F-90D9-801F7DB52A37}"/>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Basic</Template>
  <TotalTime>9177</TotalTime>
  <Words>2013</Words>
  <Application>Microsoft Macintosh PowerPoint</Application>
  <PresentationFormat>Custom</PresentationFormat>
  <Paragraphs>101</Paragraphs>
  <Slides>17</Slides>
  <Notes>16</Notes>
  <HiddenSlides>0</HiddenSlides>
  <MMClips>0</MMClips>
  <ScaleCrop>false</ScaleCrop>
  <HeadingPairs>
    <vt:vector size="6" baseType="variant">
      <vt:variant>
        <vt:lpstr>Fonts Used</vt:lpstr>
      </vt:variant>
      <vt:variant>
        <vt:i4>7</vt:i4>
      </vt:variant>
      <vt:variant>
        <vt:lpstr>Theme</vt:lpstr>
      </vt:variant>
      <vt:variant>
        <vt:i4>2</vt:i4>
      </vt:variant>
      <vt:variant>
        <vt:lpstr>Slide Titles</vt:lpstr>
      </vt:variant>
      <vt:variant>
        <vt:i4>17</vt:i4>
      </vt:variant>
    </vt:vector>
  </HeadingPairs>
  <TitlesOfParts>
    <vt:vector size="26" baseType="lpstr">
      <vt:lpstr>Arial</vt:lpstr>
      <vt:lpstr>Calibri</vt:lpstr>
      <vt:lpstr>Corbel</vt:lpstr>
      <vt:lpstr>Franklin Gothic Medium</vt:lpstr>
      <vt:lpstr>Helvetica</vt:lpstr>
      <vt:lpstr>Minion Pro</vt:lpstr>
      <vt:lpstr>system-ui</vt:lpstr>
      <vt:lpstr>Basic</vt:lpstr>
      <vt:lpstr>With Lesson Footer</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Lee, Whitney</dc:creator>
  <cp:lastModifiedBy>Arancibia, Janet</cp:lastModifiedBy>
  <cp:revision>3</cp:revision>
  <dcterms:created xsi:type="dcterms:W3CDTF">2025-03-27T13:22:57Z</dcterms:created>
  <dcterms:modified xsi:type="dcterms:W3CDTF">2026-08-04T16:53:52Z</dcterms:modified>
  <dc:identifier>DAEvRMTdTXk</dc:identifier>
</cp:coreProperties>
</file>